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70"/>
  </p:notesMasterIdLst>
  <p:sldIdLst>
    <p:sldId id="256" r:id="rId5"/>
    <p:sldId id="257" r:id="rId6"/>
    <p:sldId id="390" r:id="rId7"/>
    <p:sldId id="258" r:id="rId8"/>
    <p:sldId id="259" r:id="rId9"/>
    <p:sldId id="522" r:id="rId10"/>
    <p:sldId id="524" r:id="rId11"/>
    <p:sldId id="517" r:id="rId12"/>
    <p:sldId id="301" r:id="rId13"/>
    <p:sldId id="1482" r:id="rId14"/>
    <p:sldId id="525" r:id="rId15"/>
    <p:sldId id="533" r:id="rId16"/>
    <p:sldId id="530" r:id="rId17"/>
    <p:sldId id="535" r:id="rId18"/>
    <p:sldId id="531" r:id="rId19"/>
    <p:sldId id="492" r:id="rId20"/>
    <p:sldId id="493" r:id="rId21"/>
    <p:sldId id="488" r:id="rId22"/>
    <p:sldId id="532" r:id="rId23"/>
    <p:sldId id="536" r:id="rId24"/>
    <p:sldId id="275" r:id="rId25"/>
    <p:sldId id="518" r:id="rId26"/>
    <p:sldId id="1484" r:id="rId27"/>
    <p:sldId id="1485" r:id="rId28"/>
    <p:sldId id="515" r:id="rId29"/>
    <p:sldId id="1483" r:id="rId30"/>
    <p:sldId id="519" r:id="rId31"/>
    <p:sldId id="516" r:id="rId32"/>
    <p:sldId id="520" r:id="rId33"/>
    <p:sldId id="1473" r:id="rId34"/>
    <p:sldId id="1474" r:id="rId35"/>
    <p:sldId id="537" r:id="rId36"/>
    <p:sldId id="260" r:id="rId37"/>
    <p:sldId id="273" r:id="rId38"/>
    <p:sldId id="527" r:id="rId39"/>
    <p:sldId id="276" r:id="rId40"/>
    <p:sldId id="337" r:id="rId41"/>
    <p:sldId id="271" r:id="rId42"/>
    <p:sldId id="529" r:id="rId43"/>
    <p:sldId id="277" r:id="rId44"/>
    <p:sldId id="538" r:id="rId45"/>
    <p:sldId id="534" r:id="rId46"/>
    <p:sldId id="1477" r:id="rId47"/>
    <p:sldId id="269" r:id="rId48"/>
    <p:sldId id="304" r:id="rId49"/>
    <p:sldId id="306" r:id="rId50"/>
    <p:sldId id="307" r:id="rId51"/>
    <p:sldId id="308" r:id="rId52"/>
    <p:sldId id="309" r:id="rId53"/>
    <p:sldId id="1468" r:id="rId54"/>
    <p:sldId id="1470" r:id="rId55"/>
    <p:sldId id="1478" r:id="rId56"/>
    <p:sldId id="1479" r:id="rId57"/>
    <p:sldId id="1469" r:id="rId58"/>
    <p:sldId id="508" r:id="rId59"/>
    <p:sldId id="497" r:id="rId60"/>
    <p:sldId id="1465" r:id="rId61"/>
    <p:sldId id="287" r:id="rId62"/>
    <p:sldId id="1466" r:id="rId63"/>
    <p:sldId id="1467" r:id="rId64"/>
    <p:sldId id="1472" r:id="rId65"/>
    <p:sldId id="1475" r:id="rId66"/>
    <p:sldId id="1480" r:id="rId67"/>
    <p:sldId id="1481" r:id="rId68"/>
    <p:sldId id="38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1AA545-4118-4263-AB5F-2AF63D5BA5BB}">
          <p14:sldIdLst>
            <p14:sldId id="256"/>
            <p14:sldId id="257"/>
            <p14:sldId id="390"/>
          </p14:sldIdLst>
        </p14:section>
        <p14:section name="Add local / location slides here" id="{8914FE49-A870-437B-B1ED-F2D20F55E1D3}">
          <p14:sldIdLst/>
        </p14:section>
        <p14:section name="Introduction to IT Security" id="{B5FD05FE-5840-42D2-9588-32F3416512AD}">
          <p14:sldIdLst>
            <p14:sldId id="258"/>
            <p14:sldId id="259"/>
            <p14:sldId id="522"/>
            <p14:sldId id="524"/>
            <p14:sldId id="517"/>
            <p14:sldId id="301"/>
            <p14:sldId id="1482"/>
          </p14:sldIdLst>
        </p14:section>
        <p14:section name="Language of IT Security" id="{76855E4E-F581-41C8-8631-2BBA0ACA476D}">
          <p14:sldIdLst>
            <p14:sldId id="525"/>
            <p14:sldId id="533"/>
            <p14:sldId id="530"/>
            <p14:sldId id="535"/>
            <p14:sldId id="531"/>
            <p14:sldId id="492"/>
            <p14:sldId id="493"/>
            <p14:sldId id="488"/>
            <p14:sldId id="532"/>
            <p14:sldId id="536"/>
            <p14:sldId id="275"/>
            <p14:sldId id="518"/>
            <p14:sldId id="1484"/>
            <p14:sldId id="1485"/>
          </p14:sldIdLst>
        </p14:section>
        <p14:section name="Vulnerability" id="{01D28301-6BF5-49A0-AC90-3DC89266C6C8}">
          <p14:sldIdLst>
            <p14:sldId id="515"/>
            <p14:sldId id="1483"/>
            <p14:sldId id="519"/>
            <p14:sldId id="516"/>
            <p14:sldId id="520"/>
            <p14:sldId id="1473"/>
            <p14:sldId id="1474"/>
            <p14:sldId id="537"/>
          </p14:sldIdLst>
        </p14:section>
        <p14:section name="Risk Management" id="{F0E7095A-CBA0-4219-8BDC-8858F9270A76}">
          <p14:sldIdLst>
            <p14:sldId id="260"/>
            <p14:sldId id="273"/>
            <p14:sldId id="527"/>
            <p14:sldId id="276"/>
            <p14:sldId id="337"/>
            <p14:sldId id="271"/>
          </p14:sldIdLst>
        </p14:section>
        <p14:section name="Security Resources and Governance" id="{52CB0632-C973-499C-A4F2-E81F517384F9}">
          <p14:sldIdLst>
            <p14:sldId id="529"/>
            <p14:sldId id="277"/>
            <p14:sldId id="538"/>
            <p14:sldId id="534"/>
            <p14:sldId id="1477"/>
          </p14:sldIdLst>
        </p14:section>
        <p14:section name="Vulnerability" id="{D50722C8-6E50-40ED-9ABC-DF8FDD0009DA}">
          <p14:sldIdLst>
            <p14:sldId id="269"/>
            <p14:sldId id="304"/>
            <p14:sldId id="306"/>
            <p14:sldId id="307"/>
            <p14:sldId id="308"/>
            <p14:sldId id="309"/>
          </p14:sldIdLst>
        </p14:section>
        <p14:section name="Security Monitoring / Reporting Security Concerns." id="{B9EDB3E5-CBC4-484F-AA27-56A17C3B7FDE}">
          <p14:sldIdLst>
            <p14:sldId id="1468"/>
            <p14:sldId id="1470"/>
            <p14:sldId id="1478"/>
            <p14:sldId id="1479"/>
            <p14:sldId id="1469"/>
            <p14:sldId id="508"/>
            <p14:sldId id="497"/>
            <p14:sldId id="1465"/>
            <p14:sldId id="287"/>
            <p14:sldId id="1466"/>
            <p14:sldId id="1467"/>
          </p14:sldIdLst>
        </p14:section>
        <p14:section name="Secure By Design" id="{069EB08E-606A-439B-BC3A-0EC46FF2E3F5}">
          <p14:sldIdLst>
            <p14:sldId id="1472"/>
            <p14:sldId id="1475"/>
          </p14:sldIdLst>
        </p14:section>
        <p14:section name="Cloud Security Concepts" id="{95ED2EF5-842B-4722-AE60-476305F6CB96}">
          <p14:sldIdLst>
            <p14:sldId id="1480"/>
            <p14:sldId id="1481"/>
            <p14:sldId id="385"/>
          </p14:sldIdLst>
        </p14:section>
      </p14:sectionLst>
    </p:ext>
    <p:ext uri="{EFAFB233-063F-42B5-8137-9DF3F51BA10A}">
      <p15:sldGuideLst xmlns:p15="http://schemas.microsoft.com/office/powerpoint/2012/main">
        <p15:guide id="1" orient="horz" pos="2183" userDrawn="1">
          <p15:clr>
            <a:srgbClr val="A4A3A4"/>
          </p15:clr>
        </p15:guide>
        <p15:guide id="2" orient="horz" pos="1457" userDrawn="1">
          <p15:clr>
            <a:srgbClr val="A4A3A4"/>
          </p15:clr>
        </p15:guide>
        <p15:guide id="3" orient="horz" pos="686" userDrawn="1">
          <p15:clr>
            <a:srgbClr val="A4A3A4"/>
          </p15:clr>
        </p15:guide>
        <p15:guide id="4" pos="42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2E"/>
    <a:srgbClr val="CC0000"/>
    <a:srgbClr val="7F7F7F"/>
    <a:srgbClr val="0D0D0D"/>
    <a:srgbClr val="000B22"/>
    <a:srgbClr val="26262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DD0E5-CC85-487B-8611-E33240D35F08}" v="30" dt="2023-05-11T09:10:45.5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2" autoAdjust="0"/>
    <p:restoredTop sz="81351" autoAdjust="0"/>
  </p:normalViewPr>
  <p:slideViewPr>
    <p:cSldViewPr snapToGrid="0" showGuides="1">
      <p:cViewPr varScale="1">
        <p:scale>
          <a:sx n="74" d="100"/>
          <a:sy n="74" d="100"/>
        </p:scale>
        <p:origin x="1068" y="66"/>
      </p:cViewPr>
      <p:guideLst>
        <p:guide orient="horz" pos="2183"/>
        <p:guide orient="horz" pos="1457"/>
        <p:guide orient="horz" pos="686"/>
        <p:guide pos="42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Pilbrow" userId="e399c553-1135-4503-ac24-c6eaf523f34a" providerId="ADAL" clId="{BDADD0E5-CC85-487B-8611-E33240D35F08}"/>
    <pc:docChg chg="undo custSel addSld delSld modSld modSection">
      <pc:chgData name="Andy Pilbrow" userId="e399c553-1135-4503-ac24-c6eaf523f34a" providerId="ADAL" clId="{BDADD0E5-CC85-487B-8611-E33240D35F08}" dt="2023-05-11T09:10:51.275" v="694" actId="1076"/>
      <pc:docMkLst>
        <pc:docMk/>
      </pc:docMkLst>
      <pc:sldChg chg="mod modShow">
        <pc:chgData name="Andy Pilbrow" userId="e399c553-1135-4503-ac24-c6eaf523f34a" providerId="ADAL" clId="{BDADD0E5-CC85-487B-8611-E33240D35F08}" dt="2023-05-10T06:42:28.719" v="0" actId="729"/>
        <pc:sldMkLst>
          <pc:docMk/>
          <pc:sldMk cId="869617822" sldId="493"/>
        </pc:sldMkLst>
      </pc:sldChg>
      <pc:sldChg chg="del">
        <pc:chgData name="Andy Pilbrow" userId="e399c553-1135-4503-ac24-c6eaf523f34a" providerId="ADAL" clId="{BDADD0E5-CC85-487B-8611-E33240D35F08}" dt="2023-05-11T08:51:43.118" v="649" actId="2696"/>
        <pc:sldMkLst>
          <pc:docMk/>
          <pc:sldMk cId="1405623766" sldId="1471"/>
        </pc:sldMkLst>
      </pc:sldChg>
      <pc:sldChg chg="addSp modSp mod">
        <pc:chgData name="Andy Pilbrow" userId="e399c553-1135-4503-ac24-c6eaf523f34a" providerId="ADAL" clId="{BDADD0E5-CC85-487B-8611-E33240D35F08}" dt="2023-05-11T08:50:05.675" v="648" actId="207"/>
        <pc:sldMkLst>
          <pc:docMk/>
          <pc:sldMk cId="2129202622" sldId="1478"/>
        </pc:sldMkLst>
        <pc:spChg chg="mod">
          <ac:chgData name="Andy Pilbrow" userId="e399c553-1135-4503-ac24-c6eaf523f34a" providerId="ADAL" clId="{BDADD0E5-CC85-487B-8611-E33240D35F08}" dt="2023-05-11T08:48:33.892" v="642" actId="20577"/>
          <ac:spMkLst>
            <pc:docMk/>
            <pc:sldMk cId="2129202622" sldId="1478"/>
            <ac:spMk id="4" creationId="{74523D24-F03C-4867-E00A-C894792062F5}"/>
          </ac:spMkLst>
        </pc:spChg>
        <pc:spChg chg="add mod">
          <ac:chgData name="Andy Pilbrow" userId="e399c553-1135-4503-ac24-c6eaf523f34a" providerId="ADAL" clId="{BDADD0E5-CC85-487B-8611-E33240D35F08}" dt="2023-05-11T08:50:01.211" v="647" actId="207"/>
          <ac:spMkLst>
            <pc:docMk/>
            <pc:sldMk cId="2129202622" sldId="1478"/>
            <ac:spMk id="7" creationId="{82AE8FE2-C2C0-B100-9435-6E9141763915}"/>
          </ac:spMkLst>
        </pc:spChg>
        <pc:spChg chg="add mod">
          <ac:chgData name="Andy Pilbrow" userId="e399c553-1135-4503-ac24-c6eaf523f34a" providerId="ADAL" clId="{BDADD0E5-CC85-487B-8611-E33240D35F08}" dt="2023-05-11T08:50:05.675" v="648" actId="207"/>
          <ac:spMkLst>
            <pc:docMk/>
            <pc:sldMk cId="2129202622" sldId="1478"/>
            <ac:spMk id="9" creationId="{C787C336-B7A9-6334-AE89-F9175DDF7E69}"/>
          </ac:spMkLst>
        </pc:spChg>
        <pc:picChg chg="add mod modCrop">
          <ac:chgData name="Andy Pilbrow" userId="e399c553-1135-4503-ac24-c6eaf523f34a" providerId="ADAL" clId="{BDADD0E5-CC85-487B-8611-E33240D35F08}" dt="2023-05-11T08:47:50.471" v="623" actId="1076"/>
          <ac:picMkLst>
            <pc:docMk/>
            <pc:sldMk cId="2129202622" sldId="1478"/>
            <ac:picMk id="3" creationId="{DC5BCA75-FB6B-0A97-3FE5-BFF16E17799A}"/>
          </ac:picMkLst>
        </pc:picChg>
        <pc:picChg chg="add mod modCrop">
          <ac:chgData name="Andy Pilbrow" userId="e399c553-1135-4503-ac24-c6eaf523f34a" providerId="ADAL" clId="{BDADD0E5-CC85-487B-8611-E33240D35F08}" dt="2023-05-11T08:47:50.471" v="623" actId="1076"/>
          <ac:picMkLst>
            <pc:docMk/>
            <pc:sldMk cId="2129202622" sldId="1478"/>
            <ac:picMk id="10" creationId="{9CAC19BF-E5DF-039D-51D0-798C538EFE55}"/>
          </ac:picMkLst>
        </pc:picChg>
      </pc:sldChg>
      <pc:sldChg chg="addSp delSp modSp mod">
        <pc:chgData name="Andy Pilbrow" userId="e399c553-1135-4503-ac24-c6eaf523f34a" providerId="ADAL" clId="{BDADD0E5-CC85-487B-8611-E33240D35F08}" dt="2023-05-11T09:10:51.275" v="694" actId="1076"/>
        <pc:sldMkLst>
          <pc:docMk/>
          <pc:sldMk cId="2286906365" sldId="1479"/>
        </pc:sldMkLst>
        <pc:spChg chg="mod">
          <ac:chgData name="Andy Pilbrow" userId="e399c553-1135-4503-ac24-c6eaf523f34a" providerId="ADAL" clId="{BDADD0E5-CC85-487B-8611-E33240D35F08}" dt="2023-05-11T09:06:49.804" v="673" actId="20577"/>
          <ac:spMkLst>
            <pc:docMk/>
            <pc:sldMk cId="2286906365" sldId="1479"/>
            <ac:spMk id="4" creationId="{74523D24-F03C-4867-E00A-C894792062F5}"/>
          </ac:spMkLst>
        </pc:spChg>
        <pc:picChg chg="add mod">
          <ac:chgData name="Andy Pilbrow" userId="e399c553-1135-4503-ac24-c6eaf523f34a" providerId="ADAL" clId="{BDADD0E5-CC85-487B-8611-E33240D35F08}" dt="2023-05-11T09:10:51.275" v="694" actId="1076"/>
          <ac:picMkLst>
            <pc:docMk/>
            <pc:sldMk cId="2286906365" sldId="1479"/>
            <ac:picMk id="3" creationId="{2CFFAB01-566D-F403-8861-8AD81EA9E013}"/>
          </ac:picMkLst>
        </pc:picChg>
        <pc:picChg chg="add mod ord">
          <ac:chgData name="Andy Pilbrow" userId="e399c553-1135-4503-ac24-c6eaf523f34a" providerId="ADAL" clId="{BDADD0E5-CC85-487B-8611-E33240D35F08}" dt="2023-05-11T09:10:49.443" v="693" actId="1076"/>
          <ac:picMkLst>
            <pc:docMk/>
            <pc:sldMk cId="2286906365" sldId="1479"/>
            <ac:picMk id="7" creationId="{A1C4EAA8-B6FB-F90E-E5E7-AE7526F53B51}"/>
          </ac:picMkLst>
        </pc:picChg>
        <pc:picChg chg="add mod">
          <ac:chgData name="Andy Pilbrow" userId="e399c553-1135-4503-ac24-c6eaf523f34a" providerId="ADAL" clId="{BDADD0E5-CC85-487B-8611-E33240D35F08}" dt="2023-05-11T09:10:49.443" v="693" actId="1076"/>
          <ac:picMkLst>
            <pc:docMk/>
            <pc:sldMk cId="2286906365" sldId="1479"/>
            <ac:picMk id="9" creationId="{6FCCCBBB-656B-05BB-B7EC-0C3DC02C2A45}"/>
          </ac:picMkLst>
        </pc:picChg>
        <pc:picChg chg="add del mod">
          <ac:chgData name="Andy Pilbrow" userId="e399c553-1135-4503-ac24-c6eaf523f34a" providerId="ADAL" clId="{BDADD0E5-CC85-487B-8611-E33240D35F08}" dt="2023-05-11T09:10:12.915" v="687" actId="478"/>
          <ac:picMkLst>
            <pc:docMk/>
            <pc:sldMk cId="2286906365" sldId="1479"/>
            <ac:picMk id="11" creationId="{03761894-C70A-DD0C-9C85-BD0732D90FD4}"/>
          </ac:picMkLst>
        </pc:picChg>
        <pc:picChg chg="add mod">
          <ac:chgData name="Andy Pilbrow" userId="e399c553-1135-4503-ac24-c6eaf523f34a" providerId="ADAL" clId="{BDADD0E5-CC85-487B-8611-E33240D35F08}" dt="2023-05-11T09:09:36.210" v="680" actId="14100"/>
          <ac:picMkLst>
            <pc:docMk/>
            <pc:sldMk cId="2286906365" sldId="1479"/>
            <ac:picMk id="1026" creationId="{E7BFFF8A-258D-9EA1-5CDC-D207C70E8AC3}"/>
          </ac:picMkLst>
        </pc:picChg>
        <pc:picChg chg="add mod">
          <ac:chgData name="Andy Pilbrow" userId="e399c553-1135-4503-ac24-c6eaf523f34a" providerId="ADAL" clId="{BDADD0E5-CC85-487B-8611-E33240D35F08}" dt="2023-05-11T09:10:05.784" v="685" actId="1076"/>
          <ac:picMkLst>
            <pc:docMk/>
            <pc:sldMk cId="2286906365" sldId="1479"/>
            <ac:picMk id="1028" creationId="{35286000-D23E-AAE3-5BB7-8D9708784CA2}"/>
          </ac:picMkLst>
        </pc:picChg>
        <pc:picChg chg="add mod">
          <ac:chgData name="Andy Pilbrow" userId="e399c553-1135-4503-ac24-c6eaf523f34a" providerId="ADAL" clId="{BDADD0E5-CC85-487B-8611-E33240D35F08}" dt="2023-05-11T09:10:45.528" v="692" actId="14100"/>
          <ac:picMkLst>
            <pc:docMk/>
            <pc:sldMk cId="2286906365" sldId="1479"/>
            <ac:picMk id="1030" creationId="{DB64B701-2CAF-3EB5-205D-6BDFC43C8C97}"/>
          </ac:picMkLst>
        </pc:picChg>
      </pc:sldChg>
      <pc:sldChg chg="addSp modSp new mod">
        <pc:chgData name="Andy Pilbrow" userId="e399c553-1135-4503-ac24-c6eaf523f34a" providerId="ADAL" clId="{BDADD0E5-CC85-487B-8611-E33240D35F08}" dt="2023-05-10T06:46:26.319" v="241" actId="1076"/>
        <pc:sldMkLst>
          <pc:docMk/>
          <pc:sldMk cId="3036343525" sldId="1483"/>
        </pc:sldMkLst>
        <pc:spChg chg="mod">
          <ac:chgData name="Andy Pilbrow" userId="e399c553-1135-4503-ac24-c6eaf523f34a" providerId="ADAL" clId="{BDADD0E5-CC85-487B-8611-E33240D35F08}" dt="2023-05-10T06:44:03.222" v="127" actId="20577"/>
          <ac:spMkLst>
            <pc:docMk/>
            <pc:sldMk cId="3036343525" sldId="1483"/>
            <ac:spMk id="2" creationId="{A0D7D76F-5835-65BC-7C9B-D654372B954A}"/>
          </ac:spMkLst>
        </pc:spChg>
        <pc:spChg chg="mod">
          <ac:chgData name="Andy Pilbrow" userId="e399c553-1135-4503-ac24-c6eaf523f34a" providerId="ADAL" clId="{BDADD0E5-CC85-487B-8611-E33240D35F08}" dt="2023-05-10T06:43:32.084" v="55" actId="14100"/>
          <ac:spMkLst>
            <pc:docMk/>
            <pc:sldMk cId="3036343525" sldId="1483"/>
            <ac:spMk id="3" creationId="{E3EEAE83-93DF-3C6D-2C6B-B57A9B86F1DC}"/>
          </ac:spMkLst>
        </pc:spChg>
        <pc:spChg chg="add mod">
          <ac:chgData name="Andy Pilbrow" userId="e399c553-1135-4503-ac24-c6eaf523f34a" providerId="ADAL" clId="{BDADD0E5-CC85-487B-8611-E33240D35F08}" dt="2023-05-10T06:45:21.358" v="238" actId="1076"/>
          <ac:spMkLst>
            <pc:docMk/>
            <pc:sldMk cId="3036343525" sldId="1483"/>
            <ac:spMk id="5" creationId="{59E94BD7-6A81-4C01-05C7-66F7DC502FA2}"/>
          </ac:spMkLst>
        </pc:spChg>
        <pc:picChg chg="add mod">
          <ac:chgData name="Andy Pilbrow" userId="e399c553-1135-4503-ac24-c6eaf523f34a" providerId="ADAL" clId="{BDADD0E5-CC85-487B-8611-E33240D35F08}" dt="2023-05-10T06:46:26.319" v="241" actId="1076"/>
          <ac:picMkLst>
            <pc:docMk/>
            <pc:sldMk cId="3036343525" sldId="1483"/>
            <ac:picMk id="2050" creationId="{3DA92662-82FE-033E-1225-C4A7F554E0BD}"/>
          </ac:picMkLst>
        </pc:picChg>
      </pc:sldChg>
      <pc:sldChg chg="addSp modSp new mod modClrScheme chgLayout modNotesTx">
        <pc:chgData name="Andy Pilbrow" userId="e399c553-1135-4503-ac24-c6eaf523f34a" providerId="ADAL" clId="{BDADD0E5-CC85-487B-8611-E33240D35F08}" dt="2023-05-11T07:08:19.213" v="585" actId="1076"/>
        <pc:sldMkLst>
          <pc:docMk/>
          <pc:sldMk cId="2478340541" sldId="1484"/>
        </pc:sldMkLst>
        <pc:spChg chg="mod ord">
          <ac:chgData name="Andy Pilbrow" userId="e399c553-1135-4503-ac24-c6eaf523f34a" providerId="ADAL" clId="{BDADD0E5-CC85-487B-8611-E33240D35F08}" dt="2023-05-11T06:44:48.537" v="244" actId="700"/>
          <ac:spMkLst>
            <pc:docMk/>
            <pc:sldMk cId="2478340541" sldId="1484"/>
            <ac:spMk id="2" creationId="{93EF15FC-FC59-FB2E-D1F4-DFE04BC2F9B4}"/>
          </ac:spMkLst>
        </pc:spChg>
        <pc:spChg chg="add mod ord">
          <ac:chgData name="Andy Pilbrow" userId="e399c553-1135-4503-ac24-c6eaf523f34a" providerId="ADAL" clId="{BDADD0E5-CC85-487B-8611-E33240D35F08}" dt="2023-05-11T06:45:46.994" v="259" actId="1076"/>
          <ac:spMkLst>
            <pc:docMk/>
            <pc:sldMk cId="2478340541" sldId="1484"/>
            <ac:spMk id="3" creationId="{DA41DB13-477B-5511-8D3B-3919F455B35C}"/>
          </ac:spMkLst>
        </pc:spChg>
        <pc:spChg chg="add mod">
          <ac:chgData name="Andy Pilbrow" userId="e399c553-1135-4503-ac24-c6eaf523f34a" providerId="ADAL" clId="{BDADD0E5-CC85-487B-8611-E33240D35F08}" dt="2023-05-11T07:01:00.372" v="443" actId="1076"/>
          <ac:spMkLst>
            <pc:docMk/>
            <pc:sldMk cId="2478340541" sldId="1484"/>
            <ac:spMk id="4" creationId="{3E6C8060-81A2-C336-D4C9-39415F18E70F}"/>
          </ac:spMkLst>
        </pc:spChg>
        <pc:spChg chg="add mod ord">
          <ac:chgData name="Andy Pilbrow" userId="e399c553-1135-4503-ac24-c6eaf523f34a" providerId="ADAL" clId="{BDADD0E5-CC85-487B-8611-E33240D35F08}" dt="2023-05-11T07:01:43.542" v="450" actId="1076"/>
          <ac:spMkLst>
            <pc:docMk/>
            <pc:sldMk cId="2478340541" sldId="1484"/>
            <ac:spMk id="5" creationId="{68B27931-1F8C-B993-7212-A689B2B3A96B}"/>
          </ac:spMkLst>
        </pc:spChg>
        <pc:spChg chg="add mod">
          <ac:chgData name="Andy Pilbrow" userId="e399c553-1135-4503-ac24-c6eaf523f34a" providerId="ADAL" clId="{BDADD0E5-CC85-487B-8611-E33240D35F08}" dt="2023-05-11T07:03:22.452" v="469" actId="20577"/>
          <ac:spMkLst>
            <pc:docMk/>
            <pc:sldMk cId="2478340541" sldId="1484"/>
            <ac:spMk id="6" creationId="{F0F91C6B-7E15-CB4F-E070-C212DAB0C200}"/>
          </ac:spMkLst>
        </pc:spChg>
        <pc:spChg chg="add mod">
          <ac:chgData name="Andy Pilbrow" userId="e399c553-1135-4503-ac24-c6eaf523f34a" providerId="ADAL" clId="{BDADD0E5-CC85-487B-8611-E33240D35F08}" dt="2023-05-11T07:01:38.888" v="449" actId="1076"/>
          <ac:spMkLst>
            <pc:docMk/>
            <pc:sldMk cId="2478340541" sldId="1484"/>
            <ac:spMk id="8" creationId="{70464054-4455-5AF9-8A4B-7DB971156818}"/>
          </ac:spMkLst>
        </pc:spChg>
        <pc:spChg chg="add mod">
          <ac:chgData name="Andy Pilbrow" userId="e399c553-1135-4503-ac24-c6eaf523f34a" providerId="ADAL" clId="{BDADD0E5-CC85-487B-8611-E33240D35F08}" dt="2023-05-11T07:06:08.186" v="521" actId="1076"/>
          <ac:spMkLst>
            <pc:docMk/>
            <pc:sldMk cId="2478340541" sldId="1484"/>
            <ac:spMk id="11" creationId="{A70E9D40-D2C3-7621-0505-2D1D3FCBE017}"/>
          </ac:spMkLst>
        </pc:spChg>
        <pc:spChg chg="add mod">
          <ac:chgData name="Andy Pilbrow" userId="e399c553-1135-4503-ac24-c6eaf523f34a" providerId="ADAL" clId="{BDADD0E5-CC85-487B-8611-E33240D35F08}" dt="2023-05-11T07:06:34.189" v="528" actId="20577"/>
          <ac:spMkLst>
            <pc:docMk/>
            <pc:sldMk cId="2478340541" sldId="1484"/>
            <ac:spMk id="16" creationId="{E4A308F3-A2BC-CE16-1F8F-2281C5927347}"/>
          </ac:spMkLst>
        </pc:spChg>
        <pc:spChg chg="add mod">
          <ac:chgData name="Andy Pilbrow" userId="e399c553-1135-4503-ac24-c6eaf523f34a" providerId="ADAL" clId="{BDADD0E5-CC85-487B-8611-E33240D35F08}" dt="2023-05-11T07:05:29.503" v="518" actId="1076"/>
          <ac:spMkLst>
            <pc:docMk/>
            <pc:sldMk cId="2478340541" sldId="1484"/>
            <ac:spMk id="19" creationId="{4E4452D0-8F93-A293-50A0-310C24A80563}"/>
          </ac:spMkLst>
        </pc:spChg>
        <pc:spChg chg="add mod">
          <ac:chgData name="Andy Pilbrow" userId="e399c553-1135-4503-ac24-c6eaf523f34a" providerId="ADAL" clId="{BDADD0E5-CC85-487B-8611-E33240D35F08}" dt="2023-05-11T07:07:31.234" v="567" actId="1076"/>
          <ac:spMkLst>
            <pc:docMk/>
            <pc:sldMk cId="2478340541" sldId="1484"/>
            <ac:spMk id="22" creationId="{17421136-ED59-5595-B2E9-DF518CE4C0E8}"/>
          </ac:spMkLst>
        </pc:spChg>
        <pc:spChg chg="add mod">
          <ac:chgData name="Andy Pilbrow" userId="e399c553-1135-4503-ac24-c6eaf523f34a" providerId="ADAL" clId="{BDADD0E5-CC85-487B-8611-E33240D35F08}" dt="2023-05-11T07:08:19.213" v="585" actId="1076"/>
          <ac:spMkLst>
            <pc:docMk/>
            <pc:sldMk cId="2478340541" sldId="1484"/>
            <ac:spMk id="25" creationId="{B5732BB4-042E-7F8B-0D65-2E6B18723CD2}"/>
          </ac:spMkLst>
        </pc:spChg>
        <pc:picChg chg="add mod">
          <ac:chgData name="Andy Pilbrow" userId="e399c553-1135-4503-ac24-c6eaf523f34a" providerId="ADAL" clId="{BDADD0E5-CC85-487B-8611-E33240D35F08}" dt="2023-05-11T07:00:09.426" v="396" actId="1076"/>
          <ac:picMkLst>
            <pc:docMk/>
            <pc:sldMk cId="2478340541" sldId="1484"/>
            <ac:picMk id="7" creationId="{C81A0FA4-6955-BD2B-A3CB-BB8D469615DE}"/>
          </ac:picMkLst>
        </pc:picChg>
        <pc:cxnChg chg="add mod">
          <ac:chgData name="Andy Pilbrow" userId="e399c553-1135-4503-ac24-c6eaf523f34a" providerId="ADAL" clId="{BDADD0E5-CC85-487B-8611-E33240D35F08}" dt="2023-05-11T07:06:10.606" v="522" actId="1076"/>
          <ac:cxnSpMkLst>
            <pc:docMk/>
            <pc:sldMk cId="2478340541" sldId="1484"/>
            <ac:cxnSpMk id="10" creationId="{2EAA2929-6E1C-F31F-F8EB-805D00AB5A30}"/>
          </ac:cxnSpMkLst>
        </pc:cxnChg>
        <pc:cxnChg chg="add mod">
          <ac:chgData name="Andy Pilbrow" userId="e399c553-1135-4503-ac24-c6eaf523f34a" providerId="ADAL" clId="{BDADD0E5-CC85-487B-8611-E33240D35F08}" dt="2023-05-11T07:03:36.158" v="472" actId="14100"/>
          <ac:cxnSpMkLst>
            <pc:docMk/>
            <pc:sldMk cId="2478340541" sldId="1484"/>
            <ac:cxnSpMk id="13" creationId="{C8981CC6-5A08-CDD0-8C56-CDDE063F4138}"/>
          </ac:cxnSpMkLst>
        </pc:cxnChg>
        <pc:cxnChg chg="add mod">
          <ac:chgData name="Andy Pilbrow" userId="e399c553-1135-4503-ac24-c6eaf523f34a" providerId="ADAL" clId="{BDADD0E5-CC85-487B-8611-E33240D35F08}" dt="2023-05-11T07:04:37.346" v="489" actId="13822"/>
          <ac:cxnSpMkLst>
            <pc:docMk/>
            <pc:sldMk cId="2478340541" sldId="1484"/>
            <ac:cxnSpMk id="18" creationId="{B9812CCA-8548-8678-0814-1AC84F784DBA}"/>
          </ac:cxnSpMkLst>
        </pc:cxnChg>
        <pc:cxnChg chg="add mod">
          <ac:chgData name="Andy Pilbrow" userId="e399c553-1135-4503-ac24-c6eaf523f34a" providerId="ADAL" clId="{BDADD0E5-CC85-487B-8611-E33240D35F08}" dt="2023-05-11T07:06:24.114" v="524" actId="13822"/>
          <ac:cxnSpMkLst>
            <pc:docMk/>
            <pc:sldMk cId="2478340541" sldId="1484"/>
            <ac:cxnSpMk id="21" creationId="{D31CC1E7-0C12-8DF7-3553-24AD7B06EDE5}"/>
          </ac:cxnSpMkLst>
        </pc:cxnChg>
        <pc:cxnChg chg="add mod">
          <ac:chgData name="Andy Pilbrow" userId="e399c553-1135-4503-ac24-c6eaf523f34a" providerId="ADAL" clId="{BDADD0E5-CC85-487B-8611-E33240D35F08}" dt="2023-05-11T07:07:48.951" v="569" actId="13822"/>
          <ac:cxnSpMkLst>
            <pc:docMk/>
            <pc:sldMk cId="2478340541" sldId="1484"/>
            <ac:cxnSpMk id="24" creationId="{8AA2A6F8-5947-18C6-DA10-8DD23F662DC1}"/>
          </ac:cxnSpMkLst>
        </pc:cxnChg>
      </pc:sldChg>
      <pc:sldChg chg="addSp modSp add mod">
        <pc:chgData name="Andy Pilbrow" userId="e399c553-1135-4503-ac24-c6eaf523f34a" providerId="ADAL" clId="{BDADD0E5-CC85-487B-8611-E33240D35F08}" dt="2023-05-11T06:48:17.426" v="330" actId="1076"/>
        <pc:sldMkLst>
          <pc:docMk/>
          <pc:sldMk cId="2439906444" sldId="1485"/>
        </pc:sldMkLst>
        <pc:spChg chg="mod">
          <ac:chgData name="Andy Pilbrow" userId="e399c553-1135-4503-ac24-c6eaf523f34a" providerId="ADAL" clId="{BDADD0E5-CC85-487B-8611-E33240D35F08}" dt="2023-05-11T06:48:17.426" v="330" actId="1076"/>
          <ac:spMkLst>
            <pc:docMk/>
            <pc:sldMk cId="2439906444" sldId="1485"/>
            <ac:spMk id="3" creationId="{DA41DB13-477B-5511-8D3B-3919F455B35C}"/>
          </ac:spMkLst>
        </pc:spChg>
        <pc:spChg chg="add mod">
          <ac:chgData name="Andy Pilbrow" userId="e399c553-1135-4503-ac24-c6eaf523f34a" providerId="ADAL" clId="{BDADD0E5-CC85-487B-8611-E33240D35F08}" dt="2023-05-11T06:47:22.780" v="316" actId="20577"/>
          <ac:spMkLst>
            <pc:docMk/>
            <pc:sldMk cId="2439906444" sldId="1485"/>
            <ac:spMk id="5" creationId="{757A4DC2-7618-9FD5-C658-4840D8ADEDCC}"/>
          </ac:spMkLst>
        </pc:spChg>
        <pc:spChg chg="add mod">
          <ac:chgData name="Andy Pilbrow" userId="e399c553-1135-4503-ac24-c6eaf523f34a" providerId="ADAL" clId="{BDADD0E5-CC85-487B-8611-E33240D35F08}" dt="2023-05-11T06:47:44.500" v="323" actId="20577"/>
          <ac:spMkLst>
            <pc:docMk/>
            <pc:sldMk cId="2439906444" sldId="1485"/>
            <ac:spMk id="6" creationId="{927A09FE-D2ED-7B2C-E3FB-B468D92659F4}"/>
          </ac:spMkLst>
        </pc:spChg>
        <pc:spChg chg="add mod">
          <ac:chgData name="Andy Pilbrow" userId="e399c553-1135-4503-ac24-c6eaf523f34a" providerId="ADAL" clId="{BDADD0E5-CC85-487B-8611-E33240D35F08}" dt="2023-05-11T06:48:00.028" v="329" actId="14100"/>
          <ac:spMkLst>
            <pc:docMk/>
            <pc:sldMk cId="2439906444" sldId="1485"/>
            <ac:spMk id="7" creationId="{6CCB5167-77D2-DE89-8A71-E20279AAFA6E}"/>
          </ac:spMkLst>
        </pc:spChg>
        <pc:picChg chg="add mod">
          <ac:chgData name="Andy Pilbrow" userId="e399c553-1135-4503-ac24-c6eaf523f34a" providerId="ADAL" clId="{BDADD0E5-CC85-487B-8611-E33240D35F08}" dt="2023-05-11T06:46:38.724" v="294" actId="1076"/>
          <ac:picMkLst>
            <pc:docMk/>
            <pc:sldMk cId="2439906444" sldId="1485"/>
            <ac:picMk id="4" creationId="{0C4AF0B3-0A59-7C9C-A6A6-1B9C17A52FD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31947233306497"/>
          <c:y val="2.3361004102737861E-2"/>
          <c:w val="0.57193293793277189"/>
          <c:h val="0.83555162983960263"/>
        </c:manualLayout>
      </c:layout>
      <c:barChart>
        <c:barDir val="bar"/>
        <c:grouping val="clustered"/>
        <c:varyColors val="0"/>
        <c:ser>
          <c:idx val="0"/>
          <c:order val="0"/>
          <c:tx>
            <c:strRef>
              <c:f>Sheet1!$B$1</c:f>
              <c:strCache>
                <c:ptCount val="1"/>
                <c:pt idx="0">
                  <c:v>Mean</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Not applicable </c:v>
                </c:pt>
                <c:pt idx="1">
                  <c:v>Not sure</c:v>
                </c:pt>
                <c:pt idx="2">
                  <c:v>Outdated policies for company resources and/or tools</c:v>
                </c:pt>
                <c:pt idx="3">
                  <c:v>Lack of security training/education amongst staff</c:v>
                </c:pt>
                <c:pt idx="4">
                  <c:v>Company data leaving the corporate firewall</c:v>
                </c:pt>
                <c:pt idx="5">
                  <c:v>Vulnerable Virtual Private Network (VPN) technology</c:v>
                </c:pt>
                <c:pt idx="6">
                  <c:v>Less secure home-based devices accessing company data</c:v>
                </c:pt>
              </c:strCache>
            </c:strRef>
          </c:cat>
          <c:val>
            <c:numRef>
              <c:f>Sheet1!$B$2:$B$8</c:f>
              <c:numCache>
                <c:formatCode>0.00%</c:formatCode>
                <c:ptCount val="7"/>
                <c:pt idx="0">
                  <c:v>0.05</c:v>
                </c:pt>
                <c:pt idx="1">
                  <c:v>0.05</c:v>
                </c:pt>
                <c:pt idx="2">
                  <c:v>0.153</c:v>
                </c:pt>
                <c:pt idx="3">
                  <c:v>0.27200000000000002</c:v>
                </c:pt>
                <c:pt idx="4">
                  <c:v>0.34699999999999998</c:v>
                </c:pt>
                <c:pt idx="5">
                  <c:v>0.36099999999999999</c:v>
                </c:pt>
                <c:pt idx="6">
                  <c:v>0.47499999999999998</c:v>
                </c:pt>
              </c:numCache>
            </c:numRef>
          </c:val>
          <c:extLst>
            <c:ext xmlns:c16="http://schemas.microsoft.com/office/drawing/2014/chart" uri="{C3380CC4-5D6E-409C-BE32-E72D297353CC}">
              <c16:uniqueId val="{00000000-5A66-43FE-970D-78AD8D16D88A}"/>
            </c:ext>
          </c:extLst>
        </c:ser>
        <c:dLbls>
          <c:showLegendKey val="0"/>
          <c:showVal val="0"/>
          <c:showCatName val="0"/>
          <c:showSerName val="0"/>
          <c:showPercent val="0"/>
          <c:showBubbleSize val="0"/>
        </c:dLbls>
        <c:gapWidth val="326"/>
        <c:overlap val="-58"/>
        <c:axId val="166370816"/>
        <c:axId val="36086912"/>
      </c:barChart>
      <c:catAx>
        <c:axId val="166370816"/>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6912"/>
        <c:crosses val="autoZero"/>
        <c:auto val="1"/>
        <c:lblAlgn val="ctr"/>
        <c:lblOffset val="100"/>
        <c:noMultiLvlLbl val="0"/>
      </c:catAx>
      <c:valAx>
        <c:axId val="36086912"/>
        <c:scaling>
          <c:orientation val="minMax"/>
        </c:scaling>
        <c:delete val="0"/>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37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813535687127204E-2"/>
          <c:y val="5.8583266427524427E-2"/>
          <c:w val="0.59071896322551554"/>
          <c:h val="0.82237516849215186"/>
        </c:manualLayout>
      </c:layout>
      <c:barChart>
        <c:barDir val="col"/>
        <c:grouping val="clustered"/>
        <c:varyColors val="0"/>
        <c:ser>
          <c:idx val="0"/>
          <c:order val="0"/>
          <c:tx>
            <c:strRef>
              <c:f>Sheet1!$B$1</c:f>
              <c:strCache>
                <c:ptCount val="1"/>
                <c:pt idx="0">
                  <c:v>Less secure home-based devices accessing company data</c:v>
                </c:pt>
              </c:strCache>
            </c:strRef>
          </c:tx>
          <c:spPr>
            <a:solidFill>
              <a:schemeClr val="accent1"/>
            </a:solidFill>
            <a:ln>
              <a:solidFill>
                <a:schemeClr val="bg1"/>
              </a:solidFill>
            </a:ln>
            <a:effectLst/>
          </c:spPr>
          <c:invertIfNegative val="0"/>
          <c:dPt>
            <c:idx val="0"/>
            <c:invertIfNegative val="0"/>
            <c:bubble3D val="0"/>
            <c:spPr>
              <a:solidFill>
                <a:schemeClr val="accent1"/>
              </a:solidFill>
              <a:ln>
                <a:solidFill>
                  <a:schemeClr val="bg1"/>
                </a:solidFill>
              </a:ln>
              <a:effectLst/>
            </c:spPr>
            <c:extLst>
              <c:ext xmlns:c16="http://schemas.microsoft.com/office/drawing/2014/chart" uri="{C3380CC4-5D6E-409C-BE32-E72D297353CC}">
                <c16:uniqueId val="{00000001-9FA0-4F41-A129-2CF996CE9FB8}"/>
              </c:ext>
            </c:extLst>
          </c:dPt>
          <c:cat>
            <c:strRef>
              <c:f>Sheet1!$A$2:$A$5</c:f>
              <c:strCache>
                <c:ptCount val="4"/>
                <c:pt idx="0">
                  <c:v>Total</c:v>
                </c:pt>
                <c:pt idx="1">
                  <c:v>Small</c:v>
                </c:pt>
                <c:pt idx="2">
                  <c:v>Medium</c:v>
                </c:pt>
                <c:pt idx="3">
                  <c:v>Large</c:v>
                </c:pt>
              </c:strCache>
            </c:strRef>
          </c:cat>
          <c:val>
            <c:numRef>
              <c:f>Sheet1!$B$2:$B$5</c:f>
              <c:numCache>
                <c:formatCode>0.00%</c:formatCode>
                <c:ptCount val="4"/>
                <c:pt idx="0">
                  <c:v>0.47499999999999998</c:v>
                </c:pt>
                <c:pt idx="1">
                  <c:v>0.47399999999999998</c:v>
                </c:pt>
                <c:pt idx="2">
                  <c:v>0.437</c:v>
                </c:pt>
                <c:pt idx="3">
                  <c:v>0.51400000000000001</c:v>
                </c:pt>
              </c:numCache>
            </c:numRef>
          </c:val>
          <c:extLst>
            <c:ext xmlns:c16="http://schemas.microsoft.com/office/drawing/2014/chart" uri="{C3380CC4-5D6E-409C-BE32-E72D297353CC}">
              <c16:uniqueId val="{00000002-9FA0-4F41-A129-2CF996CE9FB8}"/>
            </c:ext>
          </c:extLst>
        </c:ser>
        <c:ser>
          <c:idx val="1"/>
          <c:order val="1"/>
          <c:tx>
            <c:strRef>
              <c:f>Sheet1!$C$1</c:f>
              <c:strCache>
                <c:ptCount val="1"/>
                <c:pt idx="0">
                  <c:v>Vulnerable Virtual Private Network (VPN) technology</c:v>
                </c:pt>
              </c:strCache>
            </c:strRef>
          </c:tx>
          <c:spPr>
            <a:solidFill>
              <a:schemeClr val="accent2"/>
            </a:solidFill>
            <a:ln>
              <a:solidFill>
                <a:schemeClr val="bg1"/>
              </a:solidFill>
            </a:ln>
            <a:effectLst/>
          </c:spPr>
          <c:invertIfNegative val="0"/>
          <c:cat>
            <c:strRef>
              <c:f>Sheet1!$A$2:$A$5</c:f>
              <c:strCache>
                <c:ptCount val="4"/>
                <c:pt idx="0">
                  <c:v>Total</c:v>
                </c:pt>
                <c:pt idx="1">
                  <c:v>Small</c:v>
                </c:pt>
                <c:pt idx="2">
                  <c:v>Medium</c:v>
                </c:pt>
                <c:pt idx="3">
                  <c:v>Large</c:v>
                </c:pt>
              </c:strCache>
            </c:strRef>
          </c:cat>
          <c:val>
            <c:numRef>
              <c:f>Sheet1!$C$2:$C$5</c:f>
              <c:numCache>
                <c:formatCode>0.00%</c:formatCode>
                <c:ptCount val="4"/>
                <c:pt idx="0">
                  <c:v>0.36099999999999999</c:v>
                </c:pt>
                <c:pt idx="1">
                  <c:v>0.193</c:v>
                </c:pt>
                <c:pt idx="2">
                  <c:v>0.46500000000000002</c:v>
                </c:pt>
                <c:pt idx="3">
                  <c:v>0.39200000000000002</c:v>
                </c:pt>
              </c:numCache>
            </c:numRef>
          </c:val>
          <c:extLst>
            <c:ext xmlns:c16="http://schemas.microsoft.com/office/drawing/2014/chart" uri="{C3380CC4-5D6E-409C-BE32-E72D297353CC}">
              <c16:uniqueId val="{00000003-9FA0-4F41-A129-2CF996CE9FB8}"/>
            </c:ext>
          </c:extLst>
        </c:ser>
        <c:ser>
          <c:idx val="2"/>
          <c:order val="2"/>
          <c:tx>
            <c:strRef>
              <c:f>Sheet1!$D$1</c:f>
              <c:strCache>
                <c:ptCount val="1"/>
                <c:pt idx="0">
                  <c:v>Company data leaving the corporate firewall</c:v>
                </c:pt>
              </c:strCache>
            </c:strRef>
          </c:tx>
          <c:spPr>
            <a:solidFill>
              <a:schemeClr val="accent3"/>
            </a:solidFill>
            <a:ln>
              <a:solidFill>
                <a:schemeClr val="bg1"/>
              </a:solidFill>
            </a:ln>
            <a:effectLst/>
          </c:spPr>
          <c:invertIfNegative val="0"/>
          <c:cat>
            <c:strRef>
              <c:f>Sheet1!$A$2:$A$5</c:f>
              <c:strCache>
                <c:ptCount val="4"/>
                <c:pt idx="0">
                  <c:v>Total</c:v>
                </c:pt>
                <c:pt idx="1">
                  <c:v>Small</c:v>
                </c:pt>
                <c:pt idx="2">
                  <c:v>Medium</c:v>
                </c:pt>
                <c:pt idx="3">
                  <c:v>Large</c:v>
                </c:pt>
              </c:strCache>
            </c:strRef>
          </c:cat>
          <c:val>
            <c:numRef>
              <c:f>Sheet1!$D$2:$D$5</c:f>
              <c:numCache>
                <c:formatCode>0.00%</c:formatCode>
                <c:ptCount val="4"/>
                <c:pt idx="0">
                  <c:v>0.34699999999999998</c:v>
                </c:pt>
                <c:pt idx="1">
                  <c:v>0.26300000000000001</c:v>
                </c:pt>
                <c:pt idx="2">
                  <c:v>0.36599999999999999</c:v>
                </c:pt>
                <c:pt idx="3">
                  <c:v>0.39200000000000002</c:v>
                </c:pt>
              </c:numCache>
            </c:numRef>
          </c:val>
          <c:extLst>
            <c:ext xmlns:c16="http://schemas.microsoft.com/office/drawing/2014/chart" uri="{C3380CC4-5D6E-409C-BE32-E72D297353CC}">
              <c16:uniqueId val="{00000000-DFEB-4FD4-A058-F7AC79BDCF69}"/>
            </c:ext>
          </c:extLst>
        </c:ser>
        <c:ser>
          <c:idx val="3"/>
          <c:order val="3"/>
          <c:tx>
            <c:strRef>
              <c:f>Sheet1!$E$1</c:f>
              <c:strCache>
                <c:ptCount val="1"/>
                <c:pt idx="0">
                  <c:v>Lack of security training/education amongst staff</c:v>
                </c:pt>
              </c:strCache>
            </c:strRef>
          </c:tx>
          <c:spPr>
            <a:solidFill>
              <a:schemeClr val="accent4"/>
            </a:solidFill>
            <a:ln>
              <a:solidFill>
                <a:schemeClr val="bg1"/>
              </a:solidFill>
            </a:ln>
            <a:effectLst/>
          </c:spPr>
          <c:invertIfNegative val="0"/>
          <c:cat>
            <c:strRef>
              <c:f>Sheet1!$A$2:$A$5</c:f>
              <c:strCache>
                <c:ptCount val="4"/>
                <c:pt idx="0">
                  <c:v>Total</c:v>
                </c:pt>
                <c:pt idx="1">
                  <c:v>Small</c:v>
                </c:pt>
                <c:pt idx="2">
                  <c:v>Medium</c:v>
                </c:pt>
                <c:pt idx="3">
                  <c:v>Large</c:v>
                </c:pt>
              </c:strCache>
            </c:strRef>
          </c:cat>
          <c:val>
            <c:numRef>
              <c:f>Sheet1!$E$2:$E$5</c:f>
              <c:numCache>
                <c:formatCode>0.00%</c:formatCode>
                <c:ptCount val="4"/>
                <c:pt idx="0">
                  <c:v>0.27200000000000002</c:v>
                </c:pt>
                <c:pt idx="1">
                  <c:v>0.38600000000000001</c:v>
                </c:pt>
                <c:pt idx="2">
                  <c:v>0.21099999999999999</c:v>
                </c:pt>
                <c:pt idx="3">
                  <c:v>0.24299999999999999</c:v>
                </c:pt>
              </c:numCache>
            </c:numRef>
          </c:val>
          <c:extLst>
            <c:ext xmlns:c16="http://schemas.microsoft.com/office/drawing/2014/chart" uri="{C3380CC4-5D6E-409C-BE32-E72D297353CC}">
              <c16:uniqueId val="{00000001-DFEB-4FD4-A058-F7AC79BDCF69}"/>
            </c:ext>
          </c:extLst>
        </c:ser>
        <c:ser>
          <c:idx val="4"/>
          <c:order val="4"/>
          <c:tx>
            <c:strRef>
              <c:f>Sheet1!$F$1</c:f>
              <c:strCache>
                <c:ptCount val="1"/>
                <c:pt idx="0">
                  <c:v>Outdated policies for company resources and/or tools</c:v>
                </c:pt>
              </c:strCache>
            </c:strRef>
          </c:tx>
          <c:spPr>
            <a:solidFill>
              <a:schemeClr val="accent5"/>
            </a:solidFill>
            <a:ln>
              <a:solidFill>
                <a:schemeClr val="bg1"/>
              </a:solidFill>
            </a:ln>
            <a:effectLst/>
          </c:spPr>
          <c:invertIfNegative val="0"/>
          <c:cat>
            <c:strRef>
              <c:f>Sheet1!$A$2:$A$5</c:f>
              <c:strCache>
                <c:ptCount val="4"/>
                <c:pt idx="0">
                  <c:v>Total</c:v>
                </c:pt>
                <c:pt idx="1">
                  <c:v>Small</c:v>
                </c:pt>
                <c:pt idx="2">
                  <c:v>Medium</c:v>
                </c:pt>
                <c:pt idx="3">
                  <c:v>Large</c:v>
                </c:pt>
              </c:strCache>
            </c:strRef>
          </c:cat>
          <c:val>
            <c:numRef>
              <c:f>Sheet1!$F$2:$F$5</c:f>
              <c:numCache>
                <c:formatCode>0.00%</c:formatCode>
                <c:ptCount val="4"/>
                <c:pt idx="0">
                  <c:v>0.153</c:v>
                </c:pt>
                <c:pt idx="1">
                  <c:v>0.123</c:v>
                </c:pt>
                <c:pt idx="2">
                  <c:v>0.14099999999999999</c:v>
                </c:pt>
                <c:pt idx="3">
                  <c:v>0.189</c:v>
                </c:pt>
              </c:numCache>
            </c:numRef>
          </c:val>
          <c:extLst>
            <c:ext xmlns:c16="http://schemas.microsoft.com/office/drawing/2014/chart" uri="{C3380CC4-5D6E-409C-BE32-E72D297353CC}">
              <c16:uniqueId val="{00000002-DFEB-4FD4-A058-F7AC79BDCF69}"/>
            </c:ext>
          </c:extLst>
        </c:ser>
        <c:dLbls>
          <c:showLegendKey val="0"/>
          <c:showVal val="0"/>
          <c:showCatName val="0"/>
          <c:showSerName val="0"/>
          <c:showPercent val="0"/>
          <c:showBubbleSize val="0"/>
        </c:dLbls>
        <c:gapWidth val="216"/>
        <c:axId val="166876672"/>
        <c:axId val="36086336"/>
      </c:barChart>
      <c:catAx>
        <c:axId val="166876672"/>
        <c:scaling>
          <c:orientation val="minMax"/>
        </c:scaling>
        <c:delete val="0"/>
        <c:axPos val="b"/>
        <c:numFmt formatCode="General"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crossAx val="36086336"/>
        <c:crosses val="autoZero"/>
        <c:auto val="1"/>
        <c:lblAlgn val="ctr"/>
        <c:lblOffset val="100"/>
        <c:noMultiLvlLbl val="0"/>
      </c:catAx>
      <c:valAx>
        <c:axId val="36086336"/>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crossAx val="1668766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legendEntry>
      <c:legendEntry>
        <c:idx val="4"/>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legendEntry>
      <c:layout>
        <c:manualLayout>
          <c:xMode val="edge"/>
          <c:yMode val="edge"/>
          <c:x val="0.65677379427485771"/>
          <c:y val="1.3587501749372058E-2"/>
          <c:w val="0.334547847875448"/>
          <c:h val="0.8680538880254562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2"/>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64135105104432"/>
          <c:y val="2.3361004102737861E-2"/>
          <c:w val="0.49731117220214477"/>
          <c:h val="0.89587775503576539"/>
        </c:manualLayout>
      </c:layout>
      <c:barChart>
        <c:barDir val="bar"/>
        <c:grouping val="clustered"/>
        <c:varyColors val="0"/>
        <c:ser>
          <c:idx val="0"/>
          <c:order val="0"/>
          <c:tx>
            <c:strRef>
              <c:f>Sheet1!$B$1</c:f>
              <c:strCache>
                <c:ptCount val="1"/>
                <c:pt idx="0">
                  <c:v>Mean</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cat>
            <c:strRef>
              <c:f>Sheet1!$A$2:$A$19</c:f>
              <c:strCache>
                <c:ptCount val="18"/>
                <c:pt idx="0">
                  <c:v>App portal to add functionality</c:v>
                </c:pt>
                <c:pt idx="1">
                  <c:v>Workflow solutions accessible from the control panel</c:v>
                </c:pt>
                <c:pt idx="2">
                  <c:v>Improved finishing</c:v>
                </c:pt>
                <c:pt idx="3">
                  <c:v>Zero-infrastructure print environment</c:v>
                </c:pt>
                <c:pt idx="4">
                  <c:v>Touch-free</c:v>
                </c:pt>
                <c:pt idx="5">
                  <c:v>Lower emissions</c:v>
                </c:pt>
                <c:pt idx="6">
                  <c:v>More colour output</c:v>
                </c:pt>
                <c:pt idx="7">
                  <c:v>Improved security</c:v>
                </c:pt>
                <c:pt idx="8">
                  <c:v>Lower noise level</c:v>
                </c:pt>
                <c:pt idx="9">
                  <c:v>Compactness</c:v>
                </c:pt>
                <c:pt idx="10">
                  <c:v>Improved scan functionality</c:v>
                </c:pt>
                <c:pt idx="11">
                  <c:v>Mobile device print support</c:v>
                </c:pt>
                <c:pt idx="12">
                  <c:v>Lower energy consumption</c:v>
                </c:pt>
                <c:pt idx="13">
                  <c:v>Higher speed</c:v>
                </c:pt>
                <c:pt idx="14">
                  <c:v>Better image quality</c:v>
                </c:pt>
                <c:pt idx="15">
                  <c:v>Lower total cost of ownership</c:v>
                </c:pt>
                <c:pt idx="16">
                  <c:v>Ease of use</c:v>
                </c:pt>
                <c:pt idx="17">
                  <c:v>Reliability</c:v>
                </c:pt>
              </c:strCache>
            </c:strRef>
          </c:cat>
          <c:val>
            <c:numRef>
              <c:f>Sheet1!$B$2:$B$19</c:f>
              <c:numCache>
                <c:formatCode>0.00%</c:formatCode>
                <c:ptCount val="18"/>
                <c:pt idx="0">
                  <c:v>8.6999999999999994E-2</c:v>
                </c:pt>
                <c:pt idx="1">
                  <c:v>8.6999999999999994E-2</c:v>
                </c:pt>
                <c:pt idx="2">
                  <c:v>0.107</c:v>
                </c:pt>
                <c:pt idx="3">
                  <c:v>0.107</c:v>
                </c:pt>
                <c:pt idx="4">
                  <c:v>0.12</c:v>
                </c:pt>
                <c:pt idx="5">
                  <c:v>0.151</c:v>
                </c:pt>
                <c:pt idx="6">
                  <c:v>0.154</c:v>
                </c:pt>
                <c:pt idx="7">
                  <c:v>0.21099999999999999</c:v>
                </c:pt>
                <c:pt idx="8">
                  <c:v>0.214</c:v>
                </c:pt>
                <c:pt idx="9">
                  <c:v>0.214</c:v>
                </c:pt>
                <c:pt idx="10">
                  <c:v>0.221</c:v>
                </c:pt>
                <c:pt idx="11">
                  <c:v>0.22700000000000001</c:v>
                </c:pt>
                <c:pt idx="12">
                  <c:v>0.251</c:v>
                </c:pt>
                <c:pt idx="13">
                  <c:v>0.26100000000000001</c:v>
                </c:pt>
                <c:pt idx="14">
                  <c:v>0.26400000000000001</c:v>
                </c:pt>
                <c:pt idx="15">
                  <c:v>0.27800000000000002</c:v>
                </c:pt>
                <c:pt idx="16">
                  <c:v>0.38500000000000001</c:v>
                </c:pt>
                <c:pt idx="17">
                  <c:v>0.502</c:v>
                </c:pt>
              </c:numCache>
            </c:numRef>
          </c:val>
          <c:extLst>
            <c:ext xmlns:c16="http://schemas.microsoft.com/office/drawing/2014/chart" uri="{C3380CC4-5D6E-409C-BE32-E72D297353CC}">
              <c16:uniqueId val="{00000000-5A66-43FE-970D-78AD8D16D88A}"/>
            </c:ext>
          </c:extLst>
        </c:ser>
        <c:dLbls>
          <c:showLegendKey val="0"/>
          <c:showVal val="0"/>
          <c:showCatName val="0"/>
          <c:showSerName val="0"/>
          <c:showPercent val="0"/>
          <c:showBubbleSize val="0"/>
        </c:dLbls>
        <c:gapWidth val="326"/>
        <c:overlap val="-58"/>
        <c:axId val="166370816"/>
        <c:axId val="36086912"/>
      </c:barChart>
      <c:catAx>
        <c:axId val="166370816"/>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6912"/>
        <c:crosses val="autoZero"/>
        <c:auto val="1"/>
        <c:lblAlgn val="ctr"/>
        <c:lblOffset val="100"/>
        <c:noMultiLvlLbl val="0"/>
      </c:catAx>
      <c:valAx>
        <c:axId val="36086912"/>
        <c:scaling>
          <c:orientation val="minMax"/>
        </c:scaling>
        <c:delete val="0"/>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37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D3ADC8-BBD6-48B2-A2CA-48F4411DF1F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41A6ED9E-5572-4BFC-82F9-28A8EEF8AA10}">
      <dgm:prSet phldrT="[Text]" custT="1"/>
      <dgm:spPr/>
      <dgm:t>
        <a:bodyPr/>
        <a:lstStyle/>
        <a:p>
          <a:r>
            <a:rPr lang="en-GB" sz="1600" b="1" dirty="0"/>
            <a:t>b) </a:t>
          </a:r>
          <a:r>
            <a:rPr lang="en-GB" sz="1600" dirty="0"/>
            <a:t>Aggregate all the collected data</a:t>
          </a:r>
        </a:p>
      </dgm:t>
    </dgm:pt>
    <dgm:pt modelId="{F5269E85-5272-41B8-B02F-54F839F58450}" type="parTrans" cxnId="{038115C3-77DA-4DD0-BDD3-4BB4F839D2CE}">
      <dgm:prSet/>
      <dgm:spPr/>
      <dgm:t>
        <a:bodyPr/>
        <a:lstStyle/>
        <a:p>
          <a:endParaRPr lang="en-GB"/>
        </a:p>
      </dgm:t>
    </dgm:pt>
    <dgm:pt modelId="{97825FAD-A25B-47B7-8264-7DB22FD543B7}" type="sibTrans" cxnId="{038115C3-77DA-4DD0-BDD3-4BB4F839D2CE}">
      <dgm:prSet/>
      <dgm:spPr/>
      <dgm:t>
        <a:bodyPr/>
        <a:lstStyle/>
        <a:p>
          <a:endParaRPr lang="en-GB"/>
        </a:p>
      </dgm:t>
    </dgm:pt>
    <dgm:pt modelId="{763F316A-DC70-4B8C-AF69-6453FBDFA9D0}">
      <dgm:prSet phldrT="[Text]" custT="1"/>
      <dgm:spPr/>
      <dgm:t>
        <a:bodyPr/>
        <a:lstStyle/>
        <a:p>
          <a:r>
            <a:rPr lang="en-GB" sz="1600" b="1" dirty="0"/>
            <a:t>c) </a:t>
          </a:r>
          <a:r>
            <a:rPr lang="en-GB" sz="1600" dirty="0"/>
            <a:t>Discover defects or threats</a:t>
          </a:r>
        </a:p>
      </dgm:t>
    </dgm:pt>
    <dgm:pt modelId="{D049DB95-AF13-4BC8-9735-DD13CE5A7A42}" type="parTrans" cxnId="{EDB29760-B6E5-4897-9C10-89DAB691854A}">
      <dgm:prSet/>
      <dgm:spPr/>
      <dgm:t>
        <a:bodyPr/>
        <a:lstStyle/>
        <a:p>
          <a:endParaRPr lang="en-GB"/>
        </a:p>
      </dgm:t>
    </dgm:pt>
    <dgm:pt modelId="{88F6AB63-21CF-47EF-8B79-222295727437}" type="sibTrans" cxnId="{EDB29760-B6E5-4897-9C10-89DAB691854A}">
      <dgm:prSet/>
      <dgm:spPr/>
      <dgm:t>
        <a:bodyPr/>
        <a:lstStyle/>
        <a:p>
          <a:endParaRPr lang="en-GB"/>
        </a:p>
      </dgm:t>
    </dgm:pt>
    <dgm:pt modelId="{55E4F7C4-C1BD-4442-9C9E-AC27F3442F67}">
      <dgm:prSet phldrT="[Text]" custT="1"/>
      <dgm:spPr/>
      <dgm:t>
        <a:bodyPr/>
        <a:lstStyle/>
        <a:p>
          <a:r>
            <a:rPr lang="en-GB" sz="1600" b="1" dirty="0"/>
            <a:t>d) </a:t>
          </a:r>
          <a:r>
            <a:rPr lang="en-GB" sz="1600" dirty="0"/>
            <a:t>Identify breaches and alerts</a:t>
          </a:r>
        </a:p>
      </dgm:t>
    </dgm:pt>
    <dgm:pt modelId="{E6B7C5DA-0213-4A85-B5E9-0C0E1166F5B5}" type="parTrans" cxnId="{D033C530-9382-43AB-AE01-C1B2E3FB45BB}">
      <dgm:prSet/>
      <dgm:spPr/>
      <dgm:t>
        <a:bodyPr/>
        <a:lstStyle/>
        <a:p>
          <a:endParaRPr lang="en-GB"/>
        </a:p>
      </dgm:t>
    </dgm:pt>
    <dgm:pt modelId="{94F532F3-EA55-4A8F-B24F-FE6F7E1BF5E4}" type="sibTrans" cxnId="{D033C530-9382-43AB-AE01-C1B2E3FB45BB}">
      <dgm:prSet/>
      <dgm:spPr/>
      <dgm:t>
        <a:bodyPr/>
        <a:lstStyle/>
        <a:p>
          <a:endParaRPr lang="en-GB"/>
        </a:p>
      </dgm:t>
    </dgm:pt>
    <dgm:pt modelId="{1D6331B2-A41A-4433-98B0-14DDCD1CA74C}">
      <dgm:prSet phldrT="[Text]" custT="1"/>
      <dgm:spPr/>
      <dgm:t>
        <a:bodyPr/>
        <a:lstStyle/>
        <a:p>
          <a:r>
            <a:rPr lang="en-GB" sz="1600" b="1" dirty="0"/>
            <a:t>a) </a:t>
          </a:r>
          <a:r>
            <a:rPr lang="en-GB" sz="1600" dirty="0"/>
            <a:t>Collect Data from multiple sources</a:t>
          </a:r>
        </a:p>
      </dgm:t>
    </dgm:pt>
    <dgm:pt modelId="{4049A1D1-1E7E-43D2-86FE-5041AEE345AF}" type="parTrans" cxnId="{BCABAA92-86D2-410B-B683-A25EC71FE024}">
      <dgm:prSet/>
      <dgm:spPr/>
      <dgm:t>
        <a:bodyPr/>
        <a:lstStyle/>
        <a:p>
          <a:endParaRPr lang="en-GB"/>
        </a:p>
      </dgm:t>
    </dgm:pt>
    <dgm:pt modelId="{F6DA8AAC-3C34-4866-B6E0-3BE8E8CE6FD2}" type="sibTrans" cxnId="{BCABAA92-86D2-410B-B683-A25EC71FE024}">
      <dgm:prSet/>
      <dgm:spPr/>
      <dgm:t>
        <a:bodyPr/>
        <a:lstStyle/>
        <a:p>
          <a:endParaRPr lang="en-GB"/>
        </a:p>
      </dgm:t>
    </dgm:pt>
    <dgm:pt modelId="{8817C294-21D1-40E5-A2C0-0A3CFDE3B0E4}" type="pres">
      <dgm:prSet presAssocID="{2CD3ADC8-BBD6-48B2-A2CA-48F4411DF1F6}" presName="cycle" presStyleCnt="0">
        <dgm:presLayoutVars>
          <dgm:dir/>
          <dgm:resizeHandles val="exact"/>
        </dgm:presLayoutVars>
      </dgm:prSet>
      <dgm:spPr/>
    </dgm:pt>
    <dgm:pt modelId="{BECF0127-5194-4B48-BA3F-46E14338AAEE}" type="pres">
      <dgm:prSet presAssocID="{41A6ED9E-5572-4BFC-82F9-28A8EEF8AA10}" presName="dummy" presStyleCnt="0"/>
      <dgm:spPr/>
    </dgm:pt>
    <dgm:pt modelId="{108B4B49-E7C0-4B4C-8EF0-CE06011BB532}" type="pres">
      <dgm:prSet presAssocID="{41A6ED9E-5572-4BFC-82F9-28A8EEF8AA10}" presName="node" presStyleLbl="revTx" presStyleIdx="0" presStyleCnt="4">
        <dgm:presLayoutVars>
          <dgm:bulletEnabled val="1"/>
        </dgm:presLayoutVars>
      </dgm:prSet>
      <dgm:spPr/>
    </dgm:pt>
    <dgm:pt modelId="{DA2228B0-7C75-47C1-8471-8B68DCE5FA6A}" type="pres">
      <dgm:prSet presAssocID="{97825FAD-A25B-47B7-8264-7DB22FD543B7}" presName="sibTrans" presStyleLbl="node1" presStyleIdx="0" presStyleCnt="4"/>
      <dgm:spPr/>
    </dgm:pt>
    <dgm:pt modelId="{1AD1089A-1B02-4BE0-A857-B8610327C27A}" type="pres">
      <dgm:prSet presAssocID="{763F316A-DC70-4B8C-AF69-6453FBDFA9D0}" presName="dummy" presStyleCnt="0"/>
      <dgm:spPr/>
    </dgm:pt>
    <dgm:pt modelId="{7E83114C-C59D-4383-BFA0-B45F5DF26B86}" type="pres">
      <dgm:prSet presAssocID="{763F316A-DC70-4B8C-AF69-6453FBDFA9D0}" presName="node" presStyleLbl="revTx" presStyleIdx="1" presStyleCnt="4">
        <dgm:presLayoutVars>
          <dgm:bulletEnabled val="1"/>
        </dgm:presLayoutVars>
      </dgm:prSet>
      <dgm:spPr/>
    </dgm:pt>
    <dgm:pt modelId="{287B7CFA-3901-4E38-85F6-5C2ABD477B03}" type="pres">
      <dgm:prSet presAssocID="{88F6AB63-21CF-47EF-8B79-222295727437}" presName="sibTrans" presStyleLbl="node1" presStyleIdx="1" presStyleCnt="4"/>
      <dgm:spPr/>
    </dgm:pt>
    <dgm:pt modelId="{D7C4EEA2-5867-4387-807D-B5FB67AFDE07}" type="pres">
      <dgm:prSet presAssocID="{55E4F7C4-C1BD-4442-9C9E-AC27F3442F67}" presName="dummy" presStyleCnt="0"/>
      <dgm:spPr/>
    </dgm:pt>
    <dgm:pt modelId="{3B8187A4-A8FF-4585-BB76-002DE28F819A}" type="pres">
      <dgm:prSet presAssocID="{55E4F7C4-C1BD-4442-9C9E-AC27F3442F67}" presName="node" presStyleLbl="revTx" presStyleIdx="2" presStyleCnt="4">
        <dgm:presLayoutVars>
          <dgm:bulletEnabled val="1"/>
        </dgm:presLayoutVars>
      </dgm:prSet>
      <dgm:spPr/>
    </dgm:pt>
    <dgm:pt modelId="{45935DD8-DC99-4C69-980D-EC72CEEF7D56}" type="pres">
      <dgm:prSet presAssocID="{94F532F3-EA55-4A8F-B24F-FE6F7E1BF5E4}" presName="sibTrans" presStyleLbl="node1" presStyleIdx="2" presStyleCnt="4"/>
      <dgm:spPr/>
    </dgm:pt>
    <dgm:pt modelId="{932A7C20-2359-472B-8384-FB3B14A51C13}" type="pres">
      <dgm:prSet presAssocID="{1D6331B2-A41A-4433-98B0-14DDCD1CA74C}" presName="dummy" presStyleCnt="0"/>
      <dgm:spPr/>
    </dgm:pt>
    <dgm:pt modelId="{49B5206E-F6EC-4CD4-B55E-BFF3E34F9CA3}" type="pres">
      <dgm:prSet presAssocID="{1D6331B2-A41A-4433-98B0-14DDCD1CA74C}" presName="node" presStyleLbl="revTx" presStyleIdx="3" presStyleCnt="4">
        <dgm:presLayoutVars>
          <dgm:bulletEnabled val="1"/>
        </dgm:presLayoutVars>
      </dgm:prSet>
      <dgm:spPr/>
    </dgm:pt>
    <dgm:pt modelId="{7EC9E39E-D452-494C-A02E-2E3DC0609947}" type="pres">
      <dgm:prSet presAssocID="{F6DA8AAC-3C34-4866-B6E0-3BE8E8CE6FD2}" presName="sibTrans" presStyleLbl="node1" presStyleIdx="3" presStyleCnt="4"/>
      <dgm:spPr/>
    </dgm:pt>
  </dgm:ptLst>
  <dgm:cxnLst>
    <dgm:cxn modelId="{54E48601-E312-441C-ACFB-7B497C183EDC}" type="presOf" srcId="{94F532F3-EA55-4A8F-B24F-FE6F7E1BF5E4}" destId="{45935DD8-DC99-4C69-980D-EC72CEEF7D56}" srcOrd="0" destOrd="0" presId="urn:microsoft.com/office/officeart/2005/8/layout/cycle1"/>
    <dgm:cxn modelId="{7B24331B-650D-4603-865F-9169742D0572}" type="presOf" srcId="{F6DA8AAC-3C34-4866-B6E0-3BE8E8CE6FD2}" destId="{7EC9E39E-D452-494C-A02E-2E3DC0609947}" srcOrd="0" destOrd="0" presId="urn:microsoft.com/office/officeart/2005/8/layout/cycle1"/>
    <dgm:cxn modelId="{68AF3D27-E292-41E2-9B95-47CFA35F6DBF}" type="presOf" srcId="{88F6AB63-21CF-47EF-8B79-222295727437}" destId="{287B7CFA-3901-4E38-85F6-5C2ABD477B03}" srcOrd="0" destOrd="0" presId="urn:microsoft.com/office/officeart/2005/8/layout/cycle1"/>
    <dgm:cxn modelId="{D033C530-9382-43AB-AE01-C1B2E3FB45BB}" srcId="{2CD3ADC8-BBD6-48B2-A2CA-48F4411DF1F6}" destId="{55E4F7C4-C1BD-4442-9C9E-AC27F3442F67}" srcOrd="2" destOrd="0" parTransId="{E6B7C5DA-0213-4A85-B5E9-0C0E1166F5B5}" sibTransId="{94F532F3-EA55-4A8F-B24F-FE6F7E1BF5E4}"/>
    <dgm:cxn modelId="{E7689233-5FB7-4526-874D-809366A7E371}" type="presOf" srcId="{41A6ED9E-5572-4BFC-82F9-28A8EEF8AA10}" destId="{108B4B49-E7C0-4B4C-8EF0-CE06011BB532}" srcOrd="0" destOrd="0" presId="urn:microsoft.com/office/officeart/2005/8/layout/cycle1"/>
    <dgm:cxn modelId="{58E5CE5C-E29A-4530-8545-7F24603ACF60}" type="presOf" srcId="{97825FAD-A25B-47B7-8264-7DB22FD543B7}" destId="{DA2228B0-7C75-47C1-8471-8B68DCE5FA6A}" srcOrd="0" destOrd="0" presId="urn:microsoft.com/office/officeart/2005/8/layout/cycle1"/>
    <dgm:cxn modelId="{EDB29760-B6E5-4897-9C10-89DAB691854A}" srcId="{2CD3ADC8-BBD6-48B2-A2CA-48F4411DF1F6}" destId="{763F316A-DC70-4B8C-AF69-6453FBDFA9D0}" srcOrd="1" destOrd="0" parTransId="{D049DB95-AF13-4BC8-9735-DD13CE5A7A42}" sibTransId="{88F6AB63-21CF-47EF-8B79-222295727437}"/>
    <dgm:cxn modelId="{85B2306F-0CB3-47BF-BCA5-41CD4EB51BEE}" type="presOf" srcId="{763F316A-DC70-4B8C-AF69-6453FBDFA9D0}" destId="{7E83114C-C59D-4383-BFA0-B45F5DF26B86}" srcOrd="0" destOrd="0" presId="urn:microsoft.com/office/officeart/2005/8/layout/cycle1"/>
    <dgm:cxn modelId="{BCABAA92-86D2-410B-B683-A25EC71FE024}" srcId="{2CD3ADC8-BBD6-48B2-A2CA-48F4411DF1F6}" destId="{1D6331B2-A41A-4433-98B0-14DDCD1CA74C}" srcOrd="3" destOrd="0" parTransId="{4049A1D1-1E7E-43D2-86FE-5041AEE345AF}" sibTransId="{F6DA8AAC-3C34-4866-B6E0-3BE8E8CE6FD2}"/>
    <dgm:cxn modelId="{9BB758D7-392F-4C2F-A640-022BE7F357EB}" type="presOf" srcId="{55E4F7C4-C1BD-4442-9C9E-AC27F3442F67}" destId="{3B8187A4-A8FF-4585-BB76-002DE28F819A}" srcOrd="0" destOrd="0" presId="urn:microsoft.com/office/officeart/2005/8/layout/cycle1"/>
    <dgm:cxn modelId="{704B33C1-ECAC-41E3-A09B-D59D73CC0129}" type="presOf" srcId="{2CD3ADC8-BBD6-48B2-A2CA-48F4411DF1F6}" destId="{8817C294-21D1-40E5-A2C0-0A3CFDE3B0E4}" srcOrd="0" destOrd="0" presId="urn:microsoft.com/office/officeart/2005/8/layout/cycle1"/>
    <dgm:cxn modelId="{038115C3-77DA-4DD0-BDD3-4BB4F839D2CE}" srcId="{2CD3ADC8-BBD6-48B2-A2CA-48F4411DF1F6}" destId="{41A6ED9E-5572-4BFC-82F9-28A8EEF8AA10}" srcOrd="0" destOrd="0" parTransId="{F5269E85-5272-41B8-B02F-54F839F58450}" sibTransId="{97825FAD-A25B-47B7-8264-7DB22FD543B7}"/>
    <dgm:cxn modelId="{B8C340C9-B99F-4A4F-96B7-6DD5F4D89AC8}" type="presOf" srcId="{1D6331B2-A41A-4433-98B0-14DDCD1CA74C}" destId="{49B5206E-F6EC-4CD4-B55E-BFF3E34F9CA3}" srcOrd="0" destOrd="0" presId="urn:microsoft.com/office/officeart/2005/8/layout/cycle1"/>
    <dgm:cxn modelId="{0CC7B006-EF8C-4949-8104-E7269F321AB5}" type="presParOf" srcId="{8817C294-21D1-40E5-A2C0-0A3CFDE3B0E4}" destId="{BECF0127-5194-4B48-BA3F-46E14338AAEE}" srcOrd="0" destOrd="0" presId="urn:microsoft.com/office/officeart/2005/8/layout/cycle1"/>
    <dgm:cxn modelId="{7DC9BC06-833F-42B4-A37D-C5A0FF0B70A1}" type="presParOf" srcId="{8817C294-21D1-40E5-A2C0-0A3CFDE3B0E4}" destId="{108B4B49-E7C0-4B4C-8EF0-CE06011BB532}" srcOrd="1" destOrd="0" presId="urn:microsoft.com/office/officeart/2005/8/layout/cycle1"/>
    <dgm:cxn modelId="{E0E3A08B-6CE7-42A2-9E16-2740392ECC4A}" type="presParOf" srcId="{8817C294-21D1-40E5-A2C0-0A3CFDE3B0E4}" destId="{DA2228B0-7C75-47C1-8471-8B68DCE5FA6A}" srcOrd="2" destOrd="0" presId="urn:microsoft.com/office/officeart/2005/8/layout/cycle1"/>
    <dgm:cxn modelId="{24642F9E-D1E7-469F-9D12-540C7855858C}" type="presParOf" srcId="{8817C294-21D1-40E5-A2C0-0A3CFDE3B0E4}" destId="{1AD1089A-1B02-4BE0-A857-B8610327C27A}" srcOrd="3" destOrd="0" presId="urn:microsoft.com/office/officeart/2005/8/layout/cycle1"/>
    <dgm:cxn modelId="{3A0E179E-34BA-481C-BF2A-17556A4A2B13}" type="presParOf" srcId="{8817C294-21D1-40E5-A2C0-0A3CFDE3B0E4}" destId="{7E83114C-C59D-4383-BFA0-B45F5DF26B86}" srcOrd="4" destOrd="0" presId="urn:microsoft.com/office/officeart/2005/8/layout/cycle1"/>
    <dgm:cxn modelId="{FBDB1883-C82F-455F-9D10-405DE87515B8}" type="presParOf" srcId="{8817C294-21D1-40E5-A2C0-0A3CFDE3B0E4}" destId="{287B7CFA-3901-4E38-85F6-5C2ABD477B03}" srcOrd="5" destOrd="0" presId="urn:microsoft.com/office/officeart/2005/8/layout/cycle1"/>
    <dgm:cxn modelId="{C777D813-A61B-4608-9CA4-17FDEBC3C794}" type="presParOf" srcId="{8817C294-21D1-40E5-A2C0-0A3CFDE3B0E4}" destId="{D7C4EEA2-5867-4387-807D-B5FB67AFDE07}" srcOrd="6" destOrd="0" presId="urn:microsoft.com/office/officeart/2005/8/layout/cycle1"/>
    <dgm:cxn modelId="{50D9E8F7-C633-4DD3-A8C7-F486996D831D}" type="presParOf" srcId="{8817C294-21D1-40E5-A2C0-0A3CFDE3B0E4}" destId="{3B8187A4-A8FF-4585-BB76-002DE28F819A}" srcOrd="7" destOrd="0" presId="urn:microsoft.com/office/officeart/2005/8/layout/cycle1"/>
    <dgm:cxn modelId="{FE9C1BBF-1FE8-4EE6-B922-33D6529BA826}" type="presParOf" srcId="{8817C294-21D1-40E5-A2C0-0A3CFDE3B0E4}" destId="{45935DD8-DC99-4C69-980D-EC72CEEF7D56}" srcOrd="8" destOrd="0" presId="urn:microsoft.com/office/officeart/2005/8/layout/cycle1"/>
    <dgm:cxn modelId="{B7537D59-5340-4286-8E65-14AD2FF64A2B}" type="presParOf" srcId="{8817C294-21D1-40E5-A2C0-0A3CFDE3B0E4}" destId="{932A7C20-2359-472B-8384-FB3B14A51C13}" srcOrd="9" destOrd="0" presId="urn:microsoft.com/office/officeart/2005/8/layout/cycle1"/>
    <dgm:cxn modelId="{9C59706B-6F5F-4921-870A-F80E8EF33AB4}" type="presParOf" srcId="{8817C294-21D1-40E5-A2C0-0A3CFDE3B0E4}" destId="{49B5206E-F6EC-4CD4-B55E-BFF3E34F9CA3}" srcOrd="10" destOrd="0" presId="urn:microsoft.com/office/officeart/2005/8/layout/cycle1"/>
    <dgm:cxn modelId="{DD331AD4-EE5D-4587-AEC6-CAA9C528C714}" type="presParOf" srcId="{8817C294-21D1-40E5-A2C0-0A3CFDE3B0E4}" destId="{7EC9E39E-D452-494C-A02E-2E3DC0609947}"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B4B49-E7C0-4B4C-8EF0-CE06011BB532}">
      <dsp:nvSpPr>
        <dsp:cNvPr id="0" name=""/>
        <dsp:cNvSpPr/>
      </dsp:nvSpPr>
      <dsp:spPr>
        <a:xfrm>
          <a:off x="3920426" y="99417"/>
          <a:ext cx="1555489" cy="155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b) </a:t>
          </a:r>
          <a:r>
            <a:rPr lang="en-GB" sz="1600" kern="1200" dirty="0"/>
            <a:t>Aggregate all the collected data</a:t>
          </a:r>
        </a:p>
      </dsp:txBody>
      <dsp:txXfrm>
        <a:off x="3920426" y="99417"/>
        <a:ext cx="1555489" cy="1555489"/>
      </dsp:txXfrm>
    </dsp:sp>
    <dsp:sp modelId="{DA2228B0-7C75-47C1-8471-8B68DCE5FA6A}">
      <dsp:nvSpPr>
        <dsp:cNvPr id="0" name=""/>
        <dsp:cNvSpPr/>
      </dsp:nvSpPr>
      <dsp:spPr>
        <a:xfrm>
          <a:off x="1182881" y="1815"/>
          <a:ext cx="4390636" cy="4390636"/>
        </a:xfrm>
        <a:prstGeom prst="circularArrow">
          <a:avLst>
            <a:gd name="adj1" fmla="val 6908"/>
            <a:gd name="adj2" fmla="val 465851"/>
            <a:gd name="adj3" fmla="val 547314"/>
            <a:gd name="adj4" fmla="val 20586834"/>
            <a:gd name="adj5" fmla="val 8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3114C-C59D-4383-BFA0-B45F5DF26B86}">
      <dsp:nvSpPr>
        <dsp:cNvPr id="0" name=""/>
        <dsp:cNvSpPr/>
      </dsp:nvSpPr>
      <dsp:spPr>
        <a:xfrm>
          <a:off x="3920426" y="2739359"/>
          <a:ext cx="1555489" cy="155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c) </a:t>
          </a:r>
          <a:r>
            <a:rPr lang="en-GB" sz="1600" kern="1200" dirty="0"/>
            <a:t>Discover defects or threats</a:t>
          </a:r>
        </a:p>
      </dsp:txBody>
      <dsp:txXfrm>
        <a:off x="3920426" y="2739359"/>
        <a:ext cx="1555489" cy="1555489"/>
      </dsp:txXfrm>
    </dsp:sp>
    <dsp:sp modelId="{287B7CFA-3901-4E38-85F6-5C2ABD477B03}">
      <dsp:nvSpPr>
        <dsp:cNvPr id="0" name=""/>
        <dsp:cNvSpPr/>
      </dsp:nvSpPr>
      <dsp:spPr>
        <a:xfrm>
          <a:off x="1182881" y="1815"/>
          <a:ext cx="4390636" cy="4390636"/>
        </a:xfrm>
        <a:prstGeom prst="circularArrow">
          <a:avLst>
            <a:gd name="adj1" fmla="val 6908"/>
            <a:gd name="adj2" fmla="val 465851"/>
            <a:gd name="adj3" fmla="val 5947314"/>
            <a:gd name="adj4" fmla="val 4386834"/>
            <a:gd name="adj5" fmla="val 8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187A4-A8FF-4585-BB76-002DE28F819A}">
      <dsp:nvSpPr>
        <dsp:cNvPr id="0" name=""/>
        <dsp:cNvSpPr/>
      </dsp:nvSpPr>
      <dsp:spPr>
        <a:xfrm>
          <a:off x="1280484" y="2739359"/>
          <a:ext cx="1555489" cy="155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d) </a:t>
          </a:r>
          <a:r>
            <a:rPr lang="en-GB" sz="1600" kern="1200" dirty="0"/>
            <a:t>Identify breaches and alerts</a:t>
          </a:r>
        </a:p>
      </dsp:txBody>
      <dsp:txXfrm>
        <a:off x="1280484" y="2739359"/>
        <a:ext cx="1555489" cy="1555489"/>
      </dsp:txXfrm>
    </dsp:sp>
    <dsp:sp modelId="{45935DD8-DC99-4C69-980D-EC72CEEF7D56}">
      <dsp:nvSpPr>
        <dsp:cNvPr id="0" name=""/>
        <dsp:cNvSpPr/>
      </dsp:nvSpPr>
      <dsp:spPr>
        <a:xfrm>
          <a:off x="1182881" y="1815"/>
          <a:ext cx="4390636" cy="4390636"/>
        </a:xfrm>
        <a:prstGeom prst="circularArrow">
          <a:avLst>
            <a:gd name="adj1" fmla="val 6908"/>
            <a:gd name="adj2" fmla="val 465851"/>
            <a:gd name="adj3" fmla="val 11347314"/>
            <a:gd name="adj4" fmla="val 9786834"/>
            <a:gd name="adj5" fmla="val 8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5206E-F6EC-4CD4-B55E-BFF3E34F9CA3}">
      <dsp:nvSpPr>
        <dsp:cNvPr id="0" name=""/>
        <dsp:cNvSpPr/>
      </dsp:nvSpPr>
      <dsp:spPr>
        <a:xfrm>
          <a:off x="1280484" y="99417"/>
          <a:ext cx="1555489" cy="155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 </a:t>
          </a:r>
          <a:r>
            <a:rPr lang="en-GB" sz="1600" kern="1200" dirty="0"/>
            <a:t>Collect Data from multiple sources</a:t>
          </a:r>
        </a:p>
      </dsp:txBody>
      <dsp:txXfrm>
        <a:off x="1280484" y="99417"/>
        <a:ext cx="1555489" cy="1555489"/>
      </dsp:txXfrm>
    </dsp:sp>
    <dsp:sp modelId="{7EC9E39E-D452-494C-A02E-2E3DC0609947}">
      <dsp:nvSpPr>
        <dsp:cNvPr id="0" name=""/>
        <dsp:cNvSpPr/>
      </dsp:nvSpPr>
      <dsp:spPr>
        <a:xfrm>
          <a:off x="1182881" y="1815"/>
          <a:ext cx="4390636" cy="4390636"/>
        </a:xfrm>
        <a:prstGeom prst="circularArrow">
          <a:avLst>
            <a:gd name="adj1" fmla="val 6908"/>
            <a:gd name="adj2" fmla="val 465851"/>
            <a:gd name="adj3" fmla="val 16747314"/>
            <a:gd name="adj4" fmla="val 15186834"/>
            <a:gd name="adj5" fmla="val 8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ABB3F-F8DC-490C-BF43-1F238EC23C6D}" type="datetimeFigureOut">
              <a:rPr lang="en-GB" smtClean="0"/>
              <a:t>10/05/2023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93B5B-1693-4507-BD33-3AF3AD8F306A}" type="slidenum">
              <a:rPr lang="en-GB" smtClean="0"/>
              <a:t>‹#›</a:t>
            </a:fld>
            <a:endParaRPr lang="en-GB"/>
          </a:p>
        </p:txBody>
      </p:sp>
    </p:spTree>
    <p:extLst>
      <p:ext uri="{BB962C8B-B14F-4D97-AF65-F5344CB8AC3E}">
        <p14:creationId xmlns:p14="http://schemas.microsoft.com/office/powerpoint/2010/main" val="107137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sirt.canon/vulnerability-report-for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chtarget.com/searchsecurity/feature/Experts-say-CIA-security-triad-needs-a-DIE-model-upgrad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techtarget.com/searchstorage/definition/data-availability" TargetMode="External"/><Relationship Id="rId4" Type="http://schemas.openxmlformats.org/officeDocument/2006/relationships/hyperlink" Target="https://www.techtarget.com/searchdatacenter/definition/integrit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2</a:t>
            </a:fld>
            <a:endParaRPr lang="en-GB" dirty="0"/>
          </a:p>
        </p:txBody>
      </p:sp>
    </p:spTree>
    <p:extLst>
      <p:ext uri="{BB962C8B-B14F-4D97-AF65-F5344CB8AC3E}">
        <p14:creationId xmlns:p14="http://schemas.microsoft.com/office/powerpoint/2010/main" val="277892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23232"/>
                </a:solidFill>
                <a:effectLst/>
                <a:latin typeface="Gotham SSm A"/>
              </a:rPr>
              <a:t>PSIRT Establishment</a:t>
            </a:r>
          </a:p>
          <a:p>
            <a:pPr algn="l"/>
            <a:r>
              <a:rPr lang="en-GB" b="0" i="0" dirty="0">
                <a:solidFill>
                  <a:srgbClr val="323232"/>
                </a:solidFill>
                <a:effectLst/>
                <a:latin typeface="Gotham SSm A"/>
              </a:rPr>
              <a:t> </a:t>
            </a:r>
          </a:p>
          <a:p>
            <a:pPr algn="l"/>
            <a:r>
              <a:rPr lang="en-GB" b="0" i="0" dirty="0">
                <a:solidFill>
                  <a:srgbClr val="323232"/>
                </a:solidFill>
                <a:effectLst/>
                <a:latin typeface="Gotham SSm A"/>
              </a:rPr>
              <a:t>We have established the PSIRT (Product Security Incident Response Team) to handle vulnerability information relevant to the Products.</a:t>
            </a:r>
          </a:p>
          <a:p>
            <a:pPr algn="l"/>
            <a:r>
              <a:rPr lang="en-GB" b="0" i="0" dirty="0">
                <a:solidFill>
                  <a:srgbClr val="323232"/>
                </a:solidFill>
                <a:effectLst/>
                <a:latin typeface="Gotham SSm A"/>
              </a:rPr>
              <a:t> </a:t>
            </a:r>
          </a:p>
          <a:p>
            <a:pPr algn="l"/>
            <a:r>
              <a:rPr lang="en-GB" b="1" i="0" dirty="0">
                <a:solidFill>
                  <a:srgbClr val="323232"/>
                </a:solidFill>
                <a:effectLst/>
                <a:latin typeface="Gotham SSm A"/>
              </a:rPr>
              <a:t>Vulnerability Management</a:t>
            </a:r>
          </a:p>
          <a:p>
            <a:pPr algn="l"/>
            <a:r>
              <a:rPr lang="en-GB" b="0" i="0" dirty="0">
                <a:solidFill>
                  <a:srgbClr val="323232"/>
                </a:solidFill>
                <a:effectLst/>
                <a:latin typeface="Gotham SSm A"/>
              </a:rPr>
              <a:t> </a:t>
            </a:r>
          </a:p>
          <a:p>
            <a:pPr algn="l"/>
            <a:r>
              <a:rPr lang="en-GB" b="0" i="0" dirty="0">
                <a:solidFill>
                  <a:srgbClr val="323232"/>
                </a:solidFill>
                <a:effectLst/>
                <a:latin typeface="Gotham SSm A"/>
              </a:rPr>
              <a:t>We work continuously to identify and limit the risk associated with vulnerabilities in the Products. However, if you, as end user, partner, vendor, industry group or independent researcher, identify a vulnerability in the Products, we encourage you to report the problem immediately via the reporting form below. Timely reporting of vulnerabilities is critical to reducing the likelihood that they can be exploited in practice.</a:t>
            </a:r>
          </a:p>
          <a:p>
            <a:pPr algn="l"/>
            <a:r>
              <a:rPr lang="en-GB" b="0" i="0" dirty="0">
                <a:solidFill>
                  <a:srgbClr val="323232"/>
                </a:solidFill>
                <a:effectLst/>
                <a:latin typeface="Gotham SSm A"/>
              </a:rPr>
              <a:t> </a:t>
            </a:r>
          </a:p>
          <a:p>
            <a:pPr algn="l"/>
            <a:r>
              <a:rPr lang="en-GB" b="0" i="0" u="none" strike="noStrike" dirty="0">
                <a:solidFill>
                  <a:srgbClr val="005AB4"/>
                </a:solidFill>
                <a:effectLst/>
                <a:latin typeface="Gotham SSm A"/>
                <a:hlinkClick r:id="rId3"/>
              </a:rPr>
              <a:t>Canon Inc. Product Vulnerability Reporting Contact (Reporting Form)</a:t>
            </a:r>
            <a:endParaRPr lang="en-GB" b="0" i="0" dirty="0">
              <a:solidFill>
                <a:srgbClr val="323232"/>
              </a:solidFill>
              <a:effectLst/>
              <a:latin typeface="Gotham SSm A"/>
            </a:endParaRPr>
          </a:p>
          <a:p>
            <a:pPr algn="l"/>
            <a:r>
              <a:rPr lang="en-GB" b="0" i="0" dirty="0">
                <a:solidFill>
                  <a:srgbClr val="323232"/>
                </a:solidFill>
                <a:effectLst/>
                <a:latin typeface="Gotham SSm A"/>
              </a:rPr>
              <a:t> </a:t>
            </a:r>
          </a:p>
          <a:p>
            <a:pPr algn="l"/>
            <a:r>
              <a:rPr lang="en-GB" b="0" i="0" dirty="0">
                <a:solidFill>
                  <a:srgbClr val="323232"/>
                </a:solidFill>
                <a:effectLst/>
                <a:latin typeface="Gotham SSm A"/>
              </a:rPr>
              <a:t>We accept information only for undisclosed vulnerabilities in the Products.</a:t>
            </a:r>
          </a:p>
          <a:p>
            <a:pPr algn="l"/>
            <a:r>
              <a:rPr lang="en-GB" b="0" i="0" dirty="0">
                <a:solidFill>
                  <a:srgbClr val="323232"/>
                </a:solidFill>
                <a:effectLst/>
                <a:latin typeface="Gotham SSm A"/>
              </a:rPr>
              <a:t>Vulnerabilities related to open source software components should be addressed directly to the responsible entity. We may assess the open source software vulnerability to its relevance in the context of how we recommend deploying the Products.</a:t>
            </a:r>
          </a:p>
          <a:p>
            <a:pPr algn="l"/>
            <a:r>
              <a:rPr lang="en-GB" b="0" i="0" dirty="0">
                <a:solidFill>
                  <a:srgbClr val="323232"/>
                </a:solidFill>
                <a:effectLst/>
                <a:latin typeface="Gotham SSm A"/>
              </a:rPr>
              <a:t> </a:t>
            </a:r>
          </a:p>
          <a:p>
            <a:pPr algn="l"/>
            <a:r>
              <a:rPr lang="en-GB" b="0" i="0" dirty="0">
                <a:solidFill>
                  <a:srgbClr val="323232"/>
                </a:solidFill>
                <a:effectLst/>
                <a:latin typeface="Gotham SSm A"/>
              </a:rPr>
              <a:t>We expect reporters agree with us on a disclosure process and a disclosure date.</a:t>
            </a:r>
          </a:p>
          <a:p>
            <a:pPr algn="l"/>
            <a:r>
              <a:rPr lang="en-GB" b="0" i="0" dirty="0">
                <a:solidFill>
                  <a:srgbClr val="323232"/>
                </a:solidFill>
                <a:effectLst/>
                <a:latin typeface="Gotham SSm A"/>
              </a:rPr>
              <a:t> </a:t>
            </a:r>
          </a:p>
          <a:p>
            <a:pPr algn="l"/>
            <a:r>
              <a:rPr lang="en-GB" b="0" i="0" dirty="0">
                <a:solidFill>
                  <a:srgbClr val="323232"/>
                </a:solidFill>
                <a:effectLst/>
                <a:latin typeface="Gotham SSm A"/>
              </a:rPr>
              <a:t>The reporter can expect an acknowledgement of receipt from us within 3 business days after receiving the initial submission.</a:t>
            </a:r>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15</a:t>
            </a:fld>
            <a:endParaRPr lang="en-GB" dirty="0"/>
          </a:p>
        </p:txBody>
      </p:sp>
    </p:spTree>
    <p:extLst>
      <p:ext uri="{BB962C8B-B14F-4D97-AF65-F5344CB8AC3E}">
        <p14:creationId xmlns:p14="http://schemas.microsoft.com/office/powerpoint/2010/main" val="350295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20A088-EF41-4BB0-9778-8E604DC3DE2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768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18</a:t>
            </a:fld>
            <a:endParaRPr lang="en-GB" dirty="0"/>
          </a:p>
        </p:txBody>
      </p:sp>
    </p:spTree>
    <p:extLst>
      <p:ext uri="{BB962C8B-B14F-4D97-AF65-F5344CB8AC3E}">
        <p14:creationId xmlns:p14="http://schemas.microsoft.com/office/powerpoint/2010/main" val="3377597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anatomy of an attack:</a:t>
            </a:r>
          </a:p>
          <a:p>
            <a:endParaRPr lang="en-GB" dirty="0"/>
          </a:p>
          <a:p>
            <a:r>
              <a:rPr lang="en-GB" b="1" dirty="0"/>
              <a:t>Perform Reconnaissance</a:t>
            </a:r>
          </a:p>
          <a:p>
            <a:pPr lvl="0"/>
            <a:r>
              <a:rPr lang="en-GB" sz="1200" dirty="0"/>
              <a:t>Perform perimeter network reconnaissance/scanning</a:t>
            </a:r>
          </a:p>
          <a:p>
            <a:pPr lvl="0"/>
            <a:r>
              <a:rPr lang="en-GB" sz="1200" dirty="0"/>
              <a:t>Perform network sniffing of exposed networks</a:t>
            </a:r>
          </a:p>
          <a:p>
            <a:pPr lvl="0"/>
            <a:r>
              <a:rPr lang="en-GB" sz="1200" dirty="0"/>
              <a:t>Gather information using open-source discovery of organisational information</a:t>
            </a:r>
          </a:p>
          <a:p>
            <a:pPr lvl="0"/>
            <a:r>
              <a:rPr lang="en-GB" sz="1200" dirty="0"/>
              <a:t>Perform reconnaissance and surveillance of targeted organisations</a:t>
            </a:r>
          </a:p>
          <a:p>
            <a:pPr lvl="0"/>
            <a:r>
              <a:rPr lang="en-GB" sz="1200" dirty="0"/>
              <a:t>Perform malware-directed internal reconnaissance</a:t>
            </a:r>
          </a:p>
          <a:p>
            <a:pPr marL="0" lvl="0" indent="0">
              <a:buFont typeface="Arial" panose="020B0604020202020204" pitchFamily="34" charset="0"/>
              <a:buNone/>
            </a:pPr>
            <a:endParaRPr lang="en-GB" sz="1200" b="1" dirty="0"/>
          </a:p>
          <a:p>
            <a:pPr marL="0" lvl="0" indent="0">
              <a:buFont typeface="Arial" panose="020B0604020202020204" pitchFamily="34" charset="0"/>
              <a:buNone/>
            </a:pPr>
            <a:r>
              <a:rPr lang="en-GB" b="1" dirty="0"/>
              <a:t>Craft or Create Attack Tools</a:t>
            </a:r>
            <a:endParaRPr lang="en-GB" sz="1200" b="1" dirty="0"/>
          </a:p>
          <a:p>
            <a:pPr marL="0" lvl="0" indent="0">
              <a:buFont typeface="Arial" panose="020B0604020202020204" pitchFamily="34" charset="0"/>
              <a:buNone/>
            </a:pPr>
            <a:r>
              <a:rPr lang="en-GB" sz="1200" dirty="0"/>
              <a:t>Craft phishing attacks</a:t>
            </a:r>
          </a:p>
          <a:p>
            <a:pPr marL="0" lvl="0" indent="0">
              <a:buFont typeface="Arial" panose="020B0604020202020204" pitchFamily="34" charset="0"/>
              <a:buNone/>
            </a:pPr>
            <a:r>
              <a:rPr lang="en-GB" sz="1200" dirty="0"/>
              <a:t>Craft spear phishing attacks</a:t>
            </a:r>
          </a:p>
          <a:p>
            <a:pPr marL="0" lvl="0" indent="0">
              <a:buFont typeface="Arial" panose="020B0604020202020204" pitchFamily="34" charset="0"/>
              <a:buNone/>
            </a:pPr>
            <a:r>
              <a:rPr lang="en-GB" sz="1200" dirty="0"/>
              <a:t>Craft attacks specifically based on deployed information technology environment</a:t>
            </a:r>
          </a:p>
          <a:p>
            <a:pPr marL="0" lvl="0" indent="0">
              <a:buFont typeface="Arial" panose="020B0604020202020204" pitchFamily="34" charset="0"/>
              <a:buNone/>
            </a:pPr>
            <a:r>
              <a:rPr lang="en-GB" sz="1200" dirty="0"/>
              <a:t>Create counterfeit/spoof website</a:t>
            </a:r>
          </a:p>
          <a:p>
            <a:pPr marL="0" lvl="0" indent="0">
              <a:buFont typeface="Arial" panose="020B0604020202020204" pitchFamily="34" charset="0"/>
              <a:buNone/>
            </a:pPr>
            <a:r>
              <a:rPr lang="en-GB" sz="1200" dirty="0"/>
              <a:t>Craft counterfeit certificates</a:t>
            </a:r>
          </a:p>
          <a:p>
            <a:pPr marL="0" lvl="0" indent="0">
              <a:buFont typeface="Arial" panose="020B0604020202020204" pitchFamily="34" charset="0"/>
              <a:buNone/>
            </a:pPr>
            <a:r>
              <a:rPr lang="en-GB" sz="1200" dirty="0"/>
              <a:t>Create and operate false front Organisations to inject malicious components into the supply chain</a:t>
            </a:r>
          </a:p>
          <a:p>
            <a:endParaRPr lang="en-GB" dirty="0"/>
          </a:p>
          <a:p>
            <a:r>
              <a:rPr lang="en-US" b="1" dirty="0"/>
              <a:t>Deliver, insert, install malicious capabilities</a:t>
            </a:r>
            <a:endParaRPr lang="en-GB" b="1" dirty="0"/>
          </a:p>
          <a:p>
            <a:pPr marL="0" lvl="0" indent="0">
              <a:buFont typeface="Arial" panose="020B0604020202020204" pitchFamily="34" charset="0"/>
              <a:buNone/>
            </a:pPr>
            <a:r>
              <a:rPr lang="en-GB" sz="1200" dirty="0"/>
              <a:t>Deliver known malware to internal organisational information systems (e.g. virus via email)</a:t>
            </a:r>
          </a:p>
          <a:p>
            <a:pPr marL="0" lvl="0" indent="0">
              <a:buFont typeface="Arial" panose="020B0604020202020204" pitchFamily="34" charset="0"/>
              <a:buNone/>
            </a:pPr>
            <a:r>
              <a:rPr lang="en-GB" sz="1200" dirty="0"/>
              <a:t>Deliver modified malware to internal organisational information systems</a:t>
            </a:r>
          </a:p>
          <a:p>
            <a:pPr marL="0" lvl="0" indent="0">
              <a:buFont typeface="Arial" panose="020B0604020202020204" pitchFamily="34" charset="0"/>
              <a:buNone/>
            </a:pPr>
            <a:r>
              <a:rPr lang="en-US" sz="1200" dirty="0"/>
              <a:t>Deliver targeted malware for control of internal systems and exfiltration of data</a:t>
            </a:r>
          </a:p>
          <a:p>
            <a:pPr marL="0" lvl="0" indent="0">
              <a:buFont typeface="Arial" panose="020B0604020202020204" pitchFamily="34" charset="0"/>
              <a:buNone/>
            </a:pPr>
            <a:r>
              <a:rPr lang="en-US" sz="1200" dirty="0"/>
              <a:t>Insert untargeted malware into downloadable software and/or into commercial information technology products</a:t>
            </a:r>
            <a:endParaRPr lang="en-GB" sz="1200" dirty="0"/>
          </a:p>
          <a:p>
            <a:endParaRPr lang="en-GB" dirty="0"/>
          </a:p>
          <a:p>
            <a:r>
              <a:rPr lang="en-US" b="1" dirty="0"/>
              <a:t>Exploit and Compromise</a:t>
            </a:r>
            <a:endParaRPr lang="en-GB" b="1" dirty="0"/>
          </a:p>
          <a:p>
            <a:pPr marL="0" lvl="0" indent="0">
              <a:buFont typeface="Arial" panose="020B0604020202020204" pitchFamily="34" charset="0"/>
              <a:buNone/>
            </a:pPr>
            <a:r>
              <a:rPr lang="en-US" sz="1200" dirty="0"/>
              <a:t>Exploit physical access of </a:t>
            </a:r>
            <a:r>
              <a:rPr lang="en-GB" sz="1200" dirty="0"/>
              <a:t>authorised</a:t>
            </a:r>
            <a:r>
              <a:rPr lang="en-US" sz="1200" dirty="0"/>
              <a:t> staff to gain access to </a:t>
            </a:r>
            <a:r>
              <a:rPr lang="en-GB" sz="1200" dirty="0"/>
              <a:t>organisational</a:t>
            </a:r>
            <a:r>
              <a:rPr lang="en-US" sz="1200" dirty="0"/>
              <a:t> facilities</a:t>
            </a:r>
          </a:p>
          <a:p>
            <a:pPr marL="0" lvl="0" indent="0">
              <a:buFont typeface="Arial" panose="020B0604020202020204" pitchFamily="34" charset="0"/>
              <a:buNone/>
            </a:pPr>
            <a:r>
              <a:rPr lang="en-US" sz="1200" dirty="0"/>
              <a:t>Exploit poorly configured or </a:t>
            </a:r>
            <a:r>
              <a:rPr lang="en-GB" sz="1200" dirty="0"/>
              <a:t>unauthorised</a:t>
            </a:r>
            <a:r>
              <a:rPr lang="en-US" sz="1200" dirty="0"/>
              <a:t> information systems exposed to the Internet</a:t>
            </a:r>
          </a:p>
          <a:p>
            <a:pPr marL="0" lvl="0" indent="0">
              <a:buFont typeface="Arial" panose="020B0604020202020204" pitchFamily="34" charset="0"/>
              <a:buNone/>
            </a:pPr>
            <a:r>
              <a:rPr lang="en-GB" sz="1200" dirty="0"/>
              <a:t>Exploit recently discovered vulnerabilities</a:t>
            </a:r>
          </a:p>
          <a:p>
            <a:pPr marL="0" lvl="0" indent="0">
              <a:buFont typeface="Arial" panose="020B0604020202020204" pitchFamily="34" charset="0"/>
              <a:buNone/>
            </a:pPr>
            <a:r>
              <a:rPr lang="en-US" sz="1200" dirty="0"/>
              <a:t>Exploit vulnerabilities using zero-day attacks</a:t>
            </a:r>
          </a:p>
          <a:p>
            <a:pPr marL="0" lvl="0" indent="0">
              <a:buFont typeface="Arial" panose="020B0604020202020204" pitchFamily="34" charset="0"/>
              <a:buNone/>
            </a:pPr>
            <a:r>
              <a:rPr lang="en-GB" sz="1200" dirty="0"/>
              <a:t>Compromise critical information systems via physical access</a:t>
            </a:r>
          </a:p>
          <a:p>
            <a:pPr marL="0" lvl="0" indent="0">
              <a:buFont typeface="Arial" panose="020B0604020202020204" pitchFamily="34" charset="0"/>
              <a:buNone/>
            </a:pPr>
            <a:r>
              <a:rPr lang="en-US" sz="1200" dirty="0"/>
              <a:t>Compromise mission-critical information</a:t>
            </a:r>
            <a:endParaRPr lang="en-GB" sz="1200" dirty="0"/>
          </a:p>
          <a:p>
            <a:pPr marL="0" lvl="0" indent="0">
              <a:buFont typeface="Arial" panose="020B0604020202020204" pitchFamily="34" charset="0"/>
              <a:buNone/>
            </a:pPr>
            <a:r>
              <a:rPr lang="en-US" sz="1200" dirty="0"/>
              <a:t>Compromise design, manufacture, and/or distribution of information system components (including hardware, software, and firmware)</a:t>
            </a:r>
          </a:p>
          <a:p>
            <a:pPr marL="0" lvl="0" indent="0">
              <a:buFont typeface="Arial" panose="020B0604020202020204" pitchFamily="34" charset="0"/>
              <a:buNone/>
            </a:pPr>
            <a:r>
              <a:rPr lang="en-US" sz="1200" dirty="0"/>
              <a:t>Compromise software of </a:t>
            </a:r>
            <a:r>
              <a:rPr lang="en-GB" sz="1200" dirty="0"/>
              <a:t>organisational</a:t>
            </a:r>
            <a:r>
              <a:rPr lang="en-US" sz="1200" dirty="0"/>
              <a:t> critical information systems</a:t>
            </a:r>
            <a:endParaRPr lang="en-GB" dirty="0"/>
          </a:p>
          <a:p>
            <a:endParaRPr lang="en-GB" dirty="0"/>
          </a:p>
          <a:p>
            <a:pPr marL="0" lvl="0" indent="0">
              <a:buFont typeface="Arial" panose="020B0604020202020204" pitchFamily="34" charset="0"/>
              <a:buNone/>
            </a:pPr>
            <a:r>
              <a:rPr lang="en-US" b="1" dirty="0"/>
              <a:t>Conduct an Attack</a:t>
            </a:r>
            <a:r>
              <a:rPr lang="en-US" dirty="0"/>
              <a:t> </a:t>
            </a:r>
            <a:endParaRPr lang="en-GB" sz="1200" dirty="0"/>
          </a:p>
          <a:p>
            <a:pPr marL="0" lvl="0" indent="0">
              <a:buFont typeface="Arial" panose="020B0604020202020204" pitchFamily="34" charset="0"/>
              <a:buNone/>
            </a:pPr>
            <a:r>
              <a:rPr lang="en-GB" sz="1200" dirty="0"/>
              <a:t>Conduct communications interception attacks</a:t>
            </a:r>
          </a:p>
          <a:p>
            <a:pPr marL="0" lvl="0" indent="0">
              <a:buFont typeface="Arial" panose="020B0604020202020204" pitchFamily="34" charset="0"/>
              <a:buNone/>
            </a:pPr>
            <a:r>
              <a:rPr lang="en-US" sz="1200" dirty="0"/>
              <a:t>Conduct attacks using </a:t>
            </a:r>
            <a:r>
              <a:rPr lang="en-GB" sz="1200" dirty="0"/>
              <a:t>unauthorised</a:t>
            </a:r>
            <a:r>
              <a:rPr lang="en-US" sz="1200" dirty="0"/>
              <a:t> ports, protocols and services</a:t>
            </a:r>
          </a:p>
          <a:p>
            <a:pPr marL="0" lvl="0" indent="0">
              <a:buFont typeface="Arial" panose="020B0604020202020204" pitchFamily="34" charset="0"/>
              <a:buNone/>
            </a:pPr>
            <a:r>
              <a:rPr lang="en-US" sz="1200" dirty="0"/>
              <a:t>Conduct simple Denial of Service (DoS) attack</a:t>
            </a:r>
          </a:p>
          <a:p>
            <a:pPr marL="0" lvl="0" indent="0">
              <a:buFont typeface="Arial" panose="020B0604020202020204" pitchFamily="34" charset="0"/>
              <a:buNone/>
            </a:pPr>
            <a:r>
              <a:rPr lang="en-US" sz="1200" dirty="0"/>
              <a:t>Conduct targeted Denial of Service (DoS) attacks</a:t>
            </a:r>
          </a:p>
          <a:p>
            <a:pPr marL="0" lvl="0" indent="0">
              <a:buFont typeface="Arial" panose="020B0604020202020204" pitchFamily="34" charset="0"/>
              <a:buNone/>
            </a:pPr>
            <a:r>
              <a:rPr lang="en-US" sz="1200" dirty="0"/>
              <a:t>Conduct data scavenging attacks in a cloud environment</a:t>
            </a:r>
          </a:p>
          <a:p>
            <a:pPr marL="0" lvl="0" indent="0">
              <a:buFont typeface="Arial" panose="020B0604020202020204" pitchFamily="34" charset="0"/>
              <a:buNone/>
            </a:pPr>
            <a:r>
              <a:rPr lang="en-US" sz="1200" dirty="0"/>
              <a:t>Conduct externally-based network traffic modification (man in the middle) attacks</a:t>
            </a:r>
            <a:endParaRPr lang="en-GB" sz="1200" dirty="0"/>
          </a:p>
          <a:p>
            <a:pPr marL="0" lvl="0" indent="0">
              <a:buFont typeface="Arial" panose="020B0604020202020204" pitchFamily="34" charset="0"/>
              <a:buNone/>
            </a:pPr>
            <a:r>
              <a:rPr lang="en-US" sz="1200" dirty="0"/>
              <a:t>Conduct outsider-based social engineering to obtain information</a:t>
            </a:r>
            <a:endParaRPr lang="en-GB" sz="1200" dirty="0"/>
          </a:p>
          <a:p>
            <a:pPr marL="0" lvl="0" indent="0">
              <a:buFont typeface="Arial" panose="020B0604020202020204" pitchFamily="34" charset="0"/>
              <a:buNone/>
            </a:pPr>
            <a:r>
              <a:rPr lang="en-US" sz="1200" dirty="0"/>
              <a:t>Conduct attacks targeting and compromising personal devices of critical employees</a:t>
            </a:r>
            <a:endParaRPr lang="en-GB" sz="1200" dirty="0"/>
          </a:p>
          <a:p>
            <a:pPr marL="0" lvl="0" indent="0">
              <a:buFont typeface="Arial" panose="020B0604020202020204" pitchFamily="34" charset="0"/>
              <a:buNone/>
            </a:pPr>
            <a:r>
              <a:rPr lang="en-US" sz="1200" dirty="0"/>
              <a:t>Conduct supply chain attacks targeting and exploiting critical hardware, software, or firmware</a:t>
            </a:r>
          </a:p>
          <a:p>
            <a:pPr marL="0" lvl="0" indent="0">
              <a:buFont typeface="Arial" panose="020B0604020202020204" pitchFamily="34" charset="0"/>
              <a:buNone/>
            </a:pPr>
            <a:r>
              <a:rPr lang="en-US" sz="1200" dirty="0"/>
              <a:t>Obtain sensitive information through network sniffing of external networks</a:t>
            </a:r>
            <a:endParaRPr lang="en-GB" sz="1200" dirty="0"/>
          </a:p>
          <a:p>
            <a:pPr marL="0" lvl="0" indent="0">
              <a:buFont typeface="Arial" panose="020B0604020202020204" pitchFamily="34" charset="0"/>
              <a:buNone/>
            </a:pPr>
            <a:r>
              <a:rPr lang="en-US" sz="1200" dirty="0"/>
              <a:t>Cause degradation or denial of attacker-selected services or capabilities</a:t>
            </a:r>
            <a:endParaRPr lang="en-GB" sz="1200" dirty="0"/>
          </a:p>
          <a:p>
            <a:pPr marL="0" lvl="0" indent="0">
              <a:buFont typeface="Arial" panose="020B0604020202020204" pitchFamily="34" charset="0"/>
              <a:buNone/>
            </a:pPr>
            <a:r>
              <a:rPr lang="en-US" sz="1200" dirty="0"/>
              <a:t>Cause integrity loss by polluting or corrupting critical data</a:t>
            </a:r>
            <a:endParaRPr lang="en-GB" sz="1200" dirty="0"/>
          </a:p>
          <a:p>
            <a:pPr marL="0" lvl="0" indent="0">
              <a:buFont typeface="Arial" panose="020B0604020202020204" pitchFamily="34" charset="0"/>
              <a:buNone/>
            </a:pPr>
            <a:r>
              <a:rPr lang="en-US" sz="1200" dirty="0"/>
              <a:t>Cause </a:t>
            </a:r>
            <a:r>
              <a:rPr lang="en-GB" sz="1200" dirty="0"/>
              <a:t>unauthorised</a:t>
            </a:r>
            <a:r>
              <a:rPr lang="en-US" sz="1200" dirty="0"/>
              <a:t> disclosure and/or unavailability by spilling sensitive information</a:t>
            </a:r>
            <a:endParaRPr lang="en-GB" sz="1200" dirty="0"/>
          </a:p>
          <a:p>
            <a:pPr marL="0" lvl="0" indent="0">
              <a:buFont typeface="Arial" panose="020B0604020202020204" pitchFamily="34" charset="0"/>
              <a:buNone/>
            </a:pPr>
            <a:r>
              <a:rPr lang="en-GB" sz="1200" dirty="0"/>
              <a:t>Obtain unauthorised access</a:t>
            </a:r>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21</a:t>
            </a:fld>
            <a:endParaRPr lang="en-GB" dirty="0"/>
          </a:p>
        </p:txBody>
      </p:sp>
    </p:spTree>
    <p:extLst>
      <p:ext uri="{BB962C8B-B14F-4D97-AF65-F5344CB8AC3E}">
        <p14:creationId xmlns:p14="http://schemas.microsoft.com/office/powerpoint/2010/main" val="216964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22</a:t>
            </a:fld>
            <a:endParaRPr lang="en-GB" dirty="0"/>
          </a:p>
        </p:txBody>
      </p:sp>
    </p:spTree>
    <p:extLst>
      <p:ext uri="{BB962C8B-B14F-4D97-AF65-F5344CB8AC3E}">
        <p14:creationId xmlns:p14="http://schemas.microsoft.com/office/powerpoint/2010/main" val="191837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50"/>
              </a:lnSpc>
              <a:spcBef>
                <a:spcPts val="1125"/>
              </a:spcBef>
              <a:spcAft>
                <a:spcPts val="1125"/>
              </a:spcAft>
            </a:pPr>
            <a:r>
              <a:rPr lang="en-GB"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process below outlines what a typical web application looks like when using SAML SSO.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950"/>
              </a:lnSpc>
              <a:spcAft>
                <a:spcPts val="1125"/>
              </a:spcAft>
              <a:buFont typeface="+mj-lt"/>
              <a:buAutoNum type="arabicPeriod"/>
              <a:tabLst>
                <a:tab pos="457200" algn="l"/>
              </a:tabLst>
            </a:pPr>
            <a:r>
              <a:rPr lang="en-GB"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user attempts to reach a web application at a service provider.</a:t>
            </a:r>
            <a:endParaRPr lang="en-GB"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950"/>
              </a:lnSpc>
              <a:spcBef>
                <a:spcPts val="1125"/>
              </a:spcBef>
              <a:spcAft>
                <a:spcPts val="1125"/>
              </a:spcAft>
              <a:buFont typeface="+mj-lt"/>
              <a:buAutoNum type="arabicPeriod"/>
              <a:tabLst>
                <a:tab pos="457200" algn="l"/>
              </a:tabLst>
            </a:pPr>
            <a:r>
              <a:rPr lang="en-GB"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service provider generates a SAML request and redirects the user to the IdP's SSO URL with the generated request.</a:t>
            </a:r>
            <a:endParaRPr lang="en-GB"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950"/>
              </a:lnSpc>
              <a:spcBef>
                <a:spcPts val="1125"/>
              </a:spcBef>
              <a:spcAft>
                <a:spcPts val="1125"/>
              </a:spcAft>
              <a:buFont typeface="+mj-lt"/>
              <a:buAutoNum type="arabicPeriod"/>
              <a:tabLst>
                <a:tab pos="457200" algn="l"/>
              </a:tabLst>
            </a:pPr>
            <a:r>
              <a:rPr lang="en-GB"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IdP authenticates the user and generates a SAML response.</a:t>
            </a:r>
            <a:endParaRPr lang="en-GB"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950"/>
              </a:lnSpc>
              <a:spcBef>
                <a:spcPts val="1125"/>
              </a:spcBef>
              <a:spcAft>
                <a:spcPts val="1125"/>
              </a:spcAft>
              <a:buFont typeface="+mj-lt"/>
              <a:buAutoNum type="arabicPeriod"/>
              <a:tabLst>
                <a:tab pos="457200" algn="l"/>
              </a:tabLst>
            </a:pPr>
            <a:r>
              <a:rPr lang="en-GB"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user is redirected back to the SP with the SAML response.</a:t>
            </a:r>
            <a:endParaRPr lang="en-GB"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950"/>
              </a:lnSpc>
              <a:spcBef>
                <a:spcPts val="1125"/>
              </a:spcBef>
              <a:spcAft>
                <a:spcPts val="1125"/>
              </a:spcAft>
              <a:buFont typeface="+mj-lt"/>
              <a:buAutoNum type="arabicPeriod"/>
              <a:tabLst>
                <a:tab pos="457200" algn="l"/>
              </a:tabLst>
            </a:pPr>
            <a:r>
              <a:rPr lang="en-GB"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SP verifies the SAML response.</a:t>
            </a:r>
            <a:endParaRPr lang="en-GB"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23</a:t>
            </a:fld>
            <a:endParaRPr lang="en-GB"/>
          </a:p>
        </p:txBody>
      </p:sp>
    </p:spTree>
    <p:extLst>
      <p:ext uri="{BB962C8B-B14F-4D97-AF65-F5344CB8AC3E}">
        <p14:creationId xmlns:p14="http://schemas.microsoft.com/office/powerpoint/2010/main" val="154821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25</a:t>
            </a:fld>
            <a:endParaRPr lang="en-GB" dirty="0"/>
          </a:p>
        </p:txBody>
      </p:sp>
    </p:spTree>
    <p:extLst>
      <p:ext uri="{BB962C8B-B14F-4D97-AF65-F5344CB8AC3E}">
        <p14:creationId xmlns:p14="http://schemas.microsoft.com/office/powerpoint/2010/main" val="425742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BDC1C6"/>
                </a:solidFill>
                <a:effectLst/>
                <a:latin typeface="arial" panose="020B0604020202020204" pitchFamily="34" charset="0"/>
              </a:rPr>
              <a:t>An elevation-of-privilege occurs when an application gains rights or privileges that should not be available to them. </a:t>
            </a:r>
            <a:endParaRPr lang="en-GB" b="0" dirty="0"/>
          </a:p>
        </p:txBody>
      </p:sp>
      <p:sp>
        <p:nvSpPr>
          <p:cNvPr id="4" name="Slide Number Placeholder 3"/>
          <p:cNvSpPr>
            <a:spLocks noGrp="1"/>
          </p:cNvSpPr>
          <p:nvPr>
            <p:ph type="sldNum" sz="quarter" idx="5"/>
          </p:nvPr>
        </p:nvSpPr>
        <p:spPr/>
        <p:txBody>
          <a:bodyPr/>
          <a:lstStyle/>
          <a:p>
            <a:fld id="{65E93B5B-1693-4507-BD33-3AF3AD8F306A}" type="slidenum">
              <a:rPr lang="en-GB" smtClean="0"/>
              <a:t>27</a:t>
            </a:fld>
            <a:endParaRPr lang="en-GB" dirty="0"/>
          </a:p>
        </p:txBody>
      </p:sp>
    </p:spTree>
    <p:extLst>
      <p:ext uri="{BB962C8B-B14F-4D97-AF65-F5344CB8AC3E}">
        <p14:creationId xmlns:p14="http://schemas.microsoft.com/office/powerpoint/2010/main" val="646917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cybersecurity, an attack vector is a method of achieving unauthorised network access to launch a cyber attack. Common attack vectors include malware, viruses, email attachments, web pages, pop-ups, instant messages, text messages, and social engineering.</a:t>
            </a:r>
          </a:p>
          <a:p>
            <a:endParaRPr lang="en-GB" dirty="0"/>
          </a:p>
          <a:p>
            <a:pPr marL="0" lvl="1" indent="0">
              <a:buNone/>
            </a:pPr>
            <a:endParaRPr lang="en-GB" dirty="0"/>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28</a:t>
            </a:fld>
            <a:endParaRPr lang="en-GB" dirty="0"/>
          </a:p>
        </p:txBody>
      </p:sp>
    </p:spTree>
    <p:extLst>
      <p:ext uri="{BB962C8B-B14F-4D97-AF65-F5344CB8AC3E}">
        <p14:creationId xmlns:p14="http://schemas.microsoft.com/office/powerpoint/2010/main" val="999148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30</a:t>
            </a:fld>
            <a:endParaRPr lang="en-GB"/>
          </a:p>
        </p:txBody>
      </p:sp>
    </p:spTree>
    <p:extLst>
      <p:ext uri="{BB962C8B-B14F-4D97-AF65-F5344CB8AC3E}">
        <p14:creationId xmlns:p14="http://schemas.microsoft.com/office/powerpoint/2010/main" val="3005842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5</a:t>
            </a:fld>
            <a:endParaRPr lang="en-GB" dirty="0"/>
          </a:p>
        </p:txBody>
      </p:sp>
    </p:spTree>
    <p:extLst>
      <p:ext uri="{BB962C8B-B14F-4D97-AF65-F5344CB8AC3E}">
        <p14:creationId xmlns:p14="http://schemas.microsoft.com/office/powerpoint/2010/main" val="2396004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Assume Breach refers to the act of designing cyber security assuming a breach has occurred or will occur imminently. Your security design should not just consider hostile actors on the Internet side of the perimeter network, but also should provide protection against hostile actors on your protected internal network. </a:t>
            </a:r>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33</a:t>
            </a:fld>
            <a:endParaRPr lang="en-GB" dirty="0"/>
          </a:p>
        </p:txBody>
      </p:sp>
    </p:spTree>
    <p:extLst>
      <p:ext uri="{BB962C8B-B14F-4D97-AF65-F5344CB8AC3E}">
        <p14:creationId xmlns:p14="http://schemas.microsoft.com/office/powerpoint/2010/main" val="2978064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Security response and preparation</a:t>
            </a:r>
          </a:p>
        </p:txBody>
      </p:sp>
      <p:sp>
        <p:nvSpPr>
          <p:cNvPr id="4" name="Slide Number Placeholder 3"/>
          <p:cNvSpPr>
            <a:spLocks noGrp="1"/>
          </p:cNvSpPr>
          <p:nvPr>
            <p:ph type="sldNum" sz="quarter" idx="5"/>
          </p:nvPr>
        </p:nvSpPr>
        <p:spPr/>
        <p:txBody>
          <a:bodyPr/>
          <a:lstStyle/>
          <a:p>
            <a:fld id="{65E93B5B-1693-4507-BD33-3AF3AD8F306A}" type="slidenum">
              <a:rPr lang="en-GB" smtClean="0"/>
              <a:t>35</a:t>
            </a:fld>
            <a:endParaRPr lang="en-GB" dirty="0"/>
          </a:p>
        </p:txBody>
      </p:sp>
    </p:spTree>
    <p:extLst>
      <p:ext uri="{BB962C8B-B14F-4D97-AF65-F5344CB8AC3E}">
        <p14:creationId xmlns:p14="http://schemas.microsoft.com/office/powerpoint/2010/main" val="387288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36</a:t>
            </a:fld>
            <a:endParaRPr lang="en-GB" dirty="0"/>
          </a:p>
        </p:txBody>
      </p:sp>
    </p:spTree>
    <p:extLst>
      <p:ext uri="{BB962C8B-B14F-4D97-AF65-F5344CB8AC3E}">
        <p14:creationId xmlns:p14="http://schemas.microsoft.com/office/powerpoint/2010/main" val="47701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37</a:t>
            </a:fld>
            <a:endParaRPr lang="en-GB" dirty="0"/>
          </a:p>
        </p:txBody>
      </p:sp>
    </p:spTree>
    <p:extLst>
      <p:ext uri="{BB962C8B-B14F-4D97-AF65-F5344CB8AC3E}">
        <p14:creationId xmlns:p14="http://schemas.microsoft.com/office/powerpoint/2010/main" val="2724385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38</a:t>
            </a:fld>
            <a:endParaRPr lang="en-GB" dirty="0"/>
          </a:p>
        </p:txBody>
      </p:sp>
    </p:spTree>
    <p:extLst>
      <p:ext uri="{BB962C8B-B14F-4D97-AF65-F5344CB8AC3E}">
        <p14:creationId xmlns:p14="http://schemas.microsoft.com/office/powerpoint/2010/main" val="2322408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Legislation drives a minimum level of cyber security</a:t>
            </a:r>
          </a:p>
        </p:txBody>
      </p:sp>
      <p:sp>
        <p:nvSpPr>
          <p:cNvPr id="4" name="Slide Number Placeholder 3"/>
          <p:cNvSpPr>
            <a:spLocks noGrp="1"/>
          </p:cNvSpPr>
          <p:nvPr>
            <p:ph type="sldNum" sz="quarter" idx="5"/>
          </p:nvPr>
        </p:nvSpPr>
        <p:spPr/>
        <p:txBody>
          <a:bodyPr/>
          <a:lstStyle/>
          <a:p>
            <a:fld id="{65E93B5B-1693-4507-BD33-3AF3AD8F306A}" type="slidenum">
              <a:rPr lang="en-GB" smtClean="0"/>
              <a:t>40</a:t>
            </a:fld>
            <a:endParaRPr lang="en-GB" dirty="0"/>
          </a:p>
        </p:txBody>
      </p:sp>
    </p:spTree>
    <p:extLst>
      <p:ext uri="{BB962C8B-B14F-4D97-AF65-F5344CB8AC3E}">
        <p14:creationId xmlns:p14="http://schemas.microsoft.com/office/powerpoint/2010/main" val="1043434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SO/IEC 27001 family of standards</a:t>
            </a:r>
          </a:p>
        </p:txBody>
      </p:sp>
      <p:sp>
        <p:nvSpPr>
          <p:cNvPr id="4" name="Slide Number Placeholder 3"/>
          <p:cNvSpPr>
            <a:spLocks noGrp="1"/>
          </p:cNvSpPr>
          <p:nvPr>
            <p:ph type="sldNum" sz="quarter" idx="5"/>
          </p:nvPr>
        </p:nvSpPr>
        <p:spPr/>
        <p:txBody>
          <a:bodyPr/>
          <a:lstStyle/>
          <a:p>
            <a:fld id="{65E93B5B-1693-4507-BD33-3AF3AD8F306A}" type="slidenum">
              <a:rPr lang="en-GB" smtClean="0"/>
              <a:t>41</a:t>
            </a:fld>
            <a:endParaRPr lang="en-GB" dirty="0"/>
          </a:p>
        </p:txBody>
      </p:sp>
    </p:spTree>
    <p:extLst>
      <p:ext uri="{BB962C8B-B14F-4D97-AF65-F5344CB8AC3E}">
        <p14:creationId xmlns:p14="http://schemas.microsoft.com/office/powerpoint/2010/main" val="1852009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45</a:t>
            </a:fld>
            <a:endParaRPr lang="en-GB" dirty="0"/>
          </a:p>
        </p:txBody>
      </p:sp>
    </p:spTree>
    <p:extLst>
      <p:ext uri="{BB962C8B-B14F-4D97-AF65-F5344CB8AC3E}">
        <p14:creationId xmlns:p14="http://schemas.microsoft.com/office/powerpoint/2010/main" val="516890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46</a:t>
            </a:fld>
            <a:endParaRPr lang="en-GB" dirty="0"/>
          </a:p>
        </p:txBody>
      </p:sp>
    </p:spTree>
    <p:extLst>
      <p:ext uri="{BB962C8B-B14F-4D97-AF65-F5344CB8AC3E}">
        <p14:creationId xmlns:p14="http://schemas.microsoft.com/office/powerpoint/2010/main" val="3508076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47</a:t>
            </a:fld>
            <a:endParaRPr lang="en-GB"/>
          </a:p>
        </p:txBody>
      </p:sp>
    </p:spTree>
    <p:extLst>
      <p:ext uri="{BB962C8B-B14F-4D97-AF65-F5344CB8AC3E}">
        <p14:creationId xmlns:p14="http://schemas.microsoft.com/office/powerpoint/2010/main" val="247298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has value…therefore cyber criminals are interested in YOU!</a:t>
            </a:r>
          </a:p>
          <a:p>
            <a:r>
              <a:rPr lang="en-US" dirty="0"/>
              <a:t>Your information has value: </a:t>
            </a:r>
          </a:p>
          <a:p>
            <a:endParaRPr lang="en-US" dirty="0"/>
          </a:p>
          <a:p>
            <a:pPr>
              <a:lnSpc>
                <a:spcPct val="120000"/>
              </a:lnSpc>
            </a:pPr>
            <a:r>
              <a:rPr lang="en-US" sz="1600" dirty="0"/>
              <a:t>Personal Information has value:</a:t>
            </a:r>
          </a:p>
          <a:p>
            <a:pPr>
              <a:lnSpc>
                <a:spcPct val="120000"/>
              </a:lnSpc>
            </a:pPr>
            <a:endParaRPr lang="en-US" dirty="0"/>
          </a:p>
          <a:p>
            <a:pPr marL="285750" indent="-285750">
              <a:lnSpc>
                <a:spcPct val="120000"/>
              </a:lnSpc>
              <a:buFont typeface="Arial" panose="020B0604020202020204" pitchFamily="34" charset="0"/>
              <a:buChar char="•"/>
            </a:pPr>
            <a:r>
              <a:rPr lang="en-US" dirty="0"/>
              <a:t>Your password</a:t>
            </a:r>
          </a:p>
          <a:p>
            <a:pPr marL="285750" indent="-285750">
              <a:lnSpc>
                <a:spcPct val="120000"/>
              </a:lnSpc>
              <a:buFont typeface="Arial" panose="020B0604020202020204" pitchFamily="34" charset="0"/>
              <a:buChar char="•"/>
            </a:pPr>
            <a:r>
              <a:rPr lang="en-US" dirty="0"/>
              <a:t>Your login name</a:t>
            </a:r>
          </a:p>
          <a:p>
            <a:pPr marL="285750" indent="-285750">
              <a:lnSpc>
                <a:spcPct val="120000"/>
              </a:lnSpc>
              <a:buFont typeface="Arial" panose="020B0604020202020204" pitchFamily="34" charset="0"/>
              <a:buChar char="•"/>
            </a:pPr>
            <a:r>
              <a:rPr lang="en-US" dirty="0"/>
              <a:t>Your name</a:t>
            </a:r>
          </a:p>
          <a:p>
            <a:pPr marL="285750" indent="-285750">
              <a:lnSpc>
                <a:spcPct val="120000"/>
              </a:lnSpc>
              <a:buFont typeface="Arial" panose="020B0604020202020204" pitchFamily="34" charset="0"/>
              <a:buChar char="•"/>
            </a:pPr>
            <a:r>
              <a:rPr lang="en-US" dirty="0"/>
              <a:t>Your address</a:t>
            </a:r>
          </a:p>
          <a:p>
            <a:pPr marL="285750" indent="-285750">
              <a:lnSpc>
                <a:spcPct val="120000"/>
              </a:lnSpc>
              <a:buFont typeface="Arial" panose="020B0604020202020204" pitchFamily="34" charset="0"/>
              <a:buChar char="•"/>
            </a:pPr>
            <a:r>
              <a:rPr lang="en-US" dirty="0"/>
              <a:t>Your telephone number</a:t>
            </a:r>
          </a:p>
          <a:p>
            <a:pPr marL="285750" indent="-285750">
              <a:lnSpc>
                <a:spcPct val="120000"/>
              </a:lnSpc>
              <a:buFont typeface="Arial" panose="020B0604020202020204" pitchFamily="34" charset="0"/>
              <a:buChar char="•"/>
            </a:pPr>
            <a:r>
              <a:rPr lang="en-US" dirty="0"/>
              <a:t>Your passport</a:t>
            </a:r>
          </a:p>
          <a:p>
            <a:pPr marL="285750" indent="-285750">
              <a:lnSpc>
                <a:spcPct val="120000"/>
              </a:lnSpc>
              <a:buFont typeface="Arial" panose="020B0604020202020204" pitchFamily="34" charset="0"/>
              <a:buChar char="•"/>
            </a:pPr>
            <a:r>
              <a:rPr lang="en-US" dirty="0"/>
              <a:t>Wife’s name</a:t>
            </a:r>
          </a:p>
          <a:p>
            <a:pPr marL="285750" indent="-285750">
              <a:lnSpc>
                <a:spcPct val="120000"/>
              </a:lnSpc>
              <a:buFont typeface="Arial" panose="020B0604020202020204" pitchFamily="34" charset="0"/>
              <a:buChar char="•"/>
            </a:pPr>
            <a:r>
              <a:rPr lang="en-US" dirty="0"/>
              <a:t># of children; children’s names; ages</a:t>
            </a:r>
          </a:p>
          <a:p>
            <a:pPr marL="285750" indent="-285750">
              <a:lnSpc>
                <a:spcPct val="120000"/>
              </a:lnSpc>
              <a:buFont typeface="Arial" panose="020B0604020202020204" pitchFamily="34" charset="0"/>
              <a:buChar char="•"/>
            </a:pPr>
            <a:r>
              <a:rPr lang="en-US" dirty="0"/>
              <a:t>Financial data (where you bank</a:t>
            </a:r>
          </a:p>
          <a:p>
            <a:pPr marL="285750" indent="-285750">
              <a:lnSpc>
                <a:spcPct val="120000"/>
              </a:lnSpc>
              <a:buFont typeface="Arial" panose="020B0604020202020204" pitchFamily="34" charset="0"/>
              <a:buChar char="•"/>
            </a:pPr>
            <a:r>
              <a:rPr lang="en-US" dirty="0"/>
              <a:t>Health data</a:t>
            </a:r>
          </a:p>
          <a:p>
            <a:pPr marL="285750" indent="-285750">
              <a:lnSpc>
                <a:spcPct val="120000"/>
              </a:lnSpc>
              <a:buFont typeface="Arial" panose="020B0604020202020204" pitchFamily="34" charset="0"/>
              <a:buChar char="•"/>
            </a:pPr>
            <a:r>
              <a:rPr lang="en-US" dirty="0"/>
              <a:t>Travel data</a:t>
            </a:r>
          </a:p>
          <a:p>
            <a:pPr marL="285750" indent="-285750">
              <a:lnSpc>
                <a:spcPct val="120000"/>
              </a:lnSpc>
              <a:buFont typeface="Arial" panose="020B0604020202020204" pitchFamily="34" charset="0"/>
              <a:buChar char="•"/>
            </a:pPr>
            <a:r>
              <a:rPr lang="en-US" dirty="0"/>
              <a:t>IoT Data (smart watches, phones, apps)</a:t>
            </a:r>
          </a:p>
          <a:p>
            <a:pPr marL="285750" indent="-285750">
              <a:lnSpc>
                <a:spcPct val="120000"/>
              </a:lnSpc>
              <a:buFont typeface="Arial" panose="020B0604020202020204" pitchFamily="34" charset="0"/>
              <a:buChar char="•"/>
            </a:pPr>
            <a:endParaRPr lang="en-US" dirty="0"/>
          </a:p>
          <a:p>
            <a:pPr>
              <a:lnSpc>
                <a:spcPct val="90000"/>
              </a:lnSpc>
              <a:spcBef>
                <a:spcPts val="1000"/>
              </a:spcBef>
              <a:buClr>
                <a:srgbClr val="CC0000"/>
              </a:buClr>
            </a:pPr>
            <a:r>
              <a:rPr lang="en-US" dirty="0">
                <a:solidFill>
                  <a:schemeClr val="tx2"/>
                </a:solidFill>
              </a:rPr>
              <a:t>Work information has value:</a:t>
            </a:r>
          </a:p>
          <a:p>
            <a:pPr>
              <a:lnSpc>
                <a:spcPct val="90000"/>
              </a:lnSpc>
              <a:spcBef>
                <a:spcPts val="1000"/>
              </a:spcBef>
              <a:buClr>
                <a:srgbClr val="CC0000"/>
              </a:buClr>
            </a:pPr>
            <a:endParaRPr lang="en-US" dirty="0">
              <a:solidFill>
                <a:schemeClr val="tx2"/>
              </a:solidFill>
            </a:endParaRP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Your login name</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Your work email address</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Manager’s name</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Customer information</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Customer addresses</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Your work login password</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Your work telephone number</a:t>
            </a:r>
          </a:p>
          <a:p>
            <a:pPr marL="285750" indent="-285750">
              <a:lnSpc>
                <a:spcPct val="90000"/>
              </a:lnSpc>
              <a:spcBef>
                <a:spcPts val="1000"/>
              </a:spcBef>
              <a:buClr>
                <a:srgbClr val="CC0000"/>
              </a:buClr>
              <a:buFont typeface="Arial" panose="020B0604020202020204" pitchFamily="34" charset="0"/>
              <a:buChar char="•"/>
            </a:pPr>
            <a:r>
              <a:rPr lang="en-US" dirty="0">
                <a:solidFill>
                  <a:schemeClr val="tx2"/>
                </a:solidFill>
              </a:rPr>
              <a:t>Past employers</a:t>
            </a:r>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6</a:t>
            </a:fld>
            <a:endParaRPr lang="en-GB" dirty="0"/>
          </a:p>
        </p:txBody>
      </p:sp>
    </p:spTree>
    <p:extLst>
      <p:ext uri="{BB962C8B-B14F-4D97-AF65-F5344CB8AC3E}">
        <p14:creationId xmlns:p14="http://schemas.microsoft.com/office/powerpoint/2010/main" val="2362046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48</a:t>
            </a:fld>
            <a:endParaRPr lang="en-GB"/>
          </a:p>
        </p:txBody>
      </p:sp>
    </p:spTree>
    <p:extLst>
      <p:ext uri="{BB962C8B-B14F-4D97-AF65-F5344CB8AC3E}">
        <p14:creationId xmlns:p14="http://schemas.microsoft.com/office/powerpoint/2010/main" val="86584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49</a:t>
            </a:fld>
            <a:endParaRPr lang="en-GB"/>
          </a:p>
        </p:txBody>
      </p:sp>
    </p:spTree>
    <p:extLst>
      <p:ext uri="{BB962C8B-B14F-4D97-AF65-F5344CB8AC3E}">
        <p14:creationId xmlns:p14="http://schemas.microsoft.com/office/powerpoint/2010/main" val="2126172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50</a:t>
            </a:fld>
            <a:endParaRPr lang="en-GB"/>
          </a:p>
        </p:txBody>
      </p:sp>
    </p:spTree>
    <p:extLst>
      <p:ext uri="{BB962C8B-B14F-4D97-AF65-F5344CB8AC3E}">
        <p14:creationId xmlns:p14="http://schemas.microsoft.com/office/powerpoint/2010/main" val="2422591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6C6826-CB3E-48D8-98A2-7C54E1895B43}" type="slidenum">
              <a:rPr lang="en-GB" smtClean="0"/>
              <a:t>55</a:t>
            </a:fld>
            <a:endParaRPr lang="en-GB" dirty="0"/>
          </a:p>
        </p:txBody>
      </p:sp>
    </p:spTree>
    <p:extLst>
      <p:ext uri="{BB962C8B-B14F-4D97-AF65-F5344CB8AC3E}">
        <p14:creationId xmlns:p14="http://schemas.microsoft.com/office/powerpoint/2010/main" val="2204355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56</a:t>
            </a:fld>
            <a:endParaRPr lang="en-GB"/>
          </a:p>
        </p:txBody>
      </p:sp>
    </p:spTree>
    <p:extLst>
      <p:ext uri="{BB962C8B-B14F-4D97-AF65-F5344CB8AC3E}">
        <p14:creationId xmlns:p14="http://schemas.microsoft.com/office/powerpoint/2010/main" val="806546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6C6826-CB3E-48D8-98A2-7C54E1895B43}" type="slidenum">
              <a:rPr lang="en-GB" smtClean="0"/>
              <a:t>65</a:t>
            </a:fld>
            <a:endParaRPr lang="en-GB"/>
          </a:p>
        </p:txBody>
      </p:sp>
    </p:spTree>
    <p:extLst>
      <p:ext uri="{BB962C8B-B14F-4D97-AF65-F5344CB8AC3E}">
        <p14:creationId xmlns:p14="http://schemas.microsoft.com/office/powerpoint/2010/main" val="114293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7</a:t>
            </a:fld>
            <a:endParaRPr lang="en-GB" dirty="0"/>
          </a:p>
        </p:txBody>
      </p:sp>
    </p:spTree>
    <p:extLst>
      <p:ext uri="{BB962C8B-B14F-4D97-AF65-F5344CB8AC3E}">
        <p14:creationId xmlns:p14="http://schemas.microsoft.com/office/powerpoint/2010/main" val="2387726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r>
              <a:rPr lang="en-GB" b="0" i="0" dirty="0">
                <a:solidFill>
                  <a:srgbClr val="E8EAED"/>
                </a:solidFill>
                <a:effectLst/>
                <a:latin typeface="Google Sans"/>
              </a:rPr>
            </a:br>
            <a:r>
              <a:rPr lang="en-GB" sz="2400" b="1" dirty="0">
                <a:solidFill>
                  <a:srgbClr val="C00000"/>
                </a:solidFill>
              </a:rPr>
              <a:t>Harm to Operations</a:t>
            </a:r>
            <a:endParaRPr lang="en-GB" sz="2000" b="1" dirty="0"/>
          </a:p>
          <a:p>
            <a:pPr lvl="0"/>
            <a:r>
              <a:rPr lang="en-GB" sz="2000" dirty="0"/>
              <a:t>Inability to perform current missions/business functions</a:t>
            </a:r>
          </a:p>
          <a:p>
            <a:pPr marL="0" lvl="1"/>
            <a:r>
              <a:rPr lang="en-GB" sz="2000" dirty="0"/>
              <a:t>Inability, or limited ability, to perform missions/business functions in the future</a:t>
            </a:r>
          </a:p>
          <a:p>
            <a:pPr marL="0" lvl="1"/>
            <a:r>
              <a:rPr lang="en-GB" sz="2000" dirty="0"/>
              <a:t>Harms (e.g. financial costs, sanctions) due to noncompliance</a:t>
            </a:r>
          </a:p>
          <a:p>
            <a:pPr marL="0" lvl="1"/>
            <a:r>
              <a:rPr lang="en-GB" sz="2000" dirty="0"/>
              <a:t>Direct financial costs</a:t>
            </a:r>
          </a:p>
          <a:p>
            <a:pPr marL="0" lvl="1"/>
            <a:r>
              <a:rPr lang="en-GB" sz="2000" dirty="0"/>
              <a:t>Damage to image or reputation</a:t>
            </a:r>
          </a:p>
          <a:p>
            <a:r>
              <a:rPr lang="en-GB" sz="2000" dirty="0"/>
              <a:t>Harm to assets</a:t>
            </a:r>
          </a:p>
          <a:p>
            <a:r>
              <a:rPr lang="en-GB" sz="2000" dirty="0"/>
              <a:t>Harm to individuals</a:t>
            </a:r>
          </a:p>
          <a:p>
            <a:r>
              <a:rPr lang="en-GB" sz="2000" dirty="0"/>
              <a:t>Harm to other organisations</a:t>
            </a:r>
          </a:p>
          <a:p>
            <a:pPr marL="0" lvl="1"/>
            <a:endParaRPr lang="en-GB" sz="2000" dirty="0"/>
          </a:p>
          <a:p>
            <a:pPr algn="l" fontAlgn="t"/>
            <a:endParaRPr lang="en-GB" b="0" i="0" dirty="0">
              <a:solidFill>
                <a:srgbClr val="E8EAED"/>
              </a:solidFill>
              <a:effectLst/>
              <a:latin typeface="Google Sans"/>
            </a:endParaRPr>
          </a:p>
          <a:p>
            <a:pPr algn="l" fontAlgn="t"/>
            <a:endParaRPr lang="en-GB" b="1" i="0" dirty="0">
              <a:solidFill>
                <a:srgbClr val="E8EAED"/>
              </a:solidFill>
              <a:effectLst/>
              <a:latin typeface="Google Sans"/>
            </a:endParaRPr>
          </a:p>
          <a:p>
            <a:pPr algn="l" fontAlgn="t"/>
            <a:r>
              <a:rPr lang="en-GB" b="1" i="0" dirty="0">
                <a:solidFill>
                  <a:srgbClr val="E8EAED"/>
                </a:solidFill>
                <a:effectLst/>
                <a:latin typeface="Google Sans"/>
              </a:rPr>
              <a:t>Script kiddie</a:t>
            </a:r>
          </a:p>
          <a:p>
            <a:pPr algn="l" fontAlgn="t"/>
            <a:endParaRPr lang="en-GB" b="0" i="0" dirty="0">
              <a:solidFill>
                <a:srgbClr val="E8EAED"/>
              </a:solidFill>
              <a:effectLst/>
              <a:latin typeface="Google Sans"/>
            </a:endParaRPr>
          </a:p>
          <a:p>
            <a:pPr algn="l"/>
            <a:r>
              <a:rPr lang="en-GB" b="0" i="1" dirty="0">
                <a:solidFill>
                  <a:srgbClr val="9AA0A6"/>
                </a:solidFill>
                <a:effectLst/>
                <a:latin typeface="arial" panose="020B0604020202020204" pitchFamily="34" charset="0"/>
              </a:rPr>
              <a:t>Noun </a:t>
            </a:r>
            <a:r>
              <a:rPr lang="en-GB" b="1" i="0" cap="all" dirty="0">
                <a:solidFill>
                  <a:srgbClr val="BDC1C6"/>
                </a:solidFill>
                <a:effectLst/>
                <a:latin typeface="arial" panose="020B0604020202020204" pitchFamily="34" charset="0"/>
              </a:rPr>
              <a:t>DEROGATORY • INFORMAL</a:t>
            </a:r>
          </a:p>
          <a:p>
            <a:pPr algn="l">
              <a:buFont typeface="+mj-lt"/>
              <a:buNone/>
            </a:pPr>
            <a:endParaRPr lang="en-GB" b="0" i="0" dirty="0">
              <a:solidFill>
                <a:srgbClr val="9AA0A6"/>
              </a:solidFill>
              <a:effectLst/>
              <a:latin typeface="arial" panose="020B0604020202020204" pitchFamily="34" charset="0"/>
            </a:endParaRPr>
          </a:p>
          <a:p>
            <a:pPr algn="l">
              <a:buFont typeface="+mj-lt"/>
              <a:buNone/>
            </a:pPr>
            <a:r>
              <a:rPr lang="en-GB" b="0" i="0" dirty="0">
                <a:solidFill>
                  <a:srgbClr val="BDC1C6"/>
                </a:solidFill>
                <a:effectLst/>
                <a:latin typeface="arial" panose="020B0604020202020204" pitchFamily="34" charset="0"/>
              </a:rPr>
              <a:t>A person who uses existing computer scripts or codes to hack into computers, lacking the expertise to write their own.</a:t>
            </a:r>
          </a:p>
          <a:p>
            <a:endParaRPr lang="en-GB" dirty="0"/>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8</a:t>
            </a:fld>
            <a:endParaRPr lang="en-GB" dirty="0"/>
          </a:p>
        </p:txBody>
      </p:sp>
    </p:spTree>
    <p:extLst>
      <p:ext uri="{BB962C8B-B14F-4D97-AF65-F5344CB8AC3E}">
        <p14:creationId xmlns:p14="http://schemas.microsoft.com/office/powerpoint/2010/main" val="388746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Identify threat event</a:t>
            </a:r>
          </a:p>
          <a:p>
            <a:pPr marL="0" indent="0">
              <a:buFont typeface="Arial" panose="020B0604020202020204" pitchFamily="34" charset="0"/>
              <a:buNone/>
            </a:pPr>
            <a:r>
              <a:rPr lang="en-GB" sz="1200" dirty="0"/>
              <a:t>Identify threat sources that could initiate the threat event</a:t>
            </a:r>
          </a:p>
          <a:p>
            <a:pPr marL="0" indent="0">
              <a:buFont typeface="Arial" panose="020B0604020202020204" pitchFamily="34" charset="0"/>
              <a:buNone/>
            </a:pPr>
            <a:r>
              <a:rPr lang="en-GB" sz="1200" dirty="0"/>
              <a:t>Assess threat source intent</a:t>
            </a:r>
          </a:p>
          <a:p>
            <a:pPr marL="0" indent="0">
              <a:buFont typeface="Arial" panose="020B0604020202020204" pitchFamily="34" charset="0"/>
              <a:buNone/>
            </a:pPr>
            <a:r>
              <a:rPr lang="en-GB" sz="1200" dirty="0"/>
              <a:t>Assess threat source targeting</a:t>
            </a:r>
          </a:p>
          <a:p>
            <a:pPr marL="0" indent="0">
              <a:buFont typeface="Arial" panose="020B0604020202020204" pitchFamily="34" charset="0"/>
              <a:buNone/>
            </a:pPr>
            <a:r>
              <a:rPr lang="en-GB" sz="1200" dirty="0"/>
              <a:t>Determine relevance of threat event</a:t>
            </a:r>
          </a:p>
          <a:p>
            <a:pPr marL="0" indent="0">
              <a:buFont typeface="Arial" panose="020B0604020202020204" pitchFamily="34" charset="0"/>
              <a:buNone/>
            </a:pPr>
            <a:r>
              <a:rPr lang="en-GB" sz="1200" dirty="0"/>
              <a:t>Determine likelihood that one or more of the threat sources initiates the threat event, taking into consideration capability, intent, and targeting</a:t>
            </a:r>
          </a:p>
          <a:p>
            <a:endParaRPr lang="en-GB" dirty="0"/>
          </a:p>
          <a:p>
            <a:pPr marL="0" indent="0">
              <a:buFont typeface="Arial" panose="020B0604020202020204" pitchFamily="34" charset="0"/>
              <a:buNone/>
            </a:pPr>
            <a:r>
              <a:rPr lang="en-GB" sz="1200" dirty="0"/>
              <a:t>Identify vulnerabilities which could be exploited by threat sources initiating the threat event and the predisposing conditions which could increase the likelihood of adverse impacts</a:t>
            </a:r>
          </a:p>
          <a:p>
            <a:pPr marL="0" indent="0">
              <a:buFont typeface="Arial" panose="020B0604020202020204" pitchFamily="34" charset="0"/>
              <a:buNone/>
            </a:pPr>
            <a:r>
              <a:rPr lang="en-GB" sz="1200" dirty="0"/>
              <a:t>Assess severity of vulnerabilities and pervasiveness of predisposing conditions</a:t>
            </a:r>
          </a:p>
          <a:p>
            <a:pPr marL="0" indent="0">
              <a:buFont typeface="Arial" panose="020B0604020202020204" pitchFamily="34" charset="0"/>
              <a:buNone/>
            </a:pPr>
            <a:r>
              <a:rPr lang="en-GB" sz="1200" dirty="0"/>
              <a:t>Determine the likelihood that the threat event, once initiated, will result in adverse impact, taking into consideration threat source capability, vulnerabilities, and predisposing conditions</a:t>
            </a:r>
          </a:p>
          <a:p>
            <a:endParaRPr lang="en-GB" dirty="0"/>
          </a:p>
          <a:p>
            <a:pPr marL="0" indent="0">
              <a:buFont typeface="Arial" panose="020B0604020202020204" pitchFamily="34" charset="0"/>
              <a:buNone/>
            </a:pPr>
            <a:r>
              <a:rPr lang="en-GB" sz="1200" dirty="0"/>
              <a:t>Determine the likelihood that the threat event will be initiated and result in adverse impact</a:t>
            </a:r>
          </a:p>
          <a:p>
            <a:pPr marL="0" indent="0">
              <a:buFont typeface="Arial" panose="020B0604020202020204" pitchFamily="34" charset="0"/>
              <a:buNone/>
            </a:pPr>
            <a:r>
              <a:rPr lang="en-GB" sz="1200" dirty="0"/>
              <a:t>Determine the adverse impact</a:t>
            </a:r>
          </a:p>
          <a:p>
            <a:pPr marL="0" indent="0">
              <a:buFont typeface="Arial" panose="020B0604020202020204" pitchFamily="34" charset="0"/>
              <a:buNone/>
            </a:pPr>
            <a:r>
              <a:rPr lang="en-GB" sz="1200" dirty="0"/>
              <a:t>Determine the level of risk as a combination of likelihood and impact</a:t>
            </a:r>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9</a:t>
            </a:fld>
            <a:endParaRPr lang="en-GB" dirty="0"/>
          </a:p>
        </p:txBody>
      </p:sp>
    </p:spTree>
    <p:extLst>
      <p:ext uri="{BB962C8B-B14F-4D97-AF65-F5344CB8AC3E}">
        <p14:creationId xmlns:p14="http://schemas.microsoft.com/office/powerpoint/2010/main" val="363141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effectLst/>
                <a:latin typeface="Arial" panose="020B0604020202020204" pitchFamily="34" charset="0"/>
              </a:rPr>
              <a:t>What is the CIA triad?</a:t>
            </a:r>
          </a:p>
          <a:p>
            <a:r>
              <a:rPr lang="en-GB" dirty="0">
                <a:solidFill>
                  <a:srgbClr val="666666"/>
                </a:solidFill>
                <a:effectLst/>
              </a:rPr>
              <a:t>Confidentiality, integrity and availability, also known as the CIA triad, is a model designed to guide policies for information security within an organization. The model is also sometimes referred to as the AIC triad (availability, integrity and confidentiality) to avoid confusion with the Central Intelligence Agency. Although elements of the triad are three of the most foundational and crucial cybersecurity needs, experts believe the CIA triad </a:t>
            </a:r>
            <a:r>
              <a:rPr lang="en-GB" u="sng" dirty="0">
                <a:solidFill>
                  <a:srgbClr val="007CAD"/>
                </a:solidFill>
                <a:effectLst/>
                <a:hlinkClick r:id="rId3"/>
              </a:rPr>
              <a:t>needs an upgrade</a:t>
            </a:r>
            <a:r>
              <a:rPr lang="en-GB" dirty="0">
                <a:solidFill>
                  <a:srgbClr val="666666"/>
                </a:solidFill>
                <a:effectLst/>
              </a:rPr>
              <a:t> to stay effective.</a:t>
            </a:r>
          </a:p>
          <a:p>
            <a:r>
              <a:rPr lang="en-GB" dirty="0">
                <a:solidFill>
                  <a:srgbClr val="666666"/>
                </a:solidFill>
                <a:effectLst/>
              </a:rPr>
              <a:t>In this context, confidentiality is a set of rules that limits access to information, </a:t>
            </a:r>
            <a:r>
              <a:rPr lang="en-GB" u="sng" dirty="0">
                <a:solidFill>
                  <a:srgbClr val="007CAD"/>
                </a:solidFill>
                <a:effectLst/>
                <a:hlinkClick r:id="rId4"/>
              </a:rPr>
              <a:t>integrity</a:t>
            </a:r>
            <a:r>
              <a:rPr lang="en-GB" dirty="0">
                <a:solidFill>
                  <a:srgbClr val="666666"/>
                </a:solidFill>
                <a:effectLst/>
              </a:rPr>
              <a:t> is the assurance that the information is trustworthy and accurate, and </a:t>
            </a:r>
            <a:r>
              <a:rPr lang="en-GB" u="sng" dirty="0">
                <a:solidFill>
                  <a:srgbClr val="007CAD"/>
                </a:solidFill>
                <a:effectLst/>
                <a:hlinkClick r:id="rId5"/>
              </a:rPr>
              <a:t>availability</a:t>
            </a:r>
            <a:r>
              <a:rPr lang="en-GB" dirty="0">
                <a:solidFill>
                  <a:srgbClr val="666666"/>
                </a:solidFill>
                <a:effectLst/>
              </a:rPr>
              <a:t> is a guarantee of reliable access to the information by authorized people.</a:t>
            </a:r>
          </a:p>
          <a:p>
            <a:endParaRPr lang="en-GB" b="1" i="0" dirty="0">
              <a:effectLst/>
              <a:latin typeface="Arial" panose="020B0604020202020204" pitchFamily="34" charset="0"/>
            </a:endParaRPr>
          </a:p>
          <a:p>
            <a:r>
              <a:rPr lang="en-GB" b="1" i="0" dirty="0">
                <a:effectLst/>
                <a:latin typeface="Arial" panose="020B0604020202020204" pitchFamily="34" charset="0"/>
              </a:rPr>
              <a:t>Confidentiality, integrity, availability</a:t>
            </a:r>
          </a:p>
          <a:p>
            <a:r>
              <a:rPr lang="en-GB" dirty="0">
                <a:solidFill>
                  <a:srgbClr val="666666"/>
                </a:solidFill>
                <a:effectLst/>
              </a:rPr>
              <a:t>The following is a breakdown of the three key concepts that form the CIA triad:</a:t>
            </a:r>
          </a:p>
          <a:p>
            <a:pPr>
              <a:buFont typeface="Arial" panose="020B0604020202020204" pitchFamily="34" charset="0"/>
              <a:buNone/>
            </a:pPr>
            <a:endParaRPr lang="en-GB" b="1" dirty="0">
              <a:solidFill>
                <a:srgbClr val="666666"/>
              </a:solidFill>
              <a:effectLst/>
            </a:endParaRPr>
          </a:p>
          <a:p>
            <a:pPr>
              <a:buFont typeface="Arial" panose="020B0604020202020204" pitchFamily="34" charset="0"/>
              <a:buNone/>
            </a:pPr>
            <a:r>
              <a:rPr lang="en-GB" b="1" dirty="0">
                <a:solidFill>
                  <a:srgbClr val="666666"/>
                </a:solidFill>
                <a:effectLst/>
              </a:rPr>
              <a:t>Confidentiality</a:t>
            </a:r>
            <a:r>
              <a:rPr lang="en-GB" dirty="0">
                <a:solidFill>
                  <a:srgbClr val="666666"/>
                </a:solidFill>
                <a:effectLst/>
              </a:rPr>
              <a:t> is roughly equivalent to privacy. Confidentiality measures are designed to prevent sensitive information from unauthorized access attempts. It is common for data to be categorized according to the amount and type of damage that could be done if it fell into the wrong hands. More or less stringent measures can then be implemented according to those categories.</a:t>
            </a:r>
          </a:p>
          <a:p>
            <a:pPr>
              <a:buFont typeface="Arial" panose="020B0604020202020204" pitchFamily="34" charset="0"/>
              <a:buNone/>
            </a:pPr>
            <a:endParaRPr lang="en-GB" b="1" dirty="0">
              <a:solidFill>
                <a:srgbClr val="666666"/>
              </a:solidFill>
              <a:effectLst/>
            </a:endParaRPr>
          </a:p>
          <a:p>
            <a:pPr>
              <a:buFont typeface="Arial" panose="020B0604020202020204" pitchFamily="34" charset="0"/>
              <a:buNone/>
            </a:pPr>
            <a:r>
              <a:rPr lang="en-GB" b="1" dirty="0">
                <a:solidFill>
                  <a:srgbClr val="666666"/>
                </a:solidFill>
                <a:effectLst/>
              </a:rPr>
              <a:t>Integrity</a:t>
            </a:r>
            <a:r>
              <a:rPr lang="en-GB" dirty="0">
                <a:solidFill>
                  <a:srgbClr val="666666"/>
                </a:solidFill>
                <a:effectLst/>
              </a:rPr>
              <a:t> involves maintaining the consistency, accuracy and trustworthiness of data over its entire lifecycle. Data must not be changed in transit, and steps must be taken to ensure data cannot be altered by unauthorized people (for example, in a breach of confidentiality).</a:t>
            </a:r>
          </a:p>
          <a:p>
            <a:pPr>
              <a:buFont typeface="Arial" panose="020B0604020202020204" pitchFamily="34" charset="0"/>
              <a:buNone/>
            </a:pPr>
            <a:endParaRPr lang="en-GB" b="1" dirty="0">
              <a:solidFill>
                <a:srgbClr val="666666"/>
              </a:solidFill>
              <a:effectLst/>
            </a:endParaRPr>
          </a:p>
          <a:p>
            <a:pPr>
              <a:buFont typeface="Arial" panose="020B0604020202020204" pitchFamily="34" charset="0"/>
              <a:buNone/>
            </a:pPr>
            <a:r>
              <a:rPr lang="en-GB" b="1" dirty="0">
                <a:solidFill>
                  <a:srgbClr val="666666"/>
                </a:solidFill>
                <a:effectLst/>
              </a:rPr>
              <a:t>Availability</a:t>
            </a:r>
            <a:r>
              <a:rPr lang="en-GB" dirty="0">
                <a:solidFill>
                  <a:srgbClr val="666666"/>
                </a:solidFill>
                <a:effectLst/>
              </a:rPr>
              <a:t> means information should be consistently and readily accessible for authorized parties. This involves properly maintaining hardware and technical infrastructure and systems that hold and display the information.</a:t>
            </a:r>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12</a:t>
            </a:fld>
            <a:endParaRPr lang="en-GB" dirty="0"/>
          </a:p>
        </p:txBody>
      </p:sp>
    </p:spTree>
    <p:extLst>
      <p:ext uri="{BB962C8B-B14F-4D97-AF65-F5344CB8AC3E}">
        <p14:creationId xmlns:p14="http://schemas.microsoft.com/office/powerpoint/2010/main" val="377757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customer security policy is the basis for the customers security design. Include all assets and known vulnerabilities take into account the likelihood of threat to build risk overview. A policy will cover both physical and IT security.  Constant monitoring of both cyber and physical assets is vital to ensure the policy is enforced. The policy is built taking all the risk assessments into account as well as known vulnerabilities and threats. </a:t>
            </a:r>
          </a:p>
          <a:p>
            <a:endParaRPr lang="en-GB" dirty="0"/>
          </a:p>
          <a:p>
            <a:endParaRPr lang="en-GB" dirty="0"/>
          </a:p>
        </p:txBody>
      </p:sp>
      <p:sp>
        <p:nvSpPr>
          <p:cNvPr id="4" name="Slide Number Placeholder 3"/>
          <p:cNvSpPr>
            <a:spLocks noGrp="1"/>
          </p:cNvSpPr>
          <p:nvPr>
            <p:ph type="sldNum" sz="quarter" idx="5"/>
          </p:nvPr>
        </p:nvSpPr>
        <p:spPr/>
        <p:txBody>
          <a:bodyPr/>
          <a:lstStyle/>
          <a:p>
            <a:fld id="{65E93B5B-1693-4507-BD33-3AF3AD8F306A}" type="slidenum">
              <a:rPr lang="en-GB" smtClean="0"/>
              <a:t>13</a:t>
            </a:fld>
            <a:endParaRPr lang="en-GB" dirty="0"/>
          </a:p>
        </p:txBody>
      </p:sp>
    </p:spTree>
    <p:extLst>
      <p:ext uri="{BB962C8B-B14F-4D97-AF65-F5344CB8AC3E}">
        <p14:creationId xmlns:p14="http://schemas.microsoft.com/office/powerpoint/2010/main" val="345882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classification allows companies to understand the risk of the data being disclosed outside the business. The Canon R rating system is a good example of this.</a:t>
            </a:r>
          </a:p>
        </p:txBody>
      </p:sp>
      <p:sp>
        <p:nvSpPr>
          <p:cNvPr id="4" name="Slide Number Placeholder 3"/>
          <p:cNvSpPr>
            <a:spLocks noGrp="1"/>
          </p:cNvSpPr>
          <p:nvPr>
            <p:ph type="sldNum" sz="quarter" idx="5"/>
          </p:nvPr>
        </p:nvSpPr>
        <p:spPr/>
        <p:txBody>
          <a:bodyPr/>
          <a:lstStyle/>
          <a:p>
            <a:fld id="{F66C6826-CB3E-48D8-98A2-7C54E1895B43}" type="slidenum">
              <a:rPr lang="en-GB" smtClean="0"/>
              <a:t>14</a:t>
            </a:fld>
            <a:endParaRPr lang="en-GB" dirty="0"/>
          </a:p>
        </p:txBody>
      </p:sp>
    </p:spTree>
    <p:extLst>
      <p:ext uri="{BB962C8B-B14F-4D97-AF65-F5344CB8AC3E}">
        <p14:creationId xmlns:p14="http://schemas.microsoft.com/office/powerpoint/2010/main" val="418352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8.jpe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0.jpeg"/><Relationship Id="rId7"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4.jpe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pn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Master" Target="../slideMasters/slideMaster1.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3.svg"/><Relationship Id="rId9" Type="http://schemas.openxmlformats.org/officeDocument/2006/relationships/image" Target="../media/image60.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svg"/><Relationship Id="rId7"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svg"/><Relationship Id="rId7"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1BC768-7242-4D01-9AFA-A58FF4E4A01A}"/>
              </a:ext>
            </a:extLst>
          </p:cNvPr>
          <p:cNvSpPr/>
          <p:nvPr userDrawn="1"/>
        </p:nvSpPr>
        <p:spPr>
          <a:xfrm>
            <a:off x="4833600" y="0"/>
            <a:ext cx="7358400"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3323" y="3126617"/>
            <a:ext cx="4234479" cy="1289738"/>
          </a:xfrm>
        </p:spPr>
        <p:txBody>
          <a:bodyPr lIns="0" tIns="0" rIns="0" bIns="0" anchor="t" anchorCtr="0">
            <a:noAutofit/>
          </a:bodyPr>
          <a:lstStyle>
            <a:lvl1pPr>
              <a:lnSpc>
                <a:spcPts val="4400"/>
              </a:lnSpc>
              <a:defRPr sz="4400" b="1"/>
            </a:lvl1pPr>
          </a:lstStyle>
          <a:p>
            <a:r>
              <a:rPr lang="en-US" dirty="0"/>
              <a:t>PRESENTATION </a:t>
            </a:r>
            <a:br>
              <a:rPr lang="en-US" dirty="0"/>
            </a:br>
            <a:r>
              <a:rPr lang="en-US" dirty="0"/>
              <a:t>TITLE HERE</a:t>
            </a: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9" name="Text Placeholder 18">
            <a:extLst>
              <a:ext uri="{FF2B5EF4-FFF2-40B4-BE49-F238E27FC236}">
                <a16:creationId xmlns:a16="http://schemas.microsoft.com/office/drawing/2014/main" id="{F48FDAC1-821F-48D9-B11C-5158FE8EB6F8}"/>
              </a:ext>
            </a:extLst>
          </p:cNvPr>
          <p:cNvSpPr>
            <a:spLocks noGrp="1"/>
          </p:cNvSpPr>
          <p:nvPr>
            <p:ph type="body" sz="quarter" idx="14" hasCustomPrompt="1"/>
          </p:nvPr>
        </p:nvSpPr>
        <p:spPr>
          <a:xfrm>
            <a:off x="473323" y="5031276"/>
            <a:ext cx="3965827" cy="158075"/>
          </a:xfrm>
        </p:spPr>
        <p:txBody>
          <a:bodyPr/>
          <a:lstStyle>
            <a:lvl1pPr marL="0" indent="0">
              <a:buFontTx/>
              <a:buNone/>
              <a:defRPr sz="10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Position or Title</a:t>
            </a:r>
            <a:endParaRPr lang="en-GB" dirty="0"/>
          </a:p>
        </p:txBody>
      </p:sp>
      <p:sp>
        <p:nvSpPr>
          <p:cNvPr id="23" name="Text Placeholder 18">
            <a:extLst>
              <a:ext uri="{FF2B5EF4-FFF2-40B4-BE49-F238E27FC236}">
                <a16:creationId xmlns:a16="http://schemas.microsoft.com/office/drawing/2014/main" id="{50BE133C-1B37-45A3-8FF9-34D60A3776F5}"/>
              </a:ext>
            </a:extLst>
          </p:cNvPr>
          <p:cNvSpPr>
            <a:spLocks noGrp="1"/>
          </p:cNvSpPr>
          <p:nvPr>
            <p:ph type="body" sz="quarter" idx="15" hasCustomPrompt="1"/>
          </p:nvPr>
        </p:nvSpPr>
        <p:spPr>
          <a:xfrm>
            <a:off x="473323" y="5339093"/>
            <a:ext cx="3965827" cy="158075"/>
          </a:xfrm>
        </p:spPr>
        <p:txBody>
          <a:bodyPr/>
          <a:lstStyle>
            <a:lvl1pPr marL="0" indent="0">
              <a:buFontTx/>
              <a:buNone/>
              <a:defRPr sz="1000" b="1"/>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Date</a:t>
            </a:r>
            <a:endParaRPr lang="en-GB" dirty="0"/>
          </a:p>
        </p:txBody>
      </p:sp>
      <p:sp>
        <p:nvSpPr>
          <p:cNvPr id="28" name="Text Placeholder 27">
            <a:extLst>
              <a:ext uri="{FF2B5EF4-FFF2-40B4-BE49-F238E27FC236}">
                <a16:creationId xmlns:a16="http://schemas.microsoft.com/office/drawing/2014/main" id="{B7DA4CDF-6DDB-42C6-8EE4-F43E5A87C787}"/>
              </a:ext>
            </a:extLst>
          </p:cNvPr>
          <p:cNvSpPr>
            <a:spLocks noGrp="1"/>
          </p:cNvSpPr>
          <p:nvPr>
            <p:ph type="body" sz="quarter" idx="17" hasCustomPrompt="1"/>
          </p:nvPr>
        </p:nvSpPr>
        <p:spPr>
          <a:xfrm>
            <a:off x="473323" y="4712928"/>
            <a:ext cx="3965827" cy="246063"/>
          </a:xfrm>
        </p:spPr>
        <p:txBody>
          <a:bodyPr/>
          <a:lstStyle>
            <a:lvl1pPr marL="0" indent="0">
              <a:buNone/>
              <a:defRPr sz="1400" b="1"/>
            </a:lvl1pPr>
          </a:lstStyle>
          <a:p>
            <a:pPr lvl="0"/>
            <a:r>
              <a:rPr lang="en-US" dirty="0"/>
              <a:t>Presenter Name</a:t>
            </a:r>
            <a:endParaRPr lang="en-GB" dirty="0"/>
          </a:p>
        </p:txBody>
      </p:sp>
    </p:spTree>
    <p:extLst>
      <p:ext uri="{BB962C8B-B14F-4D97-AF65-F5344CB8AC3E}">
        <p14:creationId xmlns:p14="http://schemas.microsoft.com/office/powerpoint/2010/main" val="15411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orporate Title slid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895526-361E-7547-ABB3-BD4DE496AF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818" y="-6891"/>
            <a:ext cx="12211019" cy="5647596"/>
          </a:xfrm>
          <a:prstGeom prst="rect">
            <a:avLst/>
          </a:prstGeom>
        </p:spPr>
      </p:pic>
      <p:sp>
        <p:nvSpPr>
          <p:cNvPr id="15" name="Subtitle 2">
            <a:extLst>
              <a:ext uri="{FF2B5EF4-FFF2-40B4-BE49-F238E27FC236}">
                <a16:creationId xmlns:a16="http://schemas.microsoft.com/office/drawing/2014/main" id="{1DA48E53-2201-F647-B423-93D2A1B47BFB}"/>
              </a:ext>
            </a:extLst>
          </p:cNvPr>
          <p:cNvSpPr>
            <a:spLocks noGrp="1"/>
          </p:cNvSpPr>
          <p:nvPr>
            <p:ph type="subTitle" idx="1"/>
          </p:nvPr>
        </p:nvSpPr>
        <p:spPr>
          <a:xfrm>
            <a:off x="920414" y="3069065"/>
            <a:ext cx="5796380" cy="1655762"/>
          </a:xfrm>
        </p:spPr>
        <p:txBody>
          <a:bodyPr>
            <a:norm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Box 10">
            <a:extLst>
              <a:ext uri="{FF2B5EF4-FFF2-40B4-BE49-F238E27FC236}">
                <a16:creationId xmlns:a16="http://schemas.microsoft.com/office/drawing/2014/main" id="{F6F496C1-5314-A94B-B17B-F5C28E174D11}"/>
              </a:ext>
            </a:extLst>
          </p:cNvPr>
          <p:cNvSpPr txBox="1"/>
          <p:nvPr userDrawn="1"/>
        </p:nvSpPr>
        <p:spPr>
          <a:xfrm>
            <a:off x="9111681" y="5341776"/>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Brent </a:t>
            </a:r>
            <a:r>
              <a:rPr lang="en-GB" sz="1100" b="0" i="0" kern="1200" dirty="0" err="1">
                <a:solidFill>
                  <a:schemeClr val="bg1"/>
                </a:solidFill>
                <a:effectLst/>
                <a:latin typeface="+mn-lt"/>
                <a:ea typeface="+mn-ea"/>
                <a:cs typeface="+mn-cs"/>
              </a:rPr>
              <a:t>Stirton</a:t>
            </a:r>
            <a:r>
              <a:rPr lang="en-GB" sz="1100" b="0" i="0" kern="1200" dirty="0">
                <a:solidFill>
                  <a:schemeClr val="bg1"/>
                </a:solidFill>
                <a:effectLst/>
                <a:latin typeface="+mn-lt"/>
                <a:ea typeface="+mn-ea"/>
                <a:cs typeface="+mn-cs"/>
              </a:rPr>
              <a:t> - Canon Ambassador</a:t>
            </a:r>
            <a:endParaRPr lang="en-US" sz="1100" dirty="0">
              <a:solidFill>
                <a:schemeClr val="bg1"/>
              </a:solidFill>
              <a:latin typeface="+mn-lt"/>
            </a:endParaRPr>
          </a:p>
        </p:txBody>
      </p:sp>
      <p:sp>
        <p:nvSpPr>
          <p:cNvPr id="2" name="Title 1">
            <a:extLst>
              <a:ext uri="{FF2B5EF4-FFF2-40B4-BE49-F238E27FC236}">
                <a16:creationId xmlns:a16="http://schemas.microsoft.com/office/drawing/2014/main" id="{23312DA9-8E28-4E6E-9D3A-54153A6CF775}"/>
              </a:ext>
            </a:extLst>
          </p:cNvPr>
          <p:cNvSpPr>
            <a:spLocks noGrp="1"/>
          </p:cNvSpPr>
          <p:nvPr>
            <p:ph type="title"/>
          </p:nvPr>
        </p:nvSpPr>
        <p:spPr>
          <a:xfrm>
            <a:off x="660657" y="1593854"/>
            <a:ext cx="10515600" cy="1325563"/>
          </a:xfrm>
        </p:spPr>
        <p:txBody>
          <a:bodyPr/>
          <a:lstStyle/>
          <a:p>
            <a:r>
              <a:rPr lang="en-US"/>
              <a:t>Click to edit Master title style</a:t>
            </a:r>
            <a:endParaRPr lang="en-GB"/>
          </a:p>
        </p:txBody>
      </p:sp>
      <p:pic>
        <p:nvPicPr>
          <p:cNvPr id="16" name="Graphic 15">
            <a:extLst>
              <a:ext uri="{FF2B5EF4-FFF2-40B4-BE49-F238E27FC236}">
                <a16:creationId xmlns:a16="http://schemas.microsoft.com/office/drawing/2014/main" id="{B486D777-542C-45D1-B66A-5679688D7D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8" name="Slide Number Placeholder 4">
            <a:extLst>
              <a:ext uri="{FF2B5EF4-FFF2-40B4-BE49-F238E27FC236}">
                <a16:creationId xmlns:a16="http://schemas.microsoft.com/office/drawing/2014/main" id="{4BB2BBEC-B083-41CC-918D-DDE62A973408}"/>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33163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Bulle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9632"/>
            <a:ext cx="12192000" cy="972569"/>
          </a:xfrm>
          <a:prstGeom prst="rect">
            <a:avLst/>
          </a:prstGeom>
        </p:spPr>
        <p:txBody>
          <a:bodyPr anchor="ctr">
            <a:normAutofit/>
          </a:bodyPr>
          <a:lstStyle>
            <a:lvl1pPr>
              <a:defRPr sz="3733" b="1">
                <a:solidFill>
                  <a:srgbClr val="000000"/>
                </a:solidFill>
              </a:defRPr>
            </a:lvl1pPr>
          </a:lstStyle>
          <a:p>
            <a:r>
              <a:rPr lang="en-US" dirty="0"/>
              <a:t>Click to edit title</a:t>
            </a:r>
          </a:p>
        </p:txBody>
      </p:sp>
      <p:sp>
        <p:nvSpPr>
          <p:cNvPr id="3" name="Content Placeholder 2"/>
          <p:cNvSpPr>
            <a:spLocks noGrp="1"/>
          </p:cNvSpPr>
          <p:nvPr>
            <p:ph idx="1"/>
          </p:nvPr>
        </p:nvSpPr>
        <p:spPr>
          <a:xfrm>
            <a:off x="281685" y="1600201"/>
            <a:ext cx="11707116" cy="4525963"/>
          </a:xfrm>
          <a:prstGeom prst="rect">
            <a:avLst/>
          </a:prstGeom>
        </p:spPr>
        <p:txBody>
          <a:bodyPr/>
          <a:lstStyle>
            <a:lvl1pPr marL="376757" indent="-376757">
              <a:buClr>
                <a:srgbClr val="F37021"/>
              </a:buClr>
              <a:buSzPct val="100000"/>
              <a:buFont typeface="Wingdings" panose="05000000000000000000" pitchFamily="2" charset="2"/>
              <a:buChar char=""/>
              <a:defRPr sz="3200" b="1">
                <a:solidFill>
                  <a:srgbClr val="000000"/>
                </a:solidFill>
              </a:defRPr>
            </a:lvl1pPr>
            <a:lvl2pPr marL="615935" indent="-239178">
              <a:buClr>
                <a:srgbClr val="4B4E52"/>
              </a:buClr>
              <a:buFont typeface="Arial" panose="020B0604020202020204" pitchFamily="34" charset="0"/>
              <a:buChar char="›"/>
              <a:defRPr sz="2667" b="0">
                <a:solidFill>
                  <a:srgbClr val="000000"/>
                </a:solidFill>
              </a:defRPr>
            </a:lvl2pPr>
            <a:lvl3pPr marL="910144" indent="-292093">
              <a:buFont typeface="century gothic" panose="020B0502020202020204" pitchFamily="34" charset="0"/>
              <a:buChar char="–"/>
              <a:defRPr sz="2400" b="0">
                <a:solidFill>
                  <a:srgbClr val="000000"/>
                </a:solidFill>
              </a:defRPr>
            </a:lvl3pPr>
            <a:lvl4pPr>
              <a:defRPr b="1">
                <a:solidFill>
                  <a:srgbClr val="414042"/>
                </a:solidFill>
              </a:defRPr>
            </a:lvl4pPr>
            <a:lvl5pPr>
              <a:defRPr b="1">
                <a:solidFill>
                  <a:srgbClr val="414042"/>
                </a:solidFill>
              </a:defRPr>
            </a:lvl5pPr>
          </a:lstStyle>
          <a:p>
            <a:pPr lvl="0"/>
            <a:r>
              <a:rPr lang="en-US"/>
              <a:t>Click to edit Master text styles</a:t>
            </a:r>
          </a:p>
          <a:p>
            <a:pPr lvl="1"/>
            <a:r>
              <a:rPr lang="en-US"/>
              <a:t>Second level</a:t>
            </a:r>
          </a:p>
          <a:p>
            <a:pPr lvl="2"/>
            <a:r>
              <a:rPr lang="en-US"/>
              <a:t>Third level</a:t>
            </a:r>
          </a:p>
        </p:txBody>
      </p:sp>
      <p:sp>
        <p:nvSpPr>
          <p:cNvPr id="6" name="Slide Number Placeholder 4">
            <a:extLst>
              <a:ext uri="{FF2B5EF4-FFF2-40B4-BE49-F238E27FC236}">
                <a16:creationId xmlns:a16="http://schemas.microsoft.com/office/drawing/2014/main" id="{3C1794E9-200D-406D-A127-112A3C428BCB}"/>
              </a:ext>
            </a:extLst>
          </p:cNvPr>
          <p:cNvSpPr txBox="1">
            <a:spLocks/>
          </p:cNvSpPr>
          <p:nvPr userDrawn="1"/>
        </p:nvSpPr>
        <p:spPr>
          <a:xfrm>
            <a:off x="479425" y="6469063"/>
            <a:ext cx="2650953" cy="154160"/>
          </a:xfrm>
          <a:prstGeom prst="rect">
            <a:avLst/>
          </a:prstGeom>
        </p:spPr>
        <p:txBody>
          <a:bodyPr lIns="0" tIns="0" rIns="0" bIns="0"/>
          <a:lstStyle>
            <a:defPPr>
              <a:defRPr lang="en-US"/>
            </a:defPPr>
            <a:lvl1pPr marL="0" algn="l" defTabSz="914400" rtl="0" eaLnBrk="1" latinLnBrk="0" hangingPunct="1">
              <a:defRPr lang="en-US" sz="700" b="0" i="0" u="none" strike="noStrike" kern="1200" baseline="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Canon Europe Learning &amp; Development </a:t>
            </a:r>
            <a:endParaRPr lang="en-GB" b="1" dirty="0"/>
          </a:p>
        </p:txBody>
      </p:sp>
    </p:spTree>
    <p:extLst>
      <p:ext uri="{BB962C8B-B14F-4D97-AF65-F5344CB8AC3E}">
        <p14:creationId xmlns:p14="http://schemas.microsoft.com/office/powerpoint/2010/main" val="33686766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9"/>
          <p:cNvSpPr>
            <a:spLocks noGrp="1"/>
          </p:cNvSpPr>
          <p:nvPr>
            <p:ph type="dt" sz="half" idx="10"/>
          </p:nvPr>
        </p:nvSpPr>
        <p:spPr>
          <a:xfrm>
            <a:off x="838200" y="6356350"/>
            <a:ext cx="2743200" cy="365125"/>
          </a:xfrm>
          <a:prstGeom prst="rect">
            <a:avLst/>
          </a:prstGeom>
        </p:spPr>
        <p:txBody>
          <a:bodyPr/>
          <a:lstStyle/>
          <a:p>
            <a:fld id="{01F44719-3A9B-4B8F-84C3-FA9B2F4B7764}" type="datetime1">
              <a:rPr lang="en-GB" smtClean="0"/>
              <a:t>10/05/2023</a:t>
            </a:fld>
            <a:endParaRPr lang="en-GB" dirty="0"/>
          </a:p>
        </p:txBody>
      </p:sp>
      <p:sp>
        <p:nvSpPr>
          <p:cNvPr id="12" name="Slide Number Placeholder 11"/>
          <p:cNvSpPr>
            <a:spLocks noGrp="1"/>
          </p:cNvSpPr>
          <p:nvPr>
            <p:ph type="sldNum" sz="quarter" idx="12"/>
          </p:nvPr>
        </p:nvSpPr>
        <p:spPr>
          <a:xfrm>
            <a:off x="8610600" y="6356350"/>
            <a:ext cx="2743200" cy="365125"/>
          </a:xfrm>
          <a:prstGeom prst="rect">
            <a:avLst/>
          </a:prstGeom>
        </p:spPr>
        <p:txBody>
          <a:bodyPr/>
          <a:lstStyle/>
          <a:p>
            <a:fld id="{4EF1CEF9-05AB-4E0D-B3C5-A103F37606CF}" type="slidenum">
              <a:rPr lang="en-GB" smtClean="0"/>
              <a:pPr/>
              <a:t>‹#›</a:t>
            </a:fld>
            <a:endParaRPr lang="en-GB" dirty="0"/>
          </a:p>
        </p:txBody>
      </p:sp>
      <p:sp>
        <p:nvSpPr>
          <p:cNvPr id="7" name="Text Placeholder 4"/>
          <p:cNvSpPr>
            <a:spLocks noGrp="1"/>
          </p:cNvSpPr>
          <p:nvPr>
            <p:ph type="body" sz="quarter" idx="13" hasCustomPrompt="1"/>
          </p:nvPr>
        </p:nvSpPr>
        <p:spPr>
          <a:xfrm>
            <a:off x="10033002" y="186267"/>
            <a:ext cx="1981197" cy="347133"/>
          </a:xfrm>
        </p:spPr>
        <p:txBody>
          <a:bodyPr/>
          <a:lstStyle>
            <a:lvl1pPr algn="r">
              <a:defRPr sz="933" baseline="0">
                <a:solidFill>
                  <a:schemeClr val="tx1"/>
                </a:solidFill>
              </a:defRPr>
            </a:lvl1pPr>
          </a:lstStyle>
          <a:p>
            <a:pPr lvl="0"/>
            <a:r>
              <a:rPr lang="en-US" dirty="0"/>
              <a:t>Click to add Security R* Level</a:t>
            </a:r>
            <a:endParaRPr lang="en-GB" dirty="0"/>
          </a:p>
        </p:txBody>
      </p:sp>
      <p:sp>
        <p:nvSpPr>
          <p:cNvPr id="8" name="Text Placeholder 9"/>
          <p:cNvSpPr>
            <a:spLocks noGrp="1"/>
          </p:cNvSpPr>
          <p:nvPr>
            <p:ph type="body" sz="quarter" idx="14" hasCustomPrompt="1"/>
          </p:nvPr>
        </p:nvSpPr>
        <p:spPr>
          <a:xfrm>
            <a:off x="335561" y="6454573"/>
            <a:ext cx="3870121" cy="312547"/>
          </a:xfrm>
        </p:spPr>
        <p:txBody>
          <a:bodyPr/>
          <a:lstStyle>
            <a:lvl1pPr>
              <a:defRPr sz="933" baseline="0"/>
            </a:lvl1pPr>
          </a:lstStyle>
          <a:p>
            <a:pPr lvl="0"/>
            <a:r>
              <a:rPr lang="en-US" dirty="0"/>
              <a:t>Click here to add presentation title</a:t>
            </a:r>
          </a:p>
        </p:txBody>
      </p:sp>
    </p:spTree>
    <p:extLst>
      <p:ext uri="{BB962C8B-B14F-4D97-AF65-F5344CB8AC3E}">
        <p14:creationId xmlns:p14="http://schemas.microsoft.com/office/powerpoint/2010/main" val="383509685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rporate Chapter slide 04">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10720388" y="6500018"/>
            <a:ext cx="683418" cy="141289"/>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EF8E26-DB4C-49B1-BF43-8AA681EF38E8}" type="datetime1">
              <a:rPr lang="en-GB" smtClean="0"/>
              <a:pPr/>
              <a:t>10/05/2023</a:t>
            </a:fld>
            <a:endParaRPr lang="en-GB"/>
          </a:p>
        </p:txBody>
      </p:sp>
      <p:sp>
        <p:nvSpPr>
          <p:cNvPr id="8" name="Footer Placeholder 4"/>
          <p:cNvSpPr>
            <a:spLocks noGrp="1"/>
          </p:cNvSpPr>
          <p:nvPr>
            <p:ph type="ftr" sz="quarter" idx="11"/>
          </p:nvPr>
        </p:nvSpPr>
        <p:spPr>
          <a:xfrm>
            <a:off x="4723200" y="6500018"/>
            <a:ext cx="4483100" cy="141289"/>
          </a:xfrm>
          <a:prstGeom prst="rect">
            <a:avLst/>
          </a:prstGeom>
        </p:spPr>
        <p:txBody>
          <a:bodyPr vert="horz" lIns="0" tIns="0" rIns="0" bIns="0" rtlCol="0" anchor="ctr"/>
          <a:lstStyle>
            <a:defPPr>
              <a:defRPr lang="en-US"/>
            </a:defPPr>
            <a:lvl1pPr marL="0" algn="r" defTabSz="914400" rtl="0" eaLnBrk="1" latinLnBrk="0" hangingPunct="1">
              <a:defRPr sz="9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Document Name</a:t>
            </a:r>
            <a:endParaRPr lang="en-GB" dirty="0"/>
          </a:p>
        </p:txBody>
      </p:sp>
      <p:sp>
        <p:nvSpPr>
          <p:cNvPr id="12" name="Slide Number Placeholder 5"/>
          <p:cNvSpPr>
            <a:spLocks noGrp="1"/>
          </p:cNvSpPr>
          <p:nvPr>
            <p:ph type="sldNum" sz="quarter" idx="12"/>
          </p:nvPr>
        </p:nvSpPr>
        <p:spPr>
          <a:xfrm>
            <a:off x="11403806" y="6500018"/>
            <a:ext cx="237331" cy="141289"/>
          </a:xfrm>
        </p:spPr>
        <p:txBody>
          <a:bodyPr/>
          <a:lstStyle/>
          <a:p>
            <a:fld id="{6DD55292-72D6-41B9-85AE-FA31A2F7279B}" type="slidenum">
              <a:rPr lang="en-GB" smtClean="0"/>
              <a:t>‹#›</a:t>
            </a:fld>
            <a:endParaRPr lang="en-GB"/>
          </a:p>
        </p:txBody>
      </p:sp>
      <p:sp>
        <p:nvSpPr>
          <p:cNvPr id="16" name="Text Placeholder 3"/>
          <p:cNvSpPr>
            <a:spLocks noGrp="1"/>
          </p:cNvSpPr>
          <p:nvPr>
            <p:ph type="body" sz="half" idx="2" hasCustomPrompt="1"/>
          </p:nvPr>
        </p:nvSpPr>
        <p:spPr>
          <a:xfrm>
            <a:off x="9758487" y="6483265"/>
            <a:ext cx="913086" cy="198000"/>
          </a:xfrm>
          <a:ln>
            <a:solidFill>
              <a:schemeClr val="tx2">
                <a:lumMod val="60000"/>
                <a:lumOff val="40000"/>
              </a:schemeClr>
            </a:solidFill>
          </a:ln>
        </p:spPr>
        <p:txBody>
          <a:bodyPr anchor="ctr" anchorCtr="0">
            <a:normAutofit/>
          </a:bodyPr>
          <a:lstStyle>
            <a:lvl1pPr marL="0" indent="0" algn="ctr">
              <a:buNone/>
              <a:defRPr sz="900" b="1">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Security Level</a:t>
            </a:r>
          </a:p>
        </p:txBody>
      </p:sp>
      <p:sp>
        <p:nvSpPr>
          <p:cNvPr id="19" name="Text Placeholder 3"/>
          <p:cNvSpPr>
            <a:spLocks noGrp="1"/>
          </p:cNvSpPr>
          <p:nvPr>
            <p:ph type="body" sz="half" idx="13" hasCustomPrompt="1"/>
          </p:nvPr>
        </p:nvSpPr>
        <p:spPr>
          <a:xfrm>
            <a:off x="9298191" y="6485124"/>
            <a:ext cx="411480" cy="198000"/>
          </a:xfrm>
          <a:ln>
            <a:noFill/>
          </a:ln>
        </p:spPr>
        <p:txBody>
          <a:bodyPr anchor="ctr" anchorCtr="0">
            <a:normAutofit/>
          </a:bodyPr>
          <a:lstStyle>
            <a:lvl1pPr marL="0" indent="0" algn="ctr">
              <a:buNone/>
              <a:defRPr sz="900" b="0">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v. 1.0</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271" y="5940000"/>
            <a:ext cx="11087945" cy="379672"/>
          </a:xfrm>
          <a:prstGeom prst="rect">
            <a:avLst/>
          </a:prstGeom>
        </p:spPr>
      </p:pic>
      <p:pic>
        <p:nvPicPr>
          <p:cNvPr id="11" name="Picture 10">
            <a:extLst>
              <a:ext uri="{FF2B5EF4-FFF2-40B4-BE49-F238E27FC236}">
                <a16:creationId xmlns:a16="http://schemas.microsoft.com/office/drawing/2014/main" id="{BD92EE87-93FB-4E4B-8060-FA65CDE1911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Graphic 16">
            <a:extLst>
              <a:ext uri="{FF2B5EF4-FFF2-40B4-BE49-F238E27FC236}">
                <a16:creationId xmlns:a16="http://schemas.microsoft.com/office/drawing/2014/main" id="{1AF3CDAF-E1CF-4D98-8B2F-A477B0FEB1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425" y="6084523"/>
            <a:ext cx="1123038" cy="233083"/>
          </a:xfrm>
          <a:prstGeom prst="rect">
            <a:avLst/>
          </a:prstGeom>
        </p:spPr>
      </p:pic>
      <p:sp>
        <p:nvSpPr>
          <p:cNvPr id="18" name="Slide Number Placeholder 4">
            <a:extLst>
              <a:ext uri="{FF2B5EF4-FFF2-40B4-BE49-F238E27FC236}">
                <a16:creationId xmlns:a16="http://schemas.microsoft.com/office/drawing/2014/main" id="{4C3AAC97-D496-40F8-9C57-BD480B1DBC42}"/>
              </a:ext>
            </a:extLst>
          </p:cNvPr>
          <p:cNvSpPr txBox="1">
            <a:spLocks/>
          </p:cNvSpPr>
          <p:nvPr userDrawn="1"/>
        </p:nvSpPr>
        <p:spPr>
          <a:xfrm>
            <a:off x="479425" y="6469062"/>
            <a:ext cx="1919743" cy="158075"/>
          </a:xfrm>
          <a:prstGeom prst="rect">
            <a:avLst/>
          </a:prstGeom>
        </p:spPr>
        <p:txBody>
          <a:bodyPr lIns="0" tIns="0" rIns="0" bIns="0"/>
          <a:lstStyle>
            <a:defPPr>
              <a:defRPr lang="en-US"/>
            </a:defPPr>
            <a:lvl1pPr marL="0" algn="l" defTabSz="914400" rtl="0" eaLnBrk="1" latinLnBrk="0" hangingPunct="1">
              <a:defRPr lang="en-US" sz="700" b="0" i="0" u="none" strike="noStrike"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Canon Europe Learning &amp; Development </a:t>
            </a:r>
            <a:endParaRPr lang="en-GB" b="1" dirty="0"/>
          </a:p>
        </p:txBody>
      </p:sp>
      <p:sp>
        <p:nvSpPr>
          <p:cNvPr id="20" name="Title 1">
            <a:extLst>
              <a:ext uri="{FF2B5EF4-FFF2-40B4-BE49-F238E27FC236}">
                <a16:creationId xmlns:a16="http://schemas.microsoft.com/office/drawing/2014/main" id="{66A8D5A5-7016-4C00-BB70-047634BA8D07}"/>
              </a:ext>
            </a:extLst>
          </p:cNvPr>
          <p:cNvSpPr>
            <a:spLocks noGrp="1"/>
          </p:cNvSpPr>
          <p:nvPr>
            <p:ph type="title" hasCustomPrompt="1"/>
          </p:nvPr>
        </p:nvSpPr>
        <p:spPr>
          <a:xfrm>
            <a:off x="1105501" y="821649"/>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Tree>
    <p:extLst>
      <p:ext uri="{BB962C8B-B14F-4D97-AF65-F5344CB8AC3E}">
        <p14:creationId xmlns:p14="http://schemas.microsoft.com/office/powerpoint/2010/main" val="15261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rporate Chapter slide 04">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10720388" y="6500018"/>
            <a:ext cx="683418" cy="141289"/>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EF8E26-DB4C-49B1-BF43-8AA681EF38E8}" type="datetime1">
              <a:rPr lang="en-GB" smtClean="0"/>
              <a:pPr/>
              <a:t>10/05/2023</a:t>
            </a:fld>
            <a:endParaRPr lang="en-GB"/>
          </a:p>
        </p:txBody>
      </p:sp>
      <p:sp>
        <p:nvSpPr>
          <p:cNvPr id="8" name="Footer Placeholder 4"/>
          <p:cNvSpPr>
            <a:spLocks noGrp="1"/>
          </p:cNvSpPr>
          <p:nvPr>
            <p:ph type="ftr" sz="quarter" idx="11"/>
          </p:nvPr>
        </p:nvSpPr>
        <p:spPr>
          <a:xfrm>
            <a:off x="4723200" y="6500018"/>
            <a:ext cx="4483100" cy="141289"/>
          </a:xfrm>
          <a:prstGeom prst="rect">
            <a:avLst/>
          </a:prstGeom>
        </p:spPr>
        <p:txBody>
          <a:bodyPr vert="horz" lIns="0" tIns="0" rIns="0" bIns="0" rtlCol="0" anchor="ctr"/>
          <a:lstStyle>
            <a:defPPr>
              <a:defRPr lang="en-US"/>
            </a:defPPr>
            <a:lvl1pPr marL="0" algn="r" defTabSz="914400" rtl="0" eaLnBrk="1" latinLnBrk="0" hangingPunct="1">
              <a:defRPr sz="9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Document Name</a:t>
            </a:r>
            <a:endParaRPr lang="en-GB" dirty="0"/>
          </a:p>
        </p:txBody>
      </p:sp>
      <p:sp>
        <p:nvSpPr>
          <p:cNvPr id="12" name="Slide Number Placeholder 5"/>
          <p:cNvSpPr>
            <a:spLocks noGrp="1"/>
          </p:cNvSpPr>
          <p:nvPr>
            <p:ph type="sldNum" sz="quarter" idx="12"/>
          </p:nvPr>
        </p:nvSpPr>
        <p:spPr>
          <a:xfrm>
            <a:off x="11403806" y="6500018"/>
            <a:ext cx="237331" cy="141289"/>
          </a:xfrm>
        </p:spPr>
        <p:txBody>
          <a:bodyPr/>
          <a:lstStyle/>
          <a:p>
            <a:fld id="{6DD55292-72D6-41B9-85AE-FA31A2F7279B}" type="slidenum">
              <a:rPr lang="en-GB" smtClean="0"/>
              <a:t>‹#›</a:t>
            </a:fld>
            <a:endParaRPr lang="en-GB"/>
          </a:p>
        </p:txBody>
      </p:sp>
      <p:sp>
        <p:nvSpPr>
          <p:cNvPr id="16" name="Text Placeholder 3"/>
          <p:cNvSpPr>
            <a:spLocks noGrp="1"/>
          </p:cNvSpPr>
          <p:nvPr>
            <p:ph type="body" sz="half" idx="2" hasCustomPrompt="1"/>
          </p:nvPr>
        </p:nvSpPr>
        <p:spPr>
          <a:xfrm>
            <a:off x="9758487" y="6483265"/>
            <a:ext cx="913086" cy="198000"/>
          </a:xfrm>
          <a:ln>
            <a:solidFill>
              <a:schemeClr val="tx2">
                <a:lumMod val="60000"/>
                <a:lumOff val="40000"/>
              </a:schemeClr>
            </a:solidFill>
          </a:ln>
        </p:spPr>
        <p:txBody>
          <a:bodyPr anchor="ctr" anchorCtr="0">
            <a:normAutofit/>
          </a:bodyPr>
          <a:lstStyle>
            <a:lvl1pPr marL="0" indent="0" algn="ctr">
              <a:buNone/>
              <a:defRPr sz="900" b="1">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Security Level</a:t>
            </a:r>
          </a:p>
        </p:txBody>
      </p:sp>
      <p:sp>
        <p:nvSpPr>
          <p:cNvPr id="19" name="Text Placeholder 3"/>
          <p:cNvSpPr>
            <a:spLocks noGrp="1"/>
          </p:cNvSpPr>
          <p:nvPr>
            <p:ph type="body" sz="half" idx="13" hasCustomPrompt="1"/>
          </p:nvPr>
        </p:nvSpPr>
        <p:spPr>
          <a:xfrm>
            <a:off x="9298191" y="6485124"/>
            <a:ext cx="411480" cy="198000"/>
          </a:xfrm>
          <a:ln>
            <a:noFill/>
          </a:ln>
        </p:spPr>
        <p:txBody>
          <a:bodyPr anchor="ctr" anchorCtr="0">
            <a:normAutofit/>
          </a:bodyPr>
          <a:lstStyle>
            <a:lvl1pPr marL="0" indent="0" algn="ctr">
              <a:buNone/>
              <a:defRPr sz="900" b="0">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v. 1.0</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271" y="5940000"/>
            <a:ext cx="11087945" cy="379672"/>
          </a:xfrm>
          <a:prstGeom prst="rect">
            <a:avLst/>
          </a:prstGeom>
        </p:spPr>
      </p:pic>
      <p:pic>
        <p:nvPicPr>
          <p:cNvPr id="11" name="Picture 10">
            <a:extLst>
              <a:ext uri="{FF2B5EF4-FFF2-40B4-BE49-F238E27FC236}">
                <a16:creationId xmlns:a16="http://schemas.microsoft.com/office/drawing/2014/main" id="{E1FDBAF5-E673-9D4A-A0DB-486E5932F9B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878" y="-1"/>
            <a:ext cx="12211878" cy="6869181"/>
          </a:xfrm>
          <a:prstGeom prst="rect">
            <a:avLst/>
          </a:prstGeom>
        </p:spPr>
      </p:pic>
      <p:pic>
        <p:nvPicPr>
          <p:cNvPr id="17" name="Graphic 16">
            <a:extLst>
              <a:ext uri="{FF2B5EF4-FFF2-40B4-BE49-F238E27FC236}">
                <a16:creationId xmlns:a16="http://schemas.microsoft.com/office/drawing/2014/main" id="{F0A307CB-643E-4B93-90BF-AF0FBE6643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68112" y="305245"/>
            <a:ext cx="1123038" cy="233083"/>
          </a:xfrm>
          <a:prstGeom prst="rect">
            <a:avLst/>
          </a:prstGeom>
        </p:spPr>
      </p:pic>
      <p:sp>
        <p:nvSpPr>
          <p:cNvPr id="18" name="Slide Number Placeholder 4">
            <a:extLst>
              <a:ext uri="{FF2B5EF4-FFF2-40B4-BE49-F238E27FC236}">
                <a16:creationId xmlns:a16="http://schemas.microsoft.com/office/drawing/2014/main" id="{C65B48D2-A258-4844-AFD7-06273EB39298}"/>
              </a:ext>
            </a:extLst>
          </p:cNvPr>
          <p:cNvSpPr txBox="1">
            <a:spLocks/>
          </p:cNvSpPr>
          <p:nvPr userDrawn="1"/>
        </p:nvSpPr>
        <p:spPr>
          <a:xfrm>
            <a:off x="10043555" y="663574"/>
            <a:ext cx="1919743" cy="158075"/>
          </a:xfrm>
          <a:prstGeom prst="rect">
            <a:avLst/>
          </a:prstGeom>
        </p:spPr>
        <p:txBody>
          <a:bodyPr lIns="0" tIns="0" rIns="0" bIns="0"/>
          <a:lstStyle>
            <a:defPPr>
              <a:defRPr lang="en-US"/>
            </a:defPPr>
            <a:lvl1pPr marL="0" algn="l" defTabSz="914400" rtl="0" eaLnBrk="1" latinLnBrk="0" hangingPunct="1">
              <a:defRPr lang="en-US" sz="700" b="0" i="0" u="none" strike="noStrike"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Canon Europe Learning &amp; Development </a:t>
            </a:r>
            <a:endParaRPr lang="en-GB" b="1" dirty="0"/>
          </a:p>
        </p:txBody>
      </p:sp>
      <p:sp>
        <p:nvSpPr>
          <p:cNvPr id="20" name="Title 1">
            <a:extLst>
              <a:ext uri="{FF2B5EF4-FFF2-40B4-BE49-F238E27FC236}">
                <a16:creationId xmlns:a16="http://schemas.microsoft.com/office/drawing/2014/main" id="{65ED10F2-EA07-4869-9258-EA3A66C2CC62}"/>
              </a:ext>
            </a:extLst>
          </p:cNvPr>
          <p:cNvSpPr>
            <a:spLocks noGrp="1"/>
          </p:cNvSpPr>
          <p:nvPr>
            <p:ph type="title" hasCustomPrompt="1"/>
          </p:nvPr>
        </p:nvSpPr>
        <p:spPr>
          <a:xfrm>
            <a:off x="1105501" y="821649"/>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Tree>
    <p:extLst>
      <p:ext uri="{BB962C8B-B14F-4D97-AF65-F5344CB8AC3E}">
        <p14:creationId xmlns:p14="http://schemas.microsoft.com/office/powerpoint/2010/main" val="235609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rporate Chapter slide 0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03E91A-2DE0-C643-B383-D3D4AE2676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168" r="2566"/>
          <a:stretch/>
        </p:blipFill>
        <p:spPr>
          <a:xfrm>
            <a:off x="-58723" y="0"/>
            <a:ext cx="12250723" cy="6869791"/>
          </a:xfrm>
          <a:prstGeom prst="rect">
            <a:avLst/>
          </a:prstGeom>
        </p:spPr>
      </p:pic>
      <p:sp>
        <p:nvSpPr>
          <p:cNvPr id="17" name="TextBox 16">
            <a:extLst>
              <a:ext uri="{FF2B5EF4-FFF2-40B4-BE49-F238E27FC236}">
                <a16:creationId xmlns:a16="http://schemas.microsoft.com/office/drawing/2014/main" id="{4FCCD8F2-0232-B84E-8EDA-4775EB9E63E7}"/>
              </a:ext>
            </a:extLst>
          </p:cNvPr>
          <p:cNvSpPr txBox="1"/>
          <p:nvPr userDrawn="1"/>
        </p:nvSpPr>
        <p:spPr>
          <a:xfrm>
            <a:off x="9194141" y="234008"/>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Brent </a:t>
            </a:r>
            <a:r>
              <a:rPr lang="en-GB" sz="1100" b="0" i="0" kern="1200" dirty="0" err="1">
                <a:solidFill>
                  <a:schemeClr val="bg1"/>
                </a:solidFill>
                <a:effectLst/>
                <a:latin typeface="+mn-lt"/>
                <a:ea typeface="+mn-ea"/>
                <a:cs typeface="+mn-cs"/>
              </a:rPr>
              <a:t>Stirton</a:t>
            </a:r>
            <a:r>
              <a:rPr lang="en-GB" sz="1100" b="0" i="0" kern="1200" dirty="0">
                <a:solidFill>
                  <a:schemeClr val="bg1"/>
                </a:solidFill>
                <a:effectLst/>
                <a:latin typeface="+mn-lt"/>
                <a:ea typeface="+mn-ea"/>
                <a:cs typeface="+mn-cs"/>
              </a:rPr>
              <a:t> - Canon Ambassador</a:t>
            </a:r>
            <a:endParaRPr lang="en-US" sz="1100" dirty="0">
              <a:solidFill>
                <a:schemeClr val="bg1"/>
              </a:solidFill>
              <a:latin typeface="+mn-lt"/>
            </a:endParaRPr>
          </a:p>
        </p:txBody>
      </p:sp>
      <p:pic>
        <p:nvPicPr>
          <p:cNvPr id="18" name="Graphic 17">
            <a:extLst>
              <a:ext uri="{FF2B5EF4-FFF2-40B4-BE49-F238E27FC236}">
                <a16:creationId xmlns:a16="http://schemas.microsoft.com/office/drawing/2014/main" id="{C7ACBDC7-20F5-4E45-AE13-D959807E1D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20" name="Slide Number Placeholder 4">
            <a:extLst>
              <a:ext uri="{FF2B5EF4-FFF2-40B4-BE49-F238E27FC236}">
                <a16:creationId xmlns:a16="http://schemas.microsoft.com/office/drawing/2014/main" id="{662FDE5E-C35F-41E0-BC79-8B0C1A1E2CB7}"/>
              </a:ext>
            </a:extLst>
          </p:cNvPr>
          <p:cNvSpPr txBox="1">
            <a:spLocks/>
          </p:cNvSpPr>
          <p:nvPr userDrawn="1"/>
        </p:nvSpPr>
        <p:spPr>
          <a:xfrm>
            <a:off x="479425" y="6469062"/>
            <a:ext cx="1919743" cy="158075"/>
          </a:xfrm>
          <a:prstGeom prst="rect">
            <a:avLst/>
          </a:prstGeom>
        </p:spPr>
        <p:txBody>
          <a:bodyPr lIns="0" tIns="0" rIns="0" bIns="0"/>
          <a:lstStyle>
            <a:defPPr>
              <a:defRPr lang="en-US"/>
            </a:defPPr>
            <a:lvl1pPr marL="0" algn="l" defTabSz="914400" rtl="0" eaLnBrk="1" latinLnBrk="0" hangingPunct="1">
              <a:defRPr lang="en-US" sz="700" b="0" i="0" u="none" strike="noStrike"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Canon Europe Learning &amp; Development </a:t>
            </a:r>
            <a:endParaRPr lang="en-GB" b="1" dirty="0"/>
          </a:p>
        </p:txBody>
      </p:sp>
      <p:sp>
        <p:nvSpPr>
          <p:cNvPr id="21" name="Title 1">
            <a:extLst>
              <a:ext uri="{FF2B5EF4-FFF2-40B4-BE49-F238E27FC236}">
                <a16:creationId xmlns:a16="http://schemas.microsoft.com/office/drawing/2014/main" id="{E506FF4B-5138-47E8-AA7B-969A7F2F4990}"/>
              </a:ext>
            </a:extLst>
          </p:cNvPr>
          <p:cNvSpPr>
            <a:spLocks noGrp="1"/>
          </p:cNvSpPr>
          <p:nvPr>
            <p:ph type="title" hasCustomPrompt="1"/>
          </p:nvPr>
        </p:nvSpPr>
        <p:spPr>
          <a:xfrm>
            <a:off x="1105501" y="821649"/>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Tree>
    <p:extLst>
      <p:ext uri="{BB962C8B-B14F-4D97-AF65-F5344CB8AC3E}">
        <p14:creationId xmlns:p14="http://schemas.microsoft.com/office/powerpoint/2010/main" val="210501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orporate Chapter slide 04">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10720388" y="6500018"/>
            <a:ext cx="683418" cy="141289"/>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EF8E26-DB4C-49B1-BF43-8AA681EF38E8}" type="datetime1">
              <a:rPr lang="en-GB" smtClean="0"/>
              <a:pPr/>
              <a:t>10/05/2023</a:t>
            </a:fld>
            <a:endParaRPr lang="en-GB"/>
          </a:p>
        </p:txBody>
      </p:sp>
      <p:sp>
        <p:nvSpPr>
          <p:cNvPr id="8" name="Footer Placeholder 4"/>
          <p:cNvSpPr>
            <a:spLocks noGrp="1"/>
          </p:cNvSpPr>
          <p:nvPr>
            <p:ph type="ftr" sz="quarter" idx="11"/>
          </p:nvPr>
        </p:nvSpPr>
        <p:spPr>
          <a:xfrm>
            <a:off x="4723200" y="6500018"/>
            <a:ext cx="4483100" cy="141289"/>
          </a:xfrm>
          <a:prstGeom prst="rect">
            <a:avLst/>
          </a:prstGeom>
        </p:spPr>
        <p:txBody>
          <a:bodyPr vert="horz" lIns="0" tIns="0" rIns="0" bIns="0" rtlCol="0" anchor="ctr"/>
          <a:lstStyle>
            <a:defPPr>
              <a:defRPr lang="en-US"/>
            </a:defPPr>
            <a:lvl1pPr marL="0" algn="r" defTabSz="914400" rtl="0" eaLnBrk="1" latinLnBrk="0" hangingPunct="1">
              <a:defRPr sz="9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Document Name</a:t>
            </a:r>
            <a:endParaRPr lang="en-GB" dirty="0"/>
          </a:p>
        </p:txBody>
      </p:sp>
      <p:sp>
        <p:nvSpPr>
          <p:cNvPr id="12" name="Slide Number Placeholder 5"/>
          <p:cNvSpPr>
            <a:spLocks noGrp="1"/>
          </p:cNvSpPr>
          <p:nvPr>
            <p:ph type="sldNum" sz="quarter" idx="12"/>
          </p:nvPr>
        </p:nvSpPr>
        <p:spPr>
          <a:xfrm>
            <a:off x="11403806" y="6500018"/>
            <a:ext cx="237331" cy="141289"/>
          </a:xfrm>
        </p:spPr>
        <p:txBody>
          <a:bodyPr/>
          <a:lstStyle/>
          <a:p>
            <a:fld id="{6DD55292-72D6-41B9-85AE-FA31A2F7279B}" type="slidenum">
              <a:rPr lang="en-GB" smtClean="0"/>
              <a:t>‹#›</a:t>
            </a:fld>
            <a:endParaRPr lang="en-GB"/>
          </a:p>
        </p:txBody>
      </p:sp>
      <p:sp>
        <p:nvSpPr>
          <p:cNvPr id="16" name="Text Placeholder 3"/>
          <p:cNvSpPr>
            <a:spLocks noGrp="1"/>
          </p:cNvSpPr>
          <p:nvPr>
            <p:ph type="body" sz="half" idx="2" hasCustomPrompt="1"/>
          </p:nvPr>
        </p:nvSpPr>
        <p:spPr>
          <a:xfrm>
            <a:off x="9758487" y="6483265"/>
            <a:ext cx="913086" cy="198000"/>
          </a:xfrm>
          <a:ln>
            <a:solidFill>
              <a:schemeClr val="tx2">
                <a:lumMod val="60000"/>
                <a:lumOff val="40000"/>
              </a:schemeClr>
            </a:solidFill>
          </a:ln>
        </p:spPr>
        <p:txBody>
          <a:bodyPr anchor="ctr" anchorCtr="0">
            <a:normAutofit/>
          </a:bodyPr>
          <a:lstStyle>
            <a:lvl1pPr marL="0" indent="0" algn="ctr">
              <a:buNone/>
              <a:defRPr sz="900" b="1">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Security Level</a:t>
            </a:r>
          </a:p>
        </p:txBody>
      </p:sp>
      <p:sp>
        <p:nvSpPr>
          <p:cNvPr id="19" name="Text Placeholder 3"/>
          <p:cNvSpPr>
            <a:spLocks noGrp="1"/>
          </p:cNvSpPr>
          <p:nvPr>
            <p:ph type="body" sz="half" idx="13" hasCustomPrompt="1"/>
          </p:nvPr>
        </p:nvSpPr>
        <p:spPr>
          <a:xfrm>
            <a:off x="9298191" y="6485124"/>
            <a:ext cx="411480" cy="198000"/>
          </a:xfrm>
          <a:ln>
            <a:noFill/>
          </a:ln>
        </p:spPr>
        <p:txBody>
          <a:bodyPr anchor="ctr" anchorCtr="0">
            <a:normAutofit/>
          </a:bodyPr>
          <a:lstStyle>
            <a:lvl1pPr marL="0" indent="0" algn="ctr">
              <a:buNone/>
              <a:defRPr sz="900" b="0">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v. 1.0</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271" y="5940000"/>
            <a:ext cx="11087945" cy="379672"/>
          </a:xfrm>
          <a:prstGeom prst="rect">
            <a:avLst/>
          </a:prstGeom>
        </p:spPr>
      </p:pic>
      <p:pic>
        <p:nvPicPr>
          <p:cNvPr id="11" name="Picture 10">
            <a:extLst>
              <a:ext uri="{FF2B5EF4-FFF2-40B4-BE49-F238E27FC236}">
                <a16:creationId xmlns:a16="http://schemas.microsoft.com/office/drawing/2014/main" id="{AC2EFBE1-5336-FE41-8FBE-EE3231B8393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92" y="-10851"/>
            <a:ext cx="12211291" cy="6868851"/>
          </a:xfrm>
          <a:prstGeom prst="rect">
            <a:avLst/>
          </a:prstGeom>
        </p:spPr>
      </p:pic>
      <p:sp>
        <p:nvSpPr>
          <p:cNvPr id="17" name="TextBox 16">
            <a:extLst>
              <a:ext uri="{FF2B5EF4-FFF2-40B4-BE49-F238E27FC236}">
                <a16:creationId xmlns:a16="http://schemas.microsoft.com/office/drawing/2014/main" id="{C68E0B59-5CF2-474F-AC8B-7B25F1B050AA}"/>
              </a:ext>
            </a:extLst>
          </p:cNvPr>
          <p:cNvSpPr txBox="1"/>
          <p:nvPr userDrawn="1"/>
        </p:nvSpPr>
        <p:spPr>
          <a:xfrm>
            <a:off x="9194141" y="234008"/>
            <a:ext cx="299785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lumMod val="85000"/>
                    <a:lumOff val="15000"/>
                  </a:schemeClr>
                </a:solidFill>
                <a:effectLst/>
                <a:latin typeface="+mn-lt"/>
                <a:ea typeface="+mn-ea"/>
                <a:cs typeface="+mn-cs"/>
              </a:rPr>
              <a:t>© </a:t>
            </a:r>
            <a:r>
              <a:rPr lang="en-US" sz="1100" dirty="0">
                <a:solidFill>
                  <a:schemeClr val="tx1">
                    <a:lumMod val="85000"/>
                    <a:lumOff val="15000"/>
                  </a:schemeClr>
                </a:solidFill>
              </a:rPr>
              <a:t>Helen Bartlett</a:t>
            </a:r>
            <a:r>
              <a:rPr lang="en-GB" sz="1100" b="0" i="0" kern="1200" dirty="0">
                <a:solidFill>
                  <a:schemeClr val="tx1">
                    <a:lumMod val="85000"/>
                    <a:lumOff val="15000"/>
                  </a:schemeClr>
                </a:solidFill>
                <a:effectLst/>
                <a:latin typeface="+mn-lt"/>
                <a:ea typeface="+mn-ea"/>
                <a:cs typeface="+mn-cs"/>
              </a:rPr>
              <a:t> - Canon Ambassador</a:t>
            </a:r>
            <a:endParaRPr lang="en-US" sz="1100" dirty="0">
              <a:solidFill>
                <a:schemeClr val="tx1">
                  <a:lumMod val="85000"/>
                  <a:lumOff val="15000"/>
                </a:schemeClr>
              </a:solidFill>
              <a:latin typeface="+mn-lt"/>
            </a:endParaRPr>
          </a:p>
        </p:txBody>
      </p:sp>
      <p:pic>
        <p:nvPicPr>
          <p:cNvPr id="18" name="Graphic 17">
            <a:extLst>
              <a:ext uri="{FF2B5EF4-FFF2-40B4-BE49-F238E27FC236}">
                <a16:creationId xmlns:a16="http://schemas.microsoft.com/office/drawing/2014/main" id="{2F49C8E1-3A1F-487A-9C42-F548173DFA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425" y="6084523"/>
            <a:ext cx="1123038" cy="233083"/>
          </a:xfrm>
          <a:prstGeom prst="rect">
            <a:avLst/>
          </a:prstGeom>
        </p:spPr>
      </p:pic>
      <p:sp>
        <p:nvSpPr>
          <p:cNvPr id="20" name="Slide Number Placeholder 4">
            <a:extLst>
              <a:ext uri="{FF2B5EF4-FFF2-40B4-BE49-F238E27FC236}">
                <a16:creationId xmlns:a16="http://schemas.microsoft.com/office/drawing/2014/main" id="{90C5E6D0-8681-4E39-B7AB-5A03CD6C8D5B}"/>
              </a:ext>
            </a:extLst>
          </p:cNvPr>
          <p:cNvSpPr txBox="1">
            <a:spLocks/>
          </p:cNvSpPr>
          <p:nvPr userDrawn="1"/>
        </p:nvSpPr>
        <p:spPr>
          <a:xfrm>
            <a:off x="479425" y="6469062"/>
            <a:ext cx="1919743" cy="158075"/>
          </a:xfrm>
          <a:prstGeom prst="rect">
            <a:avLst/>
          </a:prstGeom>
        </p:spPr>
        <p:txBody>
          <a:bodyPr lIns="0" tIns="0" rIns="0" bIns="0"/>
          <a:lstStyle>
            <a:defPPr>
              <a:defRPr lang="en-US"/>
            </a:defPPr>
            <a:lvl1pPr marL="0" algn="l" defTabSz="914400" rtl="0" eaLnBrk="1" latinLnBrk="0" hangingPunct="1">
              <a:defRPr lang="en-US" sz="700" b="0" i="0" u="none" strike="noStrike"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Canon Europe Learning &amp; Development </a:t>
            </a:r>
            <a:endParaRPr lang="en-GB" b="1" dirty="0"/>
          </a:p>
        </p:txBody>
      </p:sp>
      <p:sp>
        <p:nvSpPr>
          <p:cNvPr id="23" name="Title 1">
            <a:extLst>
              <a:ext uri="{FF2B5EF4-FFF2-40B4-BE49-F238E27FC236}">
                <a16:creationId xmlns:a16="http://schemas.microsoft.com/office/drawing/2014/main" id="{B5768A25-2EA5-4A14-99E1-12D6F9C8F3A8}"/>
              </a:ext>
            </a:extLst>
          </p:cNvPr>
          <p:cNvSpPr>
            <a:spLocks noGrp="1"/>
          </p:cNvSpPr>
          <p:nvPr>
            <p:ph type="title" hasCustomPrompt="1"/>
          </p:nvPr>
        </p:nvSpPr>
        <p:spPr>
          <a:xfrm>
            <a:off x="1105501" y="821649"/>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Tree>
    <p:extLst>
      <p:ext uri="{BB962C8B-B14F-4D97-AF65-F5344CB8AC3E}">
        <p14:creationId xmlns:p14="http://schemas.microsoft.com/office/powerpoint/2010/main" val="175416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Corporate Chapter slide 04">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10720388" y="6500018"/>
            <a:ext cx="683418" cy="141289"/>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EF8E26-DB4C-49B1-BF43-8AA681EF38E8}" type="datetime1">
              <a:rPr lang="en-GB" smtClean="0"/>
              <a:pPr/>
              <a:t>10/05/2023</a:t>
            </a:fld>
            <a:endParaRPr lang="en-GB"/>
          </a:p>
        </p:txBody>
      </p:sp>
      <p:sp>
        <p:nvSpPr>
          <p:cNvPr id="8" name="Footer Placeholder 4"/>
          <p:cNvSpPr>
            <a:spLocks noGrp="1"/>
          </p:cNvSpPr>
          <p:nvPr>
            <p:ph type="ftr" sz="quarter" idx="11"/>
          </p:nvPr>
        </p:nvSpPr>
        <p:spPr>
          <a:xfrm>
            <a:off x="4723200" y="6500018"/>
            <a:ext cx="4483100" cy="141289"/>
          </a:xfrm>
          <a:prstGeom prst="rect">
            <a:avLst/>
          </a:prstGeom>
        </p:spPr>
        <p:txBody>
          <a:bodyPr vert="horz" lIns="0" tIns="0" rIns="0" bIns="0" rtlCol="0" anchor="ctr"/>
          <a:lstStyle>
            <a:defPPr>
              <a:defRPr lang="en-US"/>
            </a:defPPr>
            <a:lvl1pPr marL="0" algn="r" defTabSz="914400" rtl="0" eaLnBrk="1" latinLnBrk="0" hangingPunct="1">
              <a:defRPr sz="9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Document Name</a:t>
            </a:r>
            <a:endParaRPr lang="en-GB" dirty="0"/>
          </a:p>
        </p:txBody>
      </p:sp>
      <p:sp>
        <p:nvSpPr>
          <p:cNvPr id="12" name="Slide Number Placeholder 5"/>
          <p:cNvSpPr>
            <a:spLocks noGrp="1"/>
          </p:cNvSpPr>
          <p:nvPr>
            <p:ph type="sldNum" sz="quarter" idx="12"/>
          </p:nvPr>
        </p:nvSpPr>
        <p:spPr>
          <a:xfrm>
            <a:off x="11403806" y="6500018"/>
            <a:ext cx="237331" cy="141289"/>
          </a:xfrm>
        </p:spPr>
        <p:txBody>
          <a:bodyPr/>
          <a:lstStyle/>
          <a:p>
            <a:fld id="{6DD55292-72D6-41B9-85AE-FA31A2F7279B}" type="slidenum">
              <a:rPr lang="en-GB" smtClean="0"/>
              <a:t>‹#›</a:t>
            </a:fld>
            <a:endParaRPr lang="en-GB"/>
          </a:p>
        </p:txBody>
      </p:sp>
      <p:sp>
        <p:nvSpPr>
          <p:cNvPr id="16" name="Text Placeholder 3"/>
          <p:cNvSpPr>
            <a:spLocks noGrp="1"/>
          </p:cNvSpPr>
          <p:nvPr>
            <p:ph type="body" sz="half" idx="2" hasCustomPrompt="1"/>
          </p:nvPr>
        </p:nvSpPr>
        <p:spPr>
          <a:xfrm>
            <a:off x="9758487" y="6483265"/>
            <a:ext cx="913086" cy="198000"/>
          </a:xfrm>
          <a:ln>
            <a:solidFill>
              <a:schemeClr val="tx2">
                <a:lumMod val="60000"/>
                <a:lumOff val="40000"/>
              </a:schemeClr>
            </a:solidFill>
          </a:ln>
        </p:spPr>
        <p:txBody>
          <a:bodyPr anchor="ctr" anchorCtr="0">
            <a:normAutofit/>
          </a:bodyPr>
          <a:lstStyle>
            <a:lvl1pPr marL="0" indent="0" algn="ctr">
              <a:buNone/>
              <a:defRPr sz="900" b="1">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Security Level</a:t>
            </a:r>
          </a:p>
        </p:txBody>
      </p:sp>
      <p:sp>
        <p:nvSpPr>
          <p:cNvPr id="19" name="Text Placeholder 3"/>
          <p:cNvSpPr>
            <a:spLocks noGrp="1"/>
          </p:cNvSpPr>
          <p:nvPr>
            <p:ph type="body" sz="half" idx="13" hasCustomPrompt="1"/>
          </p:nvPr>
        </p:nvSpPr>
        <p:spPr>
          <a:xfrm>
            <a:off x="9298191" y="6485124"/>
            <a:ext cx="411480" cy="198000"/>
          </a:xfrm>
          <a:ln>
            <a:noFill/>
          </a:ln>
        </p:spPr>
        <p:txBody>
          <a:bodyPr anchor="ctr" anchorCtr="0">
            <a:normAutofit/>
          </a:bodyPr>
          <a:lstStyle>
            <a:lvl1pPr marL="0" indent="0" algn="ctr">
              <a:buNone/>
              <a:defRPr sz="900" b="0">
                <a:solidFill>
                  <a:schemeClr val="tx2">
                    <a:lumMod val="60000"/>
                    <a:lumOff val="40000"/>
                  </a:schemeClr>
                </a:solidFill>
                <a:latin typeface="+mn-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v. 1.0</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271" y="5940000"/>
            <a:ext cx="11087945" cy="379672"/>
          </a:xfrm>
          <a:prstGeom prst="rect">
            <a:avLst/>
          </a:prstGeom>
        </p:spPr>
      </p:pic>
      <p:pic>
        <p:nvPicPr>
          <p:cNvPr id="11" name="Picture 10">
            <a:extLst>
              <a:ext uri="{FF2B5EF4-FFF2-40B4-BE49-F238E27FC236}">
                <a16:creationId xmlns:a16="http://schemas.microsoft.com/office/drawing/2014/main" id="{F0615CBC-6074-054A-B489-D882AB530F1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E554F1DE-579A-3A4B-A4D6-D98227B41B09}"/>
              </a:ext>
            </a:extLst>
          </p:cNvPr>
          <p:cNvSpPr txBox="1"/>
          <p:nvPr userDrawn="1"/>
        </p:nvSpPr>
        <p:spPr>
          <a:xfrm>
            <a:off x="9194141" y="234008"/>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Brent </a:t>
            </a:r>
            <a:r>
              <a:rPr lang="en-GB" sz="1100" b="0" i="0" kern="1200" dirty="0" err="1">
                <a:solidFill>
                  <a:schemeClr val="bg1"/>
                </a:solidFill>
                <a:effectLst/>
                <a:latin typeface="+mn-lt"/>
                <a:ea typeface="+mn-ea"/>
                <a:cs typeface="+mn-cs"/>
              </a:rPr>
              <a:t>Stirton</a:t>
            </a:r>
            <a:r>
              <a:rPr lang="en-GB" sz="1100" b="0" i="0" kern="1200" dirty="0">
                <a:solidFill>
                  <a:schemeClr val="bg1"/>
                </a:solidFill>
                <a:effectLst/>
                <a:latin typeface="+mn-lt"/>
                <a:ea typeface="+mn-ea"/>
                <a:cs typeface="+mn-cs"/>
              </a:rPr>
              <a:t> - Canon Ambassador</a:t>
            </a:r>
            <a:endParaRPr lang="en-US" sz="1100" dirty="0">
              <a:solidFill>
                <a:schemeClr val="bg1"/>
              </a:solidFill>
              <a:latin typeface="+mn-lt"/>
            </a:endParaRPr>
          </a:p>
        </p:txBody>
      </p:sp>
      <p:pic>
        <p:nvPicPr>
          <p:cNvPr id="18" name="Graphic 17">
            <a:extLst>
              <a:ext uri="{FF2B5EF4-FFF2-40B4-BE49-F238E27FC236}">
                <a16:creationId xmlns:a16="http://schemas.microsoft.com/office/drawing/2014/main" id="{B633ED0A-8015-4CCA-93D1-5987FC5CB8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1573" y="5940000"/>
            <a:ext cx="1123038" cy="233083"/>
          </a:xfrm>
          <a:prstGeom prst="rect">
            <a:avLst/>
          </a:prstGeom>
        </p:spPr>
      </p:pic>
      <p:sp>
        <p:nvSpPr>
          <p:cNvPr id="20" name="Slide Number Placeholder 4">
            <a:extLst>
              <a:ext uri="{FF2B5EF4-FFF2-40B4-BE49-F238E27FC236}">
                <a16:creationId xmlns:a16="http://schemas.microsoft.com/office/drawing/2014/main" id="{F6A01EE5-1394-4842-A686-1FD5088ED5A5}"/>
              </a:ext>
            </a:extLst>
          </p:cNvPr>
          <p:cNvSpPr txBox="1">
            <a:spLocks/>
          </p:cNvSpPr>
          <p:nvPr userDrawn="1"/>
        </p:nvSpPr>
        <p:spPr>
          <a:xfrm>
            <a:off x="10102225" y="6313929"/>
            <a:ext cx="1919743" cy="158075"/>
          </a:xfrm>
          <a:prstGeom prst="rect">
            <a:avLst/>
          </a:prstGeom>
        </p:spPr>
        <p:txBody>
          <a:bodyPr lIns="0" tIns="0" rIns="0" bIns="0"/>
          <a:lstStyle>
            <a:defPPr>
              <a:defRPr lang="en-US"/>
            </a:defPPr>
            <a:lvl1pPr marL="0" algn="l" defTabSz="914400" rtl="0" eaLnBrk="1" latinLnBrk="0" hangingPunct="1">
              <a:defRPr lang="en-US" sz="700" b="0" i="0" u="none" strike="noStrike"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Canon Europe Learning &amp; Development </a:t>
            </a:r>
            <a:endParaRPr lang="en-GB" b="1" dirty="0"/>
          </a:p>
        </p:txBody>
      </p:sp>
      <p:sp>
        <p:nvSpPr>
          <p:cNvPr id="21" name="Title 1">
            <a:extLst>
              <a:ext uri="{FF2B5EF4-FFF2-40B4-BE49-F238E27FC236}">
                <a16:creationId xmlns:a16="http://schemas.microsoft.com/office/drawing/2014/main" id="{4727E851-79F8-4588-AF35-A4CB15DCC636}"/>
              </a:ext>
            </a:extLst>
          </p:cNvPr>
          <p:cNvSpPr>
            <a:spLocks noGrp="1"/>
          </p:cNvSpPr>
          <p:nvPr>
            <p:ph type="title" hasCustomPrompt="1"/>
          </p:nvPr>
        </p:nvSpPr>
        <p:spPr>
          <a:xfrm>
            <a:off x="1105501" y="821649"/>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Tree>
    <p:extLst>
      <p:ext uri="{BB962C8B-B14F-4D97-AF65-F5344CB8AC3E}">
        <p14:creationId xmlns:p14="http://schemas.microsoft.com/office/powerpoint/2010/main" val="303658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D9D5CF-E92D-4ADC-A8D4-5A7FF0E36C97}"/>
              </a:ext>
            </a:extLst>
          </p:cNvPr>
          <p:cNvSpPr/>
          <p:nvPr userDrawn="1"/>
        </p:nvSpPr>
        <p:spPr>
          <a:xfrm flipH="1">
            <a:off x="0" y="0"/>
            <a:ext cx="12192000"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9425" y="1752524"/>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6" name="Slide Number Placeholder 4">
            <a:extLst>
              <a:ext uri="{FF2B5EF4-FFF2-40B4-BE49-F238E27FC236}">
                <a16:creationId xmlns:a16="http://schemas.microsoft.com/office/drawing/2014/main" id="{10485CB5-BA42-4C1F-A70D-612F3AC46A93}"/>
              </a:ext>
            </a:extLst>
          </p:cNvPr>
          <p:cNvSpPr>
            <a:spLocks noGrp="1"/>
          </p:cNvSpPr>
          <p:nvPr>
            <p:ph type="sldNum" sz="quarter" idx="12"/>
          </p:nvPr>
        </p:nvSpPr>
        <p:spPr>
          <a:xfrm>
            <a:off x="479425" y="6469062"/>
            <a:ext cx="1919743" cy="158075"/>
          </a:xfrm>
          <a:prstGeom prst="rect">
            <a:avLst/>
          </a:prstGeom>
        </p:spPr>
        <p:txBody>
          <a:bodyPr lIns="0" tIns="0" rIns="0" bIns="0"/>
          <a:lstStyle>
            <a:lvl1pPr>
              <a:defRPr lang="en-US" sz="700" b="0" i="0" u="none" strike="noStrike" baseline="0" smtClean="0">
                <a:solidFill>
                  <a:schemeClr val="bg1"/>
                </a:solidFill>
              </a:defRPr>
            </a:lvl1pPr>
          </a:lstStyle>
          <a:p>
            <a:r>
              <a:rPr lang="en-GB" dirty="0"/>
              <a:t>Canon Europe Learning &amp; Development </a:t>
            </a:r>
            <a:endParaRPr lang="en-GB" b="1" dirty="0"/>
          </a:p>
        </p:txBody>
      </p:sp>
    </p:spTree>
    <p:extLst>
      <p:ext uri="{BB962C8B-B14F-4D97-AF65-F5344CB8AC3E}">
        <p14:creationId xmlns:p14="http://schemas.microsoft.com/office/powerpoint/2010/main" val="402187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D9D5CF-E92D-4ADC-A8D4-5A7FF0E36C97}"/>
              </a:ext>
            </a:extLst>
          </p:cNvPr>
          <p:cNvSpPr/>
          <p:nvPr userDrawn="1"/>
        </p:nvSpPr>
        <p:spPr>
          <a:xfrm flipH="1">
            <a:off x="0" y="0"/>
            <a:ext cx="12192000"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19791835-4F06-41AF-8CE9-650BD10C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9425" y="1752524"/>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425" y="6084523"/>
            <a:ext cx="1123038" cy="233083"/>
          </a:xfrm>
          <a:prstGeom prst="rect">
            <a:avLst/>
          </a:prstGeom>
        </p:spPr>
      </p:pic>
      <p:sp>
        <p:nvSpPr>
          <p:cNvPr id="6" name="Slide Number Placeholder 4">
            <a:extLst>
              <a:ext uri="{FF2B5EF4-FFF2-40B4-BE49-F238E27FC236}">
                <a16:creationId xmlns:a16="http://schemas.microsoft.com/office/drawing/2014/main" id="{1DB15447-4006-43F3-8C79-8F71CCF3194A}"/>
              </a:ext>
            </a:extLst>
          </p:cNvPr>
          <p:cNvSpPr>
            <a:spLocks noGrp="1"/>
          </p:cNvSpPr>
          <p:nvPr>
            <p:ph type="sldNum" sz="quarter" idx="12"/>
          </p:nvPr>
        </p:nvSpPr>
        <p:spPr>
          <a:xfrm>
            <a:off x="479425" y="6469062"/>
            <a:ext cx="1919743" cy="158075"/>
          </a:xfrm>
          <a:prstGeom prst="rect">
            <a:avLst/>
          </a:prstGeom>
        </p:spPr>
        <p:txBody>
          <a:bodyPr lIns="0" tIns="0" rIns="0" bIns="0"/>
          <a:lstStyle>
            <a:lvl1pPr>
              <a:defRPr lang="en-US" sz="700" b="0" i="0" u="none" strike="noStrike" baseline="0" smtClean="0">
                <a:solidFill>
                  <a:schemeClr val="bg1"/>
                </a:solidFill>
              </a:defRPr>
            </a:lvl1pPr>
          </a:lstStyle>
          <a:p>
            <a:r>
              <a:rPr lang="en-GB" dirty="0"/>
              <a:t>Canon Europe Learning &amp; Development </a:t>
            </a:r>
            <a:endParaRPr lang="en-GB" b="1" dirty="0"/>
          </a:p>
        </p:txBody>
      </p:sp>
    </p:spTree>
    <p:extLst>
      <p:ext uri="{BB962C8B-B14F-4D97-AF65-F5344CB8AC3E}">
        <p14:creationId xmlns:p14="http://schemas.microsoft.com/office/powerpoint/2010/main" val="24720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4" name="Picture 3" descr="A picture containing grass, sky, outdoor, nature&#10;&#10;Description automatically generated">
            <a:extLst>
              <a:ext uri="{FF2B5EF4-FFF2-40B4-BE49-F238E27FC236}">
                <a16:creationId xmlns:a16="http://schemas.microsoft.com/office/drawing/2014/main" id="{FBAE9776-2972-42D1-857A-079191632D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9425" y="1752524"/>
            <a:ext cx="8843479" cy="1289738"/>
          </a:xfrm>
        </p:spPr>
        <p:txBody>
          <a:bodyPr lIns="0" tIns="0" rIns="0" bIns="0" anchor="t" anchorCtr="0">
            <a:noAutofit/>
          </a:bodyPr>
          <a:lstStyle>
            <a:lvl1pPr>
              <a:lnSpc>
                <a:spcPts val="4400"/>
              </a:lnSpc>
              <a:defRPr sz="4400" b="1">
                <a:solidFill>
                  <a:schemeClr val="bg1"/>
                </a:solidFill>
                <a:effectLst>
                  <a:outerShdw blurRad="38100" dist="38100" dir="2700000" algn="tl">
                    <a:srgbClr val="000000">
                      <a:alpha val="43137"/>
                    </a:srgbClr>
                  </a:outerShdw>
                </a:effectLst>
              </a:defRPr>
            </a:lvl1pPr>
          </a:lstStyle>
          <a:p>
            <a:r>
              <a:rPr lang="en-US"/>
              <a:t>DIVIDER SLIDE</a:t>
            </a:r>
            <a:br>
              <a:rPr lang="en-US"/>
            </a:br>
            <a:r>
              <a:rPr lang="en-US"/>
              <a:t>SECTION TITLE</a:t>
            </a:r>
            <a:endParaRPr lang="en-GB"/>
          </a:p>
        </p:txBody>
      </p:sp>
      <p:sp>
        <p:nvSpPr>
          <p:cNvPr id="6" name="Slide Number Placeholder 4">
            <a:extLst>
              <a:ext uri="{FF2B5EF4-FFF2-40B4-BE49-F238E27FC236}">
                <a16:creationId xmlns:a16="http://schemas.microsoft.com/office/drawing/2014/main" id="{12713448-C37A-4EF2-8231-38D8462631B8}"/>
              </a:ext>
            </a:extLst>
          </p:cNvPr>
          <p:cNvSpPr>
            <a:spLocks noGrp="1"/>
          </p:cNvSpPr>
          <p:nvPr>
            <p:ph type="sldNum" sz="quarter" idx="12"/>
          </p:nvPr>
        </p:nvSpPr>
        <p:spPr>
          <a:xfrm>
            <a:off x="232290" y="142404"/>
            <a:ext cx="2650953" cy="154160"/>
          </a:xfrm>
          <a:prstGeom prst="rect">
            <a:avLst/>
          </a:prstGeom>
        </p:spPr>
        <p:txBody>
          <a:bodyPr lIns="0" tIns="0" rIns="0" bIns="0"/>
          <a:lstStyle>
            <a:lvl1pPr>
              <a:defRPr lang="en-US" sz="700" b="0" i="0" u="none" strike="noStrike" baseline="0" smtClean="0">
                <a:solidFill>
                  <a:schemeClr val="bg1"/>
                </a:solidFill>
              </a:defRPr>
            </a:lvl1pPr>
          </a:lstStyle>
          <a:p>
            <a:r>
              <a:rPr lang="en-GB" dirty="0"/>
              <a:t>Canon Europe Learning &amp; Development – Slide: </a:t>
            </a:r>
            <a:fld id="{4C9B9A65-065E-4F75-B6AD-9B143A759294}" type="slidenum">
              <a:rPr lang="en-GB" smtClean="0"/>
              <a:pPr/>
              <a:t>‹#›</a:t>
            </a:fld>
            <a:endParaRPr lang="en-GB" b="1" dirty="0"/>
          </a:p>
        </p:txBody>
      </p:sp>
      <p:pic>
        <p:nvPicPr>
          <p:cNvPr id="7" name="Graphic 6">
            <a:extLst>
              <a:ext uri="{FF2B5EF4-FFF2-40B4-BE49-F238E27FC236}">
                <a16:creationId xmlns:a16="http://schemas.microsoft.com/office/drawing/2014/main" id="{2AAE25A1-BC91-4102-B875-C8C499FF9D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98501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ADC824-C6CC-46D2-B7A4-8F02E3946D6E}"/>
              </a:ext>
            </a:extLst>
          </p:cNvPr>
          <p:cNvSpPr/>
          <p:nvPr userDrawn="1"/>
        </p:nvSpPr>
        <p:spPr>
          <a:xfrm>
            <a:off x="0" y="0"/>
            <a:ext cx="12192000" cy="832919"/>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0" name="Slide Number Placeholder 4">
            <a:extLst>
              <a:ext uri="{FF2B5EF4-FFF2-40B4-BE49-F238E27FC236}">
                <a16:creationId xmlns:a16="http://schemas.microsoft.com/office/drawing/2014/main" id="{65B7F583-3E44-46FF-9DBF-E26F1141EA59}"/>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54013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BE8FBC-79A3-D34F-B5FA-4159730C1F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634000"/>
          </a:xfrm>
          <a:prstGeom prst="rect">
            <a:avLst/>
          </a:prstGeom>
        </p:spPr>
      </p:pic>
      <p:sp>
        <p:nvSpPr>
          <p:cNvPr id="9" name="Title 1">
            <a:extLst>
              <a:ext uri="{FF2B5EF4-FFF2-40B4-BE49-F238E27FC236}">
                <a16:creationId xmlns:a16="http://schemas.microsoft.com/office/drawing/2014/main" id="{3B295827-AA4C-43A6-8E03-1A48E48E13F8}"/>
              </a:ext>
            </a:extLst>
          </p:cNvPr>
          <p:cNvSpPr>
            <a:spLocks noGrp="1"/>
          </p:cNvSpPr>
          <p:nvPr>
            <p:ph type="title" hasCustomPrompt="1"/>
          </p:nvPr>
        </p:nvSpPr>
        <p:spPr>
          <a:xfrm>
            <a:off x="602993" y="3429000"/>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
        <p:nvSpPr>
          <p:cNvPr id="12" name="Slide Number Placeholder 4">
            <a:extLst>
              <a:ext uri="{FF2B5EF4-FFF2-40B4-BE49-F238E27FC236}">
                <a16:creationId xmlns:a16="http://schemas.microsoft.com/office/drawing/2014/main" id="{35C6C639-E7DF-4790-B189-DE8408FF576D}"/>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6" name="Graphic 5">
            <a:extLst>
              <a:ext uri="{FF2B5EF4-FFF2-40B4-BE49-F238E27FC236}">
                <a16:creationId xmlns:a16="http://schemas.microsoft.com/office/drawing/2014/main" id="{02F1E2B8-53FF-4156-8780-5B1D680DFC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36907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ADC824-C6CC-46D2-B7A4-8F02E3946D6E}"/>
              </a:ext>
            </a:extLst>
          </p:cNvPr>
          <p:cNvSpPr/>
          <p:nvPr userDrawn="1"/>
        </p:nvSpPr>
        <p:spPr>
          <a:xfrm>
            <a:off x="0" y="0"/>
            <a:ext cx="12192000" cy="832919"/>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0" name="Slide Number Placeholder 4">
            <a:extLst>
              <a:ext uri="{FF2B5EF4-FFF2-40B4-BE49-F238E27FC236}">
                <a16:creationId xmlns:a16="http://schemas.microsoft.com/office/drawing/2014/main" id="{65B7F583-3E44-46FF-9DBF-E26F1141EA59}"/>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52691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0" name="Slide Number Placeholder 4">
            <a:extLst>
              <a:ext uri="{FF2B5EF4-FFF2-40B4-BE49-F238E27FC236}">
                <a16:creationId xmlns:a16="http://schemas.microsoft.com/office/drawing/2014/main" id="{65B7F583-3E44-46FF-9DBF-E26F1141EA59}"/>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5" name="Picture 4">
            <a:extLst>
              <a:ext uri="{FF2B5EF4-FFF2-40B4-BE49-F238E27FC236}">
                <a16:creationId xmlns:a16="http://schemas.microsoft.com/office/drawing/2014/main" id="{33CE8139-CA45-47CF-A630-AFE90B84F0C6}"/>
              </a:ext>
            </a:extLst>
          </p:cNvPr>
          <p:cNvPicPr>
            <a:picLocks noChangeAspect="1"/>
          </p:cNvPicPr>
          <p:nvPr userDrawn="1"/>
        </p:nvPicPr>
        <p:blipFill rotWithShape="1">
          <a:blip r:embed="rId4">
            <a:extLst>
              <a:ext uri="{28A0092B-C50C-407E-A947-70E740481C1C}">
                <a14:useLocalDpi xmlns:a14="http://schemas.microsoft.com/office/drawing/2010/main"/>
              </a:ext>
            </a:extLst>
          </a:blip>
          <a:srcRect b="87874"/>
          <a:stretch/>
        </p:blipFill>
        <p:spPr>
          <a:xfrm>
            <a:off x="0" y="0"/>
            <a:ext cx="12211878" cy="832920"/>
          </a:xfrm>
          <a:prstGeom prst="rect">
            <a:avLst/>
          </a:prstGeom>
        </p:spPr>
      </p:pic>
    </p:spTree>
    <p:extLst>
      <p:ext uri="{BB962C8B-B14F-4D97-AF65-F5344CB8AC3E}">
        <p14:creationId xmlns:p14="http://schemas.microsoft.com/office/powerpoint/2010/main" val="36215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pic>
        <p:nvPicPr>
          <p:cNvPr id="8" name="Picture 7" descr="A picture containing grass, sky, outdoor, nature&#10;&#10;Description automatically generated">
            <a:extLst>
              <a:ext uri="{FF2B5EF4-FFF2-40B4-BE49-F238E27FC236}">
                <a16:creationId xmlns:a16="http://schemas.microsoft.com/office/drawing/2014/main" id="{13D44E5D-7115-493E-8196-21C8A136FC5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0"/>
            <a:ext cx="12192000" cy="775252"/>
          </a:xfrm>
          <a:prstGeom prst="rect">
            <a:avLst/>
          </a:prstGeom>
        </p:spPr>
      </p:pic>
      <p:sp>
        <p:nvSpPr>
          <p:cNvPr id="11" name="Slide Number Placeholder 4">
            <a:extLst>
              <a:ext uri="{FF2B5EF4-FFF2-40B4-BE49-F238E27FC236}">
                <a16:creationId xmlns:a16="http://schemas.microsoft.com/office/drawing/2014/main" id="{B12EC05F-EEDD-4E84-8F5C-E1BBA3513FE2}"/>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74578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1" name="Slide Number Placeholder 4">
            <a:extLst>
              <a:ext uri="{FF2B5EF4-FFF2-40B4-BE49-F238E27FC236}">
                <a16:creationId xmlns:a16="http://schemas.microsoft.com/office/drawing/2014/main" id="{B12EC05F-EEDD-4E84-8F5C-E1BBA3513FE2}"/>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8" name="Picture 7">
            <a:extLst>
              <a:ext uri="{FF2B5EF4-FFF2-40B4-BE49-F238E27FC236}">
                <a16:creationId xmlns:a16="http://schemas.microsoft.com/office/drawing/2014/main" id="{C9238F05-1C7D-42EF-ACD0-8AAA082B5C67}"/>
              </a:ext>
            </a:extLst>
          </p:cNvPr>
          <p:cNvPicPr>
            <a:picLocks noChangeAspect="1"/>
          </p:cNvPicPr>
          <p:nvPr userDrawn="1"/>
        </p:nvPicPr>
        <p:blipFill rotWithShape="1">
          <a:blip r:embed="rId4">
            <a:extLst>
              <a:ext uri="{28A0092B-C50C-407E-A947-70E740481C1C}">
                <a14:useLocalDpi xmlns:a14="http://schemas.microsoft.com/office/drawing/2010/main"/>
              </a:ext>
            </a:extLst>
          </a:blip>
          <a:srcRect b="86251"/>
          <a:stretch/>
        </p:blipFill>
        <p:spPr>
          <a:xfrm>
            <a:off x="0" y="0"/>
            <a:ext cx="12192000" cy="775252"/>
          </a:xfrm>
          <a:prstGeom prst="rect">
            <a:avLst/>
          </a:prstGeom>
        </p:spPr>
      </p:pic>
    </p:spTree>
    <p:extLst>
      <p:ext uri="{BB962C8B-B14F-4D97-AF65-F5344CB8AC3E}">
        <p14:creationId xmlns:p14="http://schemas.microsoft.com/office/powerpoint/2010/main" val="349755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1" name="Slide Number Placeholder 4">
            <a:extLst>
              <a:ext uri="{FF2B5EF4-FFF2-40B4-BE49-F238E27FC236}">
                <a16:creationId xmlns:a16="http://schemas.microsoft.com/office/drawing/2014/main" id="{B12EC05F-EEDD-4E84-8F5C-E1BBA3513FE2}"/>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8" name="Picture 7">
            <a:extLst>
              <a:ext uri="{FF2B5EF4-FFF2-40B4-BE49-F238E27FC236}">
                <a16:creationId xmlns:a16="http://schemas.microsoft.com/office/drawing/2014/main" id="{C9238F05-1C7D-42EF-ACD0-8AAA082B5C67}"/>
              </a:ext>
            </a:extLst>
          </p:cNvPr>
          <p:cNvPicPr>
            <a:picLocks noChangeAspect="1"/>
          </p:cNvPicPr>
          <p:nvPr userDrawn="1"/>
        </p:nvPicPr>
        <p:blipFill rotWithShape="1">
          <a:blip r:embed="rId4">
            <a:extLst>
              <a:ext uri="{28A0092B-C50C-407E-A947-70E740481C1C}">
                <a14:useLocalDpi xmlns:a14="http://schemas.microsoft.com/office/drawing/2010/main"/>
              </a:ext>
            </a:extLst>
          </a:blip>
          <a:srcRect b="86251"/>
          <a:stretch/>
        </p:blipFill>
        <p:spPr>
          <a:xfrm>
            <a:off x="0" y="0"/>
            <a:ext cx="12192000" cy="775252"/>
          </a:xfrm>
          <a:prstGeom prst="rect">
            <a:avLst/>
          </a:prstGeom>
        </p:spPr>
      </p:pic>
    </p:spTree>
    <p:extLst>
      <p:ext uri="{BB962C8B-B14F-4D97-AF65-F5344CB8AC3E}">
        <p14:creationId xmlns:p14="http://schemas.microsoft.com/office/powerpoint/2010/main" val="30293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rporate Chapter slide 01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07F5A-4646-8546-B238-73642BDF082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9763" r="9899"/>
          <a:stretch/>
        </p:blipFill>
        <p:spPr>
          <a:xfrm>
            <a:off x="7900087" y="0"/>
            <a:ext cx="4291913" cy="6858000"/>
          </a:xfrm>
          <a:prstGeom prst="rect">
            <a:avLst/>
          </a:prstGeom>
        </p:spPr>
      </p:pic>
      <p:sp>
        <p:nvSpPr>
          <p:cNvPr id="11" name="Title 1">
            <a:extLst>
              <a:ext uri="{FF2B5EF4-FFF2-40B4-BE49-F238E27FC236}">
                <a16:creationId xmlns:a16="http://schemas.microsoft.com/office/drawing/2014/main" id="{C6450858-C83B-45F5-826B-B9DDB0B28D2D}"/>
              </a:ext>
            </a:extLst>
          </p:cNvPr>
          <p:cNvSpPr>
            <a:spLocks noGrp="1"/>
          </p:cNvSpPr>
          <p:nvPr>
            <p:ph type="title" hasCustomPrompt="1"/>
          </p:nvPr>
        </p:nvSpPr>
        <p:spPr>
          <a:xfrm>
            <a:off x="601034" y="496158"/>
            <a:ext cx="5795999"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15" name="Graphic 14">
            <a:extLst>
              <a:ext uri="{FF2B5EF4-FFF2-40B4-BE49-F238E27FC236}">
                <a16:creationId xmlns:a16="http://schemas.microsoft.com/office/drawing/2014/main" id="{173F9EAC-C8AD-4091-9EB6-E522B204BC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8" name="Slide Number Placeholder 4">
            <a:extLst>
              <a:ext uri="{FF2B5EF4-FFF2-40B4-BE49-F238E27FC236}">
                <a16:creationId xmlns:a16="http://schemas.microsoft.com/office/drawing/2014/main" id="{F55ACC8F-EC10-4D44-AA53-CB98F44A23E6}"/>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271656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orporate Chapter slide 01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07F5A-4646-8546-B238-73642BDF082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9763" r="9899"/>
          <a:stretch/>
        </p:blipFill>
        <p:spPr>
          <a:xfrm>
            <a:off x="0" y="0"/>
            <a:ext cx="4291913" cy="6858000"/>
          </a:xfrm>
          <a:prstGeom prst="rect">
            <a:avLst/>
          </a:prstGeom>
        </p:spPr>
      </p:pic>
      <p:sp>
        <p:nvSpPr>
          <p:cNvPr id="11" name="Title 1">
            <a:extLst>
              <a:ext uri="{FF2B5EF4-FFF2-40B4-BE49-F238E27FC236}">
                <a16:creationId xmlns:a16="http://schemas.microsoft.com/office/drawing/2014/main" id="{C6450858-C83B-45F5-826B-B9DDB0B28D2D}"/>
              </a:ext>
            </a:extLst>
          </p:cNvPr>
          <p:cNvSpPr>
            <a:spLocks noGrp="1"/>
          </p:cNvSpPr>
          <p:nvPr>
            <p:ph type="title" hasCustomPrompt="1"/>
          </p:nvPr>
        </p:nvSpPr>
        <p:spPr>
          <a:xfrm>
            <a:off x="5002089" y="479683"/>
            <a:ext cx="5795999"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5" name="Graphic 4">
            <a:extLst>
              <a:ext uri="{FF2B5EF4-FFF2-40B4-BE49-F238E27FC236}">
                <a16:creationId xmlns:a16="http://schemas.microsoft.com/office/drawing/2014/main" id="{FC8BC6F1-1E1B-4E42-B910-14213CBE0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98088" y="6145234"/>
            <a:ext cx="1123038" cy="233083"/>
          </a:xfrm>
          <a:prstGeom prst="rect">
            <a:avLst/>
          </a:prstGeom>
        </p:spPr>
      </p:pic>
      <p:sp>
        <p:nvSpPr>
          <p:cNvPr id="6" name="Slide Number Placeholder 4">
            <a:extLst>
              <a:ext uri="{FF2B5EF4-FFF2-40B4-BE49-F238E27FC236}">
                <a16:creationId xmlns:a16="http://schemas.microsoft.com/office/drawing/2014/main" id="{EFBB61BA-8C47-41A0-A1E2-3827E534D0F3}"/>
              </a:ext>
            </a:extLst>
          </p:cNvPr>
          <p:cNvSpPr>
            <a:spLocks noGrp="1"/>
          </p:cNvSpPr>
          <p:nvPr>
            <p:ph type="sldNum" sz="quarter" idx="12"/>
          </p:nvPr>
        </p:nvSpPr>
        <p:spPr>
          <a:xfrm>
            <a:off x="9310387" y="6460825"/>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42566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rporate Chapter slide 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02C7A6-84A8-2249-9336-0F5A968271A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51402"/>
          <a:stretch/>
        </p:blipFill>
        <p:spPr>
          <a:xfrm>
            <a:off x="-1" y="0"/>
            <a:ext cx="4143633" cy="6858000"/>
          </a:xfrm>
          <a:prstGeom prst="rect">
            <a:avLst/>
          </a:prstGeom>
        </p:spPr>
      </p:pic>
      <p:sp>
        <p:nvSpPr>
          <p:cNvPr id="11" name="Title 1">
            <a:extLst>
              <a:ext uri="{FF2B5EF4-FFF2-40B4-BE49-F238E27FC236}">
                <a16:creationId xmlns:a16="http://schemas.microsoft.com/office/drawing/2014/main" id="{6FCDE6AF-BBC8-4912-AD38-8315883D83F6}"/>
              </a:ext>
            </a:extLst>
          </p:cNvPr>
          <p:cNvSpPr>
            <a:spLocks noGrp="1"/>
          </p:cNvSpPr>
          <p:nvPr>
            <p:ph type="title" hasCustomPrompt="1"/>
          </p:nvPr>
        </p:nvSpPr>
        <p:spPr>
          <a:xfrm>
            <a:off x="4769380" y="553823"/>
            <a:ext cx="5795999"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13" name="Graphic 12">
            <a:extLst>
              <a:ext uri="{FF2B5EF4-FFF2-40B4-BE49-F238E27FC236}">
                <a16:creationId xmlns:a16="http://schemas.microsoft.com/office/drawing/2014/main" id="{3BE2C331-2656-446B-907E-9EA7F554F4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98088" y="6145234"/>
            <a:ext cx="1123038" cy="233083"/>
          </a:xfrm>
          <a:prstGeom prst="rect">
            <a:avLst/>
          </a:prstGeom>
        </p:spPr>
      </p:pic>
      <p:sp>
        <p:nvSpPr>
          <p:cNvPr id="15" name="Slide Number Placeholder 4">
            <a:extLst>
              <a:ext uri="{FF2B5EF4-FFF2-40B4-BE49-F238E27FC236}">
                <a16:creationId xmlns:a16="http://schemas.microsoft.com/office/drawing/2014/main" id="{09502FB5-3E99-4F7A-BDCB-34BD48E08167}"/>
              </a:ext>
            </a:extLst>
          </p:cNvPr>
          <p:cNvSpPr>
            <a:spLocks noGrp="1"/>
          </p:cNvSpPr>
          <p:nvPr>
            <p:ph type="sldNum" sz="quarter" idx="12"/>
          </p:nvPr>
        </p:nvSpPr>
        <p:spPr>
          <a:xfrm>
            <a:off x="9310387" y="6460825"/>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370668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rporate Chapter slide 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02C7A6-84A8-2249-9336-0F5A968271A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51402"/>
          <a:stretch/>
        </p:blipFill>
        <p:spPr>
          <a:xfrm>
            <a:off x="8048367" y="0"/>
            <a:ext cx="4143633" cy="6858000"/>
          </a:xfrm>
          <a:prstGeom prst="rect">
            <a:avLst/>
          </a:prstGeom>
        </p:spPr>
      </p:pic>
      <p:sp>
        <p:nvSpPr>
          <p:cNvPr id="11" name="Title 1">
            <a:extLst>
              <a:ext uri="{FF2B5EF4-FFF2-40B4-BE49-F238E27FC236}">
                <a16:creationId xmlns:a16="http://schemas.microsoft.com/office/drawing/2014/main" id="{6FCDE6AF-BBC8-4912-AD38-8315883D83F6}"/>
              </a:ext>
            </a:extLst>
          </p:cNvPr>
          <p:cNvSpPr>
            <a:spLocks noGrp="1"/>
          </p:cNvSpPr>
          <p:nvPr>
            <p:ph type="title" hasCustomPrompt="1"/>
          </p:nvPr>
        </p:nvSpPr>
        <p:spPr>
          <a:xfrm>
            <a:off x="411564" y="422017"/>
            <a:ext cx="5795999"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4" name="Graphic 3">
            <a:extLst>
              <a:ext uri="{FF2B5EF4-FFF2-40B4-BE49-F238E27FC236}">
                <a16:creationId xmlns:a16="http://schemas.microsoft.com/office/drawing/2014/main" id="{2EECD108-D121-4D04-8478-B3C00ECF03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5" name="Slide Number Placeholder 4">
            <a:extLst>
              <a:ext uri="{FF2B5EF4-FFF2-40B4-BE49-F238E27FC236}">
                <a16:creationId xmlns:a16="http://schemas.microsoft.com/office/drawing/2014/main" id="{4AE2635C-CC37-4AE5-8F5B-281BAF896C53}"/>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27665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orporate Chapter slide 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6B110-05E5-644F-B2C2-1DDCA7EF49B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5266" r="18454"/>
          <a:stretch/>
        </p:blipFill>
        <p:spPr>
          <a:xfrm>
            <a:off x="6540843" y="1"/>
            <a:ext cx="5651157" cy="6857999"/>
          </a:xfrm>
          <a:prstGeom prst="rect">
            <a:avLst/>
          </a:prstGeom>
        </p:spPr>
      </p:pic>
      <p:sp>
        <p:nvSpPr>
          <p:cNvPr id="11" name="Title 1">
            <a:extLst>
              <a:ext uri="{FF2B5EF4-FFF2-40B4-BE49-F238E27FC236}">
                <a16:creationId xmlns:a16="http://schemas.microsoft.com/office/drawing/2014/main" id="{53C3BBA8-E539-411E-B5CF-F1793C1163D8}"/>
              </a:ext>
            </a:extLst>
          </p:cNvPr>
          <p:cNvSpPr>
            <a:spLocks noGrp="1"/>
          </p:cNvSpPr>
          <p:nvPr>
            <p:ph type="title" hasCustomPrompt="1"/>
          </p:nvPr>
        </p:nvSpPr>
        <p:spPr>
          <a:xfrm>
            <a:off x="411564" y="422017"/>
            <a:ext cx="5795999"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14" name="Graphic 13">
            <a:extLst>
              <a:ext uri="{FF2B5EF4-FFF2-40B4-BE49-F238E27FC236}">
                <a16:creationId xmlns:a16="http://schemas.microsoft.com/office/drawing/2014/main" id="{09960984-92A3-4D94-A1D5-2B8B4ADC80E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5" name="Slide Number Placeholder 4">
            <a:extLst>
              <a:ext uri="{FF2B5EF4-FFF2-40B4-BE49-F238E27FC236}">
                <a16:creationId xmlns:a16="http://schemas.microsoft.com/office/drawing/2014/main" id="{86AD0EDD-3C77-48D9-9719-065A5A8C7E19}"/>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99408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3219D-3FEC-BD4D-A988-1EEE8B9346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5633966"/>
          </a:xfrm>
          <a:prstGeom prst="rect">
            <a:avLst/>
          </a:prstGeom>
        </p:spPr>
      </p:pic>
      <p:sp>
        <p:nvSpPr>
          <p:cNvPr id="8" name="Title 1">
            <a:extLst>
              <a:ext uri="{FF2B5EF4-FFF2-40B4-BE49-F238E27FC236}">
                <a16:creationId xmlns:a16="http://schemas.microsoft.com/office/drawing/2014/main" id="{64186C1C-0344-4211-BBCF-C2370934815F}"/>
              </a:ext>
            </a:extLst>
          </p:cNvPr>
          <p:cNvSpPr>
            <a:spLocks noGrp="1"/>
          </p:cNvSpPr>
          <p:nvPr>
            <p:ph type="title" hasCustomPrompt="1"/>
          </p:nvPr>
        </p:nvSpPr>
        <p:spPr>
          <a:xfrm>
            <a:off x="413522" y="994643"/>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
        <p:nvSpPr>
          <p:cNvPr id="12" name="Slide Number Placeholder 4">
            <a:extLst>
              <a:ext uri="{FF2B5EF4-FFF2-40B4-BE49-F238E27FC236}">
                <a16:creationId xmlns:a16="http://schemas.microsoft.com/office/drawing/2014/main" id="{4C967512-F21D-4042-A4F3-32F94EBFA25B}"/>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6" name="Graphic 5">
            <a:extLst>
              <a:ext uri="{FF2B5EF4-FFF2-40B4-BE49-F238E27FC236}">
                <a16:creationId xmlns:a16="http://schemas.microsoft.com/office/drawing/2014/main" id="{9B2414BD-5DC2-469D-8F76-28D52BEABA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91322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9" name="Picture 8">
            <a:extLst>
              <a:ext uri="{FF2B5EF4-FFF2-40B4-BE49-F238E27FC236}">
                <a16:creationId xmlns:a16="http://schemas.microsoft.com/office/drawing/2014/main" id="{283E054D-2F17-6F44-BD1C-6CCAA133D7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0" y="0"/>
            <a:ext cx="5662801" cy="6858000"/>
          </a:xfrm>
          <a:prstGeom prst="rect">
            <a:avLst/>
          </a:prstGeom>
        </p:spPr>
      </p:pic>
      <p:sp>
        <p:nvSpPr>
          <p:cNvPr id="10" name="Slide Number Placeholder 4">
            <a:extLst>
              <a:ext uri="{FF2B5EF4-FFF2-40B4-BE49-F238E27FC236}">
                <a16:creationId xmlns:a16="http://schemas.microsoft.com/office/drawing/2014/main" id="{9645E35A-3377-4F14-AC9B-7EA4226172C5}"/>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11" name="Graphic 10">
            <a:extLst>
              <a:ext uri="{FF2B5EF4-FFF2-40B4-BE49-F238E27FC236}">
                <a16:creationId xmlns:a16="http://schemas.microsoft.com/office/drawing/2014/main" id="{BBE1AC43-48C5-4608-B606-6B8144AA93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189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9" name="Picture 8">
            <a:extLst>
              <a:ext uri="{FF2B5EF4-FFF2-40B4-BE49-F238E27FC236}">
                <a16:creationId xmlns:a16="http://schemas.microsoft.com/office/drawing/2014/main" id="{2673BF6C-2193-844A-8F40-BDF8D61ED3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644274" cy="6857999"/>
          </a:xfrm>
          <a:prstGeom prst="rect">
            <a:avLst/>
          </a:prstGeom>
        </p:spPr>
      </p:pic>
      <p:sp>
        <p:nvSpPr>
          <p:cNvPr id="6" name="Slide Number Placeholder 4">
            <a:extLst>
              <a:ext uri="{FF2B5EF4-FFF2-40B4-BE49-F238E27FC236}">
                <a16:creationId xmlns:a16="http://schemas.microsoft.com/office/drawing/2014/main" id="{DD971723-E92E-4CD2-B44A-D12D538D6F43}"/>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10" name="Graphic 9">
            <a:extLst>
              <a:ext uri="{FF2B5EF4-FFF2-40B4-BE49-F238E27FC236}">
                <a16:creationId xmlns:a16="http://schemas.microsoft.com/office/drawing/2014/main" id="{B1CDE3DA-C1B5-432A-8708-6E60403652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404091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and text 2">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300001" y="652677"/>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9" name="Picture 8">
            <a:extLst>
              <a:ext uri="{FF2B5EF4-FFF2-40B4-BE49-F238E27FC236}">
                <a16:creationId xmlns:a16="http://schemas.microsoft.com/office/drawing/2014/main" id="{2673BF6C-2193-844A-8F40-BDF8D61ED3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7726" y="1"/>
            <a:ext cx="5644274" cy="6857999"/>
          </a:xfrm>
          <a:prstGeom prst="rect">
            <a:avLst/>
          </a:prstGeom>
        </p:spPr>
      </p:pic>
      <p:pic>
        <p:nvPicPr>
          <p:cNvPr id="7" name="Graphic 6">
            <a:extLst>
              <a:ext uri="{FF2B5EF4-FFF2-40B4-BE49-F238E27FC236}">
                <a16:creationId xmlns:a16="http://schemas.microsoft.com/office/drawing/2014/main" id="{208CC74F-AA0E-489D-9648-A226D329EC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8" name="Slide Number Placeholder 4">
            <a:extLst>
              <a:ext uri="{FF2B5EF4-FFF2-40B4-BE49-F238E27FC236}">
                <a16:creationId xmlns:a16="http://schemas.microsoft.com/office/drawing/2014/main" id="{248C3592-E0A8-42D7-AB90-7C053F69576D}"/>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31234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9" name="Picture 8">
            <a:extLst>
              <a:ext uri="{FF2B5EF4-FFF2-40B4-BE49-F238E27FC236}">
                <a16:creationId xmlns:a16="http://schemas.microsoft.com/office/drawing/2014/main" id="{0083F4C0-860C-DB42-B210-6FBE5C1AD5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644275" cy="6858001"/>
          </a:xfrm>
          <a:prstGeom prst="rect">
            <a:avLst/>
          </a:prstGeom>
        </p:spPr>
      </p:pic>
      <p:sp>
        <p:nvSpPr>
          <p:cNvPr id="6" name="Slide Number Placeholder 4">
            <a:extLst>
              <a:ext uri="{FF2B5EF4-FFF2-40B4-BE49-F238E27FC236}">
                <a16:creationId xmlns:a16="http://schemas.microsoft.com/office/drawing/2014/main" id="{D2779290-DB45-4C1A-B400-BDE8805DB60E}"/>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10" name="Graphic 9">
            <a:extLst>
              <a:ext uri="{FF2B5EF4-FFF2-40B4-BE49-F238E27FC236}">
                <a16:creationId xmlns:a16="http://schemas.microsoft.com/office/drawing/2014/main" id="{E2E3E65E-9755-4381-BE29-6E5E85EFE4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41966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and tex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300001" y="570298"/>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9" name="Picture 8">
            <a:extLst>
              <a:ext uri="{FF2B5EF4-FFF2-40B4-BE49-F238E27FC236}">
                <a16:creationId xmlns:a16="http://schemas.microsoft.com/office/drawing/2014/main" id="{0083F4C0-860C-DB42-B210-6FBE5C1AD5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7725" y="0"/>
            <a:ext cx="5644275" cy="6858001"/>
          </a:xfrm>
          <a:prstGeom prst="rect">
            <a:avLst/>
          </a:prstGeom>
        </p:spPr>
      </p:pic>
      <p:pic>
        <p:nvPicPr>
          <p:cNvPr id="7" name="Graphic 6">
            <a:extLst>
              <a:ext uri="{FF2B5EF4-FFF2-40B4-BE49-F238E27FC236}">
                <a16:creationId xmlns:a16="http://schemas.microsoft.com/office/drawing/2014/main" id="{B2C5A1EC-E730-40C2-AF66-7497E89D4D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8" name="Slide Number Placeholder 4">
            <a:extLst>
              <a:ext uri="{FF2B5EF4-FFF2-40B4-BE49-F238E27FC236}">
                <a16:creationId xmlns:a16="http://schemas.microsoft.com/office/drawing/2014/main" id="{81421D49-4AB1-464F-9713-86346CED4C5B}"/>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207784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8" name="Picture 7">
            <a:extLst>
              <a:ext uri="{FF2B5EF4-FFF2-40B4-BE49-F238E27FC236}">
                <a16:creationId xmlns:a16="http://schemas.microsoft.com/office/drawing/2014/main" id="{C9F1E363-89B9-3144-8724-673807B222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647871" cy="6858001"/>
          </a:xfrm>
          <a:prstGeom prst="rect">
            <a:avLst/>
          </a:prstGeom>
        </p:spPr>
      </p:pic>
      <p:sp>
        <p:nvSpPr>
          <p:cNvPr id="6" name="Slide Number Placeholder 4">
            <a:extLst>
              <a:ext uri="{FF2B5EF4-FFF2-40B4-BE49-F238E27FC236}">
                <a16:creationId xmlns:a16="http://schemas.microsoft.com/office/drawing/2014/main" id="{CD5FF01B-82E7-4E7A-977B-D5AAC9890D34}"/>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9" name="Graphic 8">
            <a:extLst>
              <a:ext uri="{FF2B5EF4-FFF2-40B4-BE49-F238E27FC236}">
                <a16:creationId xmlns:a16="http://schemas.microsoft.com/office/drawing/2014/main" id="{40D76098-547A-4A24-AB4F-30BDE088BD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43873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378613" y="496158"/>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8" name="Picture 7">
            <a:extLst>
              <a:ext uri="{FF2B5EF4-FFF2-40B4-BE49-F238E27FC236}">
                <a16:creationId xmlns:a16="http://schemas.microsoft.com/office/drawing/2014/main" id="{C9F1E363-89B9-3144-8724-673807B222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44129" y="-1"/>
            <a:ext cx="5647871" cy="6858001"/>
          </a:xfrm>
          <a:prstGeom prst="rect">
            <a:avLst/>
          </a:prstGeom>
        </p:spPr>
      </p:pic>
      <p:pic>
        <p:nvPicPr>
          <p:cNvPr id="7" name="Graphic 6">
            <a:extLst>
              <a:ext uri="{FF2B5EF4-FFF2-40B4-BE49-F238E27FC236}">
                <a16:creationId xmlns:a16="http://schemas.microsoft.com/office/drawing/2014/main" id="{AE1E237D-D3AC-4D57-9868-04B1C24293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0" name="Slide Number Placeholder 4">
            <a:extLst>
              <a:ext uri="{FF2B5EF4-FFF2-40B4-BE49-F238E27FC236}">
                <a16:creationId xmlns:a16="http://schemas.microsoft.com/office/drawing/2014/main" id="{5B1BAEEC-D88A-4C22-84E8-88CB3F1B16DB}"/>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404941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text 6">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3867075"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3860972" y="908050"/>
            <a:ext cx="7769221"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9" name="Picture 8">
            <a:extLst>
              <a:ext uri="{FF2B5EF4-FFF2-40B4-BE49-F238E27FC236}">
                <a16:creationId xmlns:a16="http://schemas.microsoft.com/office/drawing/2014/main" id="{8CA2A2A7-1D19-F948-9DC1-8ADFA9429F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603807" cy="6858000"/>
          </a:xfrm>
          <a:prstGeom prst="rect">
            <a:avLst/>
          </a:prstGeom>
        </p:spPr>
      </p:pic>
      <p:sp>
        <p:nvSpPr>
          <p:cNvPr id="10" name="Slide Number Placeholder 4">
            <a:extLst>
              <a:ext uri="{FF2B5EF4-FFF2-40B4-BE49-F238E27FC236}">
                <a16:creationId xmlns:a16="http://schemas.microsoft.com/office/drawing/2014/main" id="{77E14BAE-F334-483C-BD75-3C8F1623D90D}"/>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2" name="Graphic 11">
            <a:extLst>
              <a:ext uri="{FF2B5EF4-FFF2-40B4-BE49-F238E27FC236}">
                <a16:creationId xmlns:a16="http://schemas.microsoft.com/office/drawing/2014/main" id="{B6FAF68E-3664-4EA5-BAE0-5924ED4A7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311479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mage and text 6">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58743" y="1201928"/>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58745" y="702105"/>
            <a:ext cx="7769221"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9" name="Picture 8">
            <a:extLst>
              <a:ext uri="{FF2B5EF4-FFF2-40B4-BE49-F238E27FC236}">
                <a16:creationId xmlns:a16="http://schemas.microsoft.com/office/drawing/2014/main" id="{8CA2A2A7-1D19-F948-9DC1-8ADFA9429F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88193" y="0"/>
            <a:ext cx="3603807" cy="6858000"/>
          </a:xfrm>
          <a:prstGeom prst="rect">
            <a:avLst/>
          </a:prstGeom>
        </p:spPr>
      </p:pic>
      <p:pic>
        <p:nvPicPr>
          <p:cNvPr id="7" name="Graphic 6">
            <a:extLst>
              <a:ext uri="{FF2B5EF4-FFF2-40B4-BE49-F238E27FC236}">
                <a16:creationId xmlns:a16="http://schemas.microsoft.com/office/drawing/2014/main" id="{6139139D-1CEA-4EA7-BB9A-08BFA28F064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8" name="Slide Number Placeholder 4">
            <a:extLst>
              <a:ext uri="{FF2B5EF4-FFF2-40B4-BE49-F238E27FC236}">
                <a16:creationId xmlns:a16="http://schemas.microsoft.com/office/drawing/2014/main" id="{8C0B008D-75BD-4CED-9A70-98EF0D166A8E}"/>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67276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text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3867075"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3860972" y="908050"/>
            <a:ext cx="7769221"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10" name="Picture 9">
            <a:extLst>
              <a:ext uri="{FF2B5EF4-FFF2-40B4-BE49-F238E27FC236}">
                <a16:creationId xmlns:a16="http://schemas.microsoft.com/office/drawing/2014/main" id="{E55CEF5E-CCCC-C847-9894-120BDA9EE7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3582390" cy="6887371"/>
          </a:xfrm>
          <a:prstGeom prst="rect">
            <a:avLst/>
          </a:prstGeom>
        </p:spPr>
      </p:pic>
      <p:sp>
        <p:nvSpPr>
          <p:cNvPr id="12" name="Slide Number Placeholder 4">
            <a:extLst>
              <a:ext uri="{FF2B5EF4-FFF2-40B4-BE49-F238E27FC236}">
                <a16:creationId xmlns:a16="http://schemas.microsoft.com/office/drawing/2014/main" id="{D2B2BD44-198C-428B-A1CF-280315C0F3A5}"/>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4" name="Graphic 13">
            <a:extLst>
              <a:ext uri="{FF2B5EF4-FFF2-40B4-BE49-F238E27FC236}">
                <a16:creationId xmlns:a16="http://schemas.microsoft.com/office/drawing/2014/main" id="{D146BEF5-414D-451C-B4F7-DEB45CB5EB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286590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27560B-6773-8041-A841-55AC8DCF98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2" cy="5633966"/>
          </a:xfrm>
          <a:prstGeom prst="rect">
            <a:avLst/>
          </a:prstGeom>
        </p:spPr>
      </p:pic>
      <p:sp>
        <p:nvSpPr>
          <p:cNvPr id="11" name="Title 1">
            <a:extLst>
              <a:ext uri="{FF2B5EF4-FFF2-40B4-BE49-F238E27FC236}">
                <a16:creationId xmlns:a16="http://schemas.microsoft.com/office/drawing/2014/main" id="{710B5470-43CF-4F08-AA83-87CD5CE199B5}"/>
              </a:ext>
            </a:extLst>
          </p:cNvPr>
          <p:cNvSpPr>
            <a:spLocks noGrp="1"/>
          </p:cNvSpPr>
          <p:nvPr>
            <p:ph type="title" hasCustomPrompt="1"/>
          </p:nvPr>
        </p:nvSpPr>
        <p:spPr>
          <a:xfrm>
            <a:off x="3708657" y="2279745"/>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
        <p:nvSpPr>
          <p:cNvPr id="15" name="Slide Number Placeholder 4">
            <a:extLst>
              <a:ext uri="{FF2B5EF4-FFF2-40B4-BE49-F238E27FC236}">
                <a16:creationId xmlns:a16="http://schemas.microsoft.com/office/drawing/2014/main" id="{F8D596DC-4291-4CDC-898F-B59499529A6F}"/>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7" name="Graphic 6">
            <a:extLst>
              <a:ext uri="{FF2B5EF4-FFF2-40B4-BE49-F238E27FC236}">
                <a16:creationId xmlns:a16="http://schemas.microsoft.com/office/drawing/2014/main" id="{8C13959B-5FBA-43CC-ABDB-39A43AF2EBE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199863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 and text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351653" y="983873"/>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351653" y="478029"/>
            <a:ext cx="7769221"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10" name="Picture 9">
            <a:extLst>
              <a:ext uri="{FF2B5EF4-FFF2-40B4-BE49-F238E27FC236}">
                <a16:creationId xmlns:a16="http://schemas.microsoft.com/office/drawing/2014/main" id="{E55CEF5E-CCCC-C847-9894-120BDA9EE7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09610" y="0"/>
            <a:ext cx="3582390" cy="6887371"/>
          </a:xfrm>
          <a:prstGeom prst="rect">
            <a:avLst/>
          </a:prstGeom>
        </p:spPr>
      </p:pic>
      <p:pic>
        <p:nvPicPr>
          <p:cNvPr id="7" name="Graphic 6">
            <a:extLst>
              <a:ext uri="{FF2B5EF4-FFF2-40B4-BE49-F238E27FC236}">
                <a16:creationId xmlns:a16="http://schemas.microsoft.com/office/drawing/2014/main" id="{C0A50325-A5C3-426C-8EAE-07A01D1D12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8" name="Slide Number Placeholder 4">
            <a:extLst>
              <a:ext uri="{FF2B5EF4-FFF2-40B4-BE49-F238E27FC236}">
                <a16:creationId xmlns:a16="http://schemas.microsoft.com/office/drawing/2014/main" id="{AA965A0B-E76C-460E-8934-75E3C578015F}"/>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36252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text 8">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3867075"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3860972" y="908050"/>
            <a:ext cx="7769221"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10" name="Picture 9">
            <a:extLst>
              <a:ext uri="{FF2B5EF4-FFF2-40B4-BE49-F238E27FC236}">
                <a16:creationId xmlns:a16="http://schemas.microsoft.com/office/drawing/2014/main" id="{F36B0002-DEB5-3C4B-AF98-EB5B285979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600450" cy="6858000"/>
          </a:xfrm>
          <a:prstGeom prst="rect">
            <a:avLst/>
          </a:prstGeom>
        </p:spPr>
      </p:pic>
      <p:sp>
        <p:nvSpPr>
          <p:cNvPr id="7" name="Slide Number Placeholder 4">
            <a:extLst>
              <a:ext uri="{FF2B5EF4-FFF2-40B4-BE49-F238E27FC236}">
                <a16:creationId xmlns:a16="http://schemas.microsoft.com/office/drawing/2014/main" id="{846543D0-E53D-46F6-80CB-596A7403531C}"/>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2" name="Graphic 11">
            <a:extLst>
              <a:ext uri="{FF2B5EF4-FFF2-40B4-BE49-F238E27FC236}">
                <a16:creationId xmlns:a16="http://schemas.microsoft.com/office/drawing/2014/main" id="{2088A544-0C4E-473B-966E-EAFAA276D0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382615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E99960-BDE3-4152-AB23-DD1E35502563}"/>
              </a:ext>
            </a:extLst>
          </p:cNvPr>
          <p:cNvSpPr/>
          <p:nvPr userDrawn="1"/>
        </p:nvSpPr>
        <p:spPr>
          <a:xfrm>
            <a:off x="0" y="0"/>
            <a:ext cx="5662800"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6096000" y="413780"/>
            <a:ext cx="5917952"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sp>
        <p:nvSpPr>
          <p:cNvPr id="8" name="Slide Number Placeholder 4">
            <a:extLst>
              <a:ext uri="{FF2B5EF4-FFF2-40B4-BE49-F238E27FC236}">
                <a16:creationId xmlns:a16="http://schemas.microsoft.com/office/drawing/2014/main" id="{0E7B2950-A741-4512-86F2-C30417607F0B}"/>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0" name="Graphic 9">
            <a:extLst>
              <a:ext uri="{FF2B5EF4-FFF2-40B4-BE49-F238E27FC236}">
                <a16:creationId xmlns:a16="http://schemas.microsoft.com/office/drawing/2014/main" id="{DA1AAFE1-D992-4519-BEA7-936C2BBAA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28574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E99960-BDE3-4152-AB23-DD1E35502563}"/>
              </a:ext>
            </a:extLst>
          </p:cNvPr>
          <p:cNvSpPr/>
          <p:nvPr userDrawn="1"/>
        </p:nvSpPr>
        <p:spPr>
          <a:xfrm>
            <a:off x="6529200" y="0"/>
            <a:ext cx="5662800"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3323" y="908050"/>
            <a:ext cx="5917952" cy="499823"/>
          </a:xfrm>
        </p:spPr>
        <p:txBody>
          <a:bodyPr lIns="0" tIns="0" rIns="0" bIns="0" anchor="t" anchorCtr="0">
            <a:noAutofit/>
          </a:bodyPr>
          <a:lstStyle>
            <a:lvl1pPr>
              <a:lnSpc>
                <a:spcPts val="3200"/>
              </a:lnSpc>
              <a:defRPr sz="3200" b="1"/>
            </a:lvl1pPr>
          </a:lstStyle>
          <a:p>
            <a:r>
              <a:rPr lang="en-US" dirty="0"/>
              <a:t>CLICK TO EDIT TITLE</a:t>
            </a: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9" name="Slide Number Placeholder 4">
            <a:extLst>
              <a:ext uri="{FF2B5EF4-FFF2-40B4-BE49-F238E27FC236}">
                <a16:creationId xmlns:a16="http://schemas.microsoft.com/office/drawing/2014/main" id="{6B938351-F8DF-406D-8280-5C41243DA16B}"/>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339606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5097F6-509B-4BC7-B564-5E2B9CE41794}"/>
              </a:ext>
            </a:extLst>
          </p:cNvPr>
          <p:cNvSpPr/>
          <p:nvPr userDrawn="1"/>
        </p:nvSpPr>
        <p:spPr>
          <a:xfrm>
            <a:off x="8610599" y="0"/>
            <a:ext cx="3581401"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subtitle</a:t>
            </a:r>
            <a:endParaRPr lang="en-GB" dirty="0"/>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3" y="908050"/>
            <a:ext cx="8022978"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10" name="Slide Number Placeholder 4">
            <a:extLst>
              <a:ext uri="{FF2B5EF4-FFF2-40B4-BE49-F238E27FC236}">
                <a16:creationId xmlns:a16="http://schemas.microsoft.com/office/drawing/2014/main" id="{B00C1277-D8C1-43C1-9FFD-CA2943DDCB3B}"/>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01834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5097F6-509B-4BC7-B564-5E2B9CE41794}"/>
              </a:ext>
            </a:extLst>
          </p:cNvPr>
          <p:cNvSpPr/>
          <p:nvPr userDrawn="1"/>
        </p:nvSpPr>
        <p:spPr>
          <a:xfrm>
            <a:off x="0" y="0"/>
            <a:ext cx="3581401" cy="685800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032069" y="98897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subtitle</a:t>
            </a:r>
            <a:endParaRPr lang="en-GB" dirty="0"/>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032069" y="315195"/>
            <a:ext cx="8022978"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8" name="Slide Number Placeholder 4">
            <a:extLst>
              <a:ext uri="{FF2B5EF4-FFF2-40B4-BE49-F238E27FC236}">
                <a16:creationId xmlns:a16="http://schemas.microsoft.com/office/drawing/2014/main" id="{4E649B3F-7E11-4FC1-956B-A388782FC907}"/>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9" name="Graphic 8">
            <a:extLst>
              <a:ext uri="{FF2B5EF4-FFF2-40B4-BE49-F238E27FC236}">
                <a16:creationId xmlns:a16="http://schemas.microsoft.com/office/drawing/2014/main" id="{462C16A7-E307-46DA-92CB-26412494D0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295499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013F8-549B-454E-8925-3DCC1E454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95774" y="1149177"/>
            <a:ext cx="7896226" cy="4234208"/>
          </a:xfrm>
          <a:prstGeom prst="rect">
            <a:avLst/>
          </a:prstGeom>
        </p:spPr>
      </p:pic>
      <p:sp>
        <p:nvSpPr>
          <p:cNvPr id="13" name="Slide Number Placeholder 4">
            <a:extLst>
              <a:ext uri="{FF2B5EF4-FFF2-40B4-BE49-F238E27FC236}">
                <a16:creationId xmlns:a16="http://schemas.microsoft.com/office/drawing/2014/main" id="{BBAA677A-7C46-4018-BD31-136E4BFEBDEF}"/>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4" name="Graphic 13">
            <a:extLst>
              <a:ext uri="{FF2B5EF4-FFF2-40B4-BE49-F238E27FC236}">
                <a16:creationId xmlns:a16="http://schemas.microsoft.com/office/drawing/2014/main" id="{92467878-C456-4150-A196-15F6CADFE7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33133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s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D1AED-6808-674E-8521-9FBCB7DE30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87452"/>
            <a:ext cx="7871896" cy="4221161"/>
          </a:xfrm>
          <a:prstGeom prst="rect">
            <a:avLst/>
          </a:prstGeom>
        </p:spPr>
      </p:pic>
      <p:sp>
        <p:nvSpPr>
          <p:cNvPr id="12" name="TextBox 11">
            <a:extLst>
              <a:ext uri="{FF2B5EF4-FFF2-40B4-BE49-F238E27FC236}">
                <a16:creationId xmlns:a16="http://schemas.microsoft.com/office/drawing/2014/main" id="{01504A55-544D-114A-82AA-17DB3E1DA7EB}"/>
              </a:ext>
            </a:extLst>
          </p:cNvPr>
          <p:cNvSpPr txBox="1"/>
          <p:nvPr userDrawn="1"/>
        </p:nvSpPr>
        <p:spPr>
          <a:xfrm>
            <a:off x="0" y="5147003"/>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Richard </a:t>
            </a:r>
            <a:r>
              <a:rPr lang="en-GB" sz="1100" b="0" i="0" kern="1200" dirty="0" err="1">
                <a:solidFill>
                  <a:schemeClr val="bg1"/>
                </a:solidFill>
                <a:effectLst/>
                <a:latin typeface="+mn-lt"/>
                <a:ea typeface="+mn-ea"/>
                <a:cs typeface="+mn-cs"/>
              </a:rPr>
              <a:t>Walch</a:t>
            </a:r>
            <a:r>
              <a:rPr lang="en-GB" sz="1100" b="0" i="0" kern="1200" dirty="0">
                <a:solidFill>
                  <a:schemeClr val="bg1"/>
                </a:solidFill>
                <a:effectLst/>
                <a:latin typeface="+mn-lt"/>
                <a:ea typeface="+mn-ea"/>
                <a:cs typeface="+mn-cs"/>
              </a:rPr>
              <a:t> - Canon Ambassador</a:t>
            </a:r>
            <a:endParaRPr lang="en-US" sz="1100" dirty="0">
              <a:solidFill>
                <a:schemeClr val="bg1"/>
              </a:solidFill>
              <a:latin typeface="+mn-lt"/>
            </a:endParaRPr>
          </a:p>
        </p:txBody>
      </p:sp>
      <p:sp>
        <p:nvSpPr>
          <p:cNvPr id="13" name="Slide Number Placeholder 4">
            <a:extLst>
              <a:ext uri="{FF2B5EF4-FFF2-40B4-BE49-F238E27FC236}">
                <a16:creationId xmlns:a16="http://schemas.microsoft.com/office/drawing/2014/main" id="{D0513D35-D6E5-413B-9724-7B6EB0EBE6F8}"/>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4" name="Graphic 13">
            <a:extLst>
              <a:ext uri="{FF2B5EF4-FFF2-40B4-BE49-F238E27FC236}">
                <a16:creationId xmlns:a16="http://schemas.microsoft.com/office/drawing/2014/main" id="{D48D56C7-EAD3-493D-8194-B5B8BF327D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59948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s 0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6D5373-ECB9-9E49-A492-A657C2FC5E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20104" y="1210003"/>
            <a:ext cx="7871896" cy="4221161"/>
          </a:xfrm>
          <a:prstGeom prst="rect">
            <a:avLst/>
          </a:prstGeom>
        </p:spPr>
      </p:pic>
      <p:sp>
        <p:nvSpPr>
          <p:cNvPr id="14" name="TextBox 13">
            <a:extLst>
              <a:ext uri="{FF2B5EF4-FFF2-40B4-BE49-F238E27FC236}">
                <a16:creationId xmlns:a16="http://schemas.microsoft.com/office/drawing/2014/main" id="{6153E993-3F1C-D346-8357-F336E03080E6}"/>
              </a:ext>
            </a:extLst>
          </p:cNvPr>
          <p:cNvSpPr txBox="1"/>
          <p:nvPr userDrawn="1"/>
        </p:nvSpPr>
        <p:spPr>
          <a:xfrm>
            <a:off x="4319232" y="5141805"/>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Richard </a:t>
            </a:r>
            <a:r>
              <a:rPr lang="en-GB" sz="1100" b="0" i="0" kern="1200" dirty="0" err="1">
                <a:solidFill>
                  <a:schemeClr val="bg1"/>
                </a:solidFill>
                <a:effectLst/>
                <a:latin typeface="+mn-lt"/>
                <a:ea typeface="+mn-ea"/>
                <a:cs typeface="+mn-cs"/>
              </a:rPr>
              <a:t>Walch</a:t>
            </a:r>
            <a:r>
              <a:rPr lang="en-GB" sz="1100" b="0" i="0" kern="1200" dirty="0">
                <a:solidFill>
                  <a:schemeClr val="bg1"/>
                </a:solidFill>
                <a:effectLst/>
                <a:latin typeface="+mn-lt"/>
                <a:ea typeface="+mn-ea"/>
                <a:cs typeface="+mn-cs"/>
              </a:rPr>
              <a:t> - Canon Ambassador</a:t>
            </a:r>
            <a:endParaRPr lang="en-US" sz="1100" dirty="0">
              <a:solidFill>
                <a:schemeClr val="bg1"/>
              </a:solidFill>
              <a:latin typeface="+mn-lt"/>
            </a:endParaRPr>
          </a:p>
        </p:txBody>
      </p:sp>
      <p:sp>
        <p:nvSpPr>
          <p:cNvPr id="13" name="Slide Number Placeholder 4">
            <a:extLst>
              <a:ext uri="{FF2B5EF4-FFF2-40B4-BE49-F238E27FC236}">
                <a16:creationId xmlns:a16="http://schemas.microsoft.com/office/drawing/2014/main" id="{6B52FFEB-7F19-4FC4-B789-2A8CDB3B10A9}"/>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5" name="Graphic 14">
            <a:extLst>
              <a:ext uri="{FF2B5EF4-FFF2-40B4-BE49-F238E27FC236}">
                <a16:creationId xmlns:a16="http://schemas.microsoft.com/office/drawing/2014/main" id="{08D7C133-BBFB-4F3A-A004-9F708B7DF2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388394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ge and text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AB45C-4FBB-E942-9A8B-04266629E7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94496" y="765647"/>
            <a:ext cx="6997504" cy="4881092"/>
          </a:xfrm>
          <a:prstGeom prst="rect">
            <a:avLst/>
          </a:prstGeom>
        </p:spPr>
      </p:pic>
      <p:sp>
        <p:nvSpPr>
          <p:cNvPr id="12" name="Slide Number Placeholder 4">
            <a:extLst>
              <a:ext uri="{FF2B5EF4-FFF2-40B4-BE49-F238E27FC236}">
                <a16:creationId xmlns:a16="http://schemas.microsoft.com/office/drawing/2014/main" id="{E7680754-07BB-4907-B3BE-A771B3201B3D}"/>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3" name="Graphic 12">
            <a:extLst>
              <a:ext uri="{FF2B5EF4-FFF2-40B4-BE49-F238E27FC236}">
                <a16:creationId xmlns:a16="http://schemas.microsoft.com/office/drawing/2014/main" id="{244D9900-1697-44BE-98EA-DE7948A6AB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15592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5B40FC-FAF5-C64A-83D1-975A9EDCC9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603907"/>
          </a:xfrm>
          <a:prstGeom prst="rect">
            <a:avLst/>
          </a:prstGeom>
        </p:spPr>
      </p:pic>
      <p:sp>
        <p:nvSpPr>
          <p:cNvPr id="9" name="Title 1">
            <a:extLst>
              <a:ext uri="{FF2B5EF4-FFF2-40B4-BE49-F238E27FC236}">
                <a16:creationId xmlns:a16="http://schemas.microsoft.com/office/drawing/2014/main" id="{0D596FB6-A19F-47B3-BBDE-339617099091}"/>
              </a:ext>
            </a:extLst>
          </p:cNvPr>
          <p:cNvSpPr>
            <a:spLocks noGrp="1"/>
          </p:cNvSpPr>
          <p:nvPr>
            <p:ph type="title" hasCustomPrompt="1"/>
          </p:nvPr>
        </p:nvSpPr>
        <p:spPr>
          <a:xfrm>
            <a:off x="6690755" y="609225"/>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
        <p:nvSpPr>
          <p:cNvPr id="14" name="Slide Number Placeholder 4">
            <a:extLst>
              <a:ext uri="{FF2B5EF4-FFF2-40B4-BE49-F238E27FC236}">
                <a16:creationId xmlns:a16="http://schemas.microsoft.com/office/drawing/2014/main" id="{1589FA58-8A0B-4473-9F7E-F0331331A6DE}"/>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7" name="Graphic 6">
            <a:extLst>
              <a:ext uri="{FF2B5EF4-FFF2-40B4-BE49-F238E27FC236}">
                <a16:creationId xmlns:a16="http://schemas.microsoft.com/office/drawing/2014/main" id="{93085F51-34A8-44F0-8FC8-65349A2672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1678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and text 0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2D8668-2CB8-3C42-8686-2C1C5654D7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65647"/>
            <a:ext cx="6997504" cy="4881092"/>
          </a:xfrm>
          <a:prstGeom prst="rect">
            <a:avLst/>
          </a:prstGeom>
        </p:spPr>
      </p:pic>
      <p:sp>
        <p:nvSpPr>
          <p:cNvPr id="12" name="Slide Number Placeholder 4">
            <a:extLst>
              <a:ext uri="{FF2B5EF4-FFF2-40B4-BE49-F238E27FC236}">
                <a16:creationId xmlns:a16="http://schemas.microsoft.com/office/drawing/2014/main" id="{979989B0-09C9-425F-A76E-B35FD8484471}"/>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3" name="Graphic 12">
            <a:extLst>
              <a:ext uri="{FF2B5EF4-FFF2-40B4-BE49-F238E27FC236}">
                <a16:creationId xmlns:a16="http://schemas.microsoft.com/office/drawing/2014/main" id="{83E045D4-77F4-4EEE-97AD-63E47D8259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222171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nd text 0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F1E50-4CDE-904E-B431-AAB5ECD4D7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48130" y="-1"/>
            <a:ext cx="5443869" cy="5663219"/>
          </a:xfrm>
          <a:prstGeom prst="rect">
            <a:avLst/>
          </a:prstGeom>
        </p:spPr>
      </p:pic>
      <p:sp>
        <p:nvSpPr>
          <p:cNvPr id="10" name="Slide Number Placeholder 4">
            <a:extLst>
              <a:ext uri="{FF2B5EF4-FFF2-40B4-BE49-F238E27FC236}">
                <a16:creationId xmlns:a16="http://schemas.microsoft.com/office/drawing/2014/main" id="{DD60AB3E-B7BD-4D13-84FD-7455A86C2347}"/>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1" name="Graphic 10">
            <a:extLst>
              <a:ext uri="{FF2B5EF4-FFF2-40B4-BE49-F238E27FC236}">
                <a16:creationId xmlns:a16="http://schemas.microsoft.com/office/drawing/2014/main" id="{EA03A93A-8E6E-4145-A112-A38F9EF1DF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59475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text 0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E1963F-5094-4B43-8EDE-7E1A1530B9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5443869" cy="5663219"/>
          </a:xfrm>
          <a:prstGeom prst="rect">
            <a:avLst/>
          </a:prstGeom>
        </p:spPr>
      </p:pic>
      <p:sp>
        <p:nvSpPr>
          <p:cNvPr id="13" name="Slide Number Placeholder 4">
            <a:extLst>
              <a:ext uri="{FF2B5EF4-FFF2-40B4-BE49-F238E27FC236}">
                <a16:creationId xmlns:a16="http://schemas.microsoft.com/office/drawing/2014/main" id="{BA415080-9055-4300-A9EC-9ACA8F3E8462}"/>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4" name="Graphic 13">
            <a:extLst>
              <a:ext uri="{FF2B5EF4-FFF2-40B4-BE49-F238E27FC236}">
                <a16:creationId xmlns:a16="http://schemas.microsoft.com/office/drawing/2014/main" id="{957C6F2A-DADE-4CED-93CE-DA97B0E824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222179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nd text 1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EB374F-994F-3048-88AF-214BE6CF42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4741" y="238128"/>
            <a:ext cx="4587246" cy="5408611"/>
          </a:xfrm>
          <a:prstGeom prst="rect">
            <a:avLst/>
          </a:prstGeom>
        </p:spPr>
      </p:pic>
      <p:sp>
        <p:nvSpPr>
          <p:cNvPr id="12" name="TextBox 11">
            <a:extLst>
              <a:ext uri="{FF2B5EF4-FFF2-40B4-BE49-F238E27FC236}">
                <a16:creationId xmlns:a16="http://schemas.microsoft.com/office/drawing/2014/main" id="{138DC8C7-8001-6848-B8D1-D2E0E09CACFE}"/>
              </a:ext>
            </a:extLst>
          </p:cNvPr>
          <p:cNvSpPr txBox="1"/>
          <p:nvPr userDrawn="1"/>
        </p:nvSpPr>
        <p:spPr>
          <a:xfrm>
            <a:off x="8005001" y="5376087"/>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Clive Booth - Canon Ambassador</a:t>
            </a:r>
            <a:endParaRPr lang="en-US" sz="1100" dirty="0">
              <a:solidFill>
                <a:schemeClr val="bg1"/>
              </a:solidFill>
              <a:latin typeface="+mn-lt"/>
            </a:endParaRPr>
          </a:p>
        </p:txBody>
      </p:sp>
      <p:sp>
        <p:nvSpPr>
          <p:cNvPr id="11" name="Slide Number Placeholder 4">
            <a:extLst>
              <a:ext uri="{FF2B5EF4-FFF2-40B4-BE49-F238E27FC236}">
                <a16:creationId xmlns:a16="http://schemas.microsoft.com/office/drawing/2014/main" id="{4D9C5C3F-2C85-4F39-BD80-63F32307727C}"/>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3" name="Graphic 12">
            <a:extLst>
              <a:ext uri="{FF2B5EF4-FFF2-40B4-BE49-F238E27FC236}">
                <a16:creationId xmlns:a16="http://schemas.microsoft.com/office/drawing/2014/main" id="{166A9041-8FF4-48E7-B541-C371A6001F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6650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text 1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67E0BF-2BC2-AC4C-B02D-69CDD27D71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5774" y="238128"/>
            <a:ext cx="4587246" cy="5408611"/>
          </a:xfrm>
          <a:prstGeom prst="rect">
            <a:avLst/>
          </a:prstGeom>
        </p:spPr>
      </p:pic>
      <p:sp>
        <p:nvSpPr>
          <p:cNvPr id="12" name="TextBox 11">
            <a:extLst>
              <a:ext uri="{FF2B5EF4-FFF2-40B4-BE49-F238E27FC236}">
                <a16:creationId xmlns:a16="http://schemas.microsoft.com/office/drawing/2014/main" id="{12CB6906-4C39-E64A-9473-9AF2865B081D}"/>
              </a:ext>
            </a:extLst>
          </p:cNvPr>
          <p:cNvSpPr txBox="1"/>
          <p:nvPr userDrawn="1"/>
        </p:nvSpPr>
        <p:spPr>
          <a:xfrm>
            <a:off x="1335828" y="5363696"/>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Clive Booth - Canon Ambassador</a:t>
            </a:r>
            <a:endParaRPr lang="en-US" sz="1100" dirty="0">
              <a:solidFill>
                <a:schemeClr val="bg1"/>
              </a:solidFill>
              <a:latin typeface="+mn-lt"/>
            </a:endParaRPr>
          </a:p>
        </p:txBody>
      </p:sp>
      <p:sp>
        <p:nvSpPr>
          <p:cNvPr id="11" name="Slide Number Placeholder 4">
            <a:extLst>
              <a:ext uri="{FF2B5EF4-FFF2-40B4-BE49-F238E27FC236}">
                <a16:creationId xmlns:a16="http://schemas.microsoft.com/office/drawing/2014/main" id="{22A8D76B-ADB2-408E-AB3A-7CF53065138B}"/>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4" name="Graphic 13">
            <a:extLst>
              <a:ext uri="{FF2B5EF4-FFF2-40B4-BE49-F238E27FC236}">
                <a16:creationId xmlns:a16="http://schemas.microsoft.com/office/drawing/2014/main" id="{F7926F3A-D14E-493B-9F0F-2421CE70E5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80199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and text 2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8F2B98-2F37-234F-B2AC-180CADC46C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9661" y="298228"/>
            <a:ext cx="3106736" cy="5412963"/>
          </a:xfrm>
          <a:prstGeom prst="rect">
            <a:avLst/>
          </a:prstGeom>
        </p:spPr>
      </p:pic>
      <p:sp>
        <p:nvSpPr>
          <p:cNvPr id="12" name="TextBox 11">
            <a:extLst>
              <a:ext uri="{FF2B5EF4-FFF2-40B4-BE49-F238E27FC236}">
                <a16:creationId xmlns:a16="http://schemas.microsoft.com/office/drawing/2014/main" id="{FFEAB4D5-1DFA-5641-955B-4300AA0A407C}"/>
              </a:ext>
            </a:extLst>
          </p:cNvPr>
          <p:cNvSpPr txBox="1"/>
          <p:nvPr userDrawn="1"/>
        </p:nvSpPr>
        <p:spPr>
          <a:xfrm>
            <a:off x="550861" y="5449581"/>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Clive Booth - Canon Ambassador</a:t>
            </a:r>
            <a:endParaRPr lang="en-US" sz="1100" dirty="0">
              <a:solidFill>
                <a:schemeClr val="bg1"/>
              </a:solidFill>
              <a:latin typeface="+mn-lt"/>
            </a:endParaRPr>
          </a:p>
        </p:txBody>
      </p:sp>
      <p:sp>
        <p:nvSpPr>
          <p:cNvPr id="13" name="Slide Number Placeholder 4">
            <a:extLst>
              <a:ext uri="{FF2B5EF4-FFF2-40B4-BE49-F238E27FC236}">
                <a16:creationId xmlns:a16="http://schemas.microsoft.com/office/drawing/2014/main" id="{5CDC8874-8047-4C4E-879C-23869FF03C1D}"/>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4" name="Graphic 13">
            <a:extLst>
              <a:ext uri="{FF2B5EF4-FFF2-40B4-BE49-F238E27FC236}">
                <a16:creationId xmlns:a16="http://schemas.microsoft.com/office/drawing/2014/main" id="{8F7AADA9-BC5B-46AA-9C14-D1489CF5E0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258692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and text 2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60C95F-D98B-9D47-8E28-759A505ED5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9586" y="298228"/>
            <a:ext cx="3106736" cy="5412963"/>
          </a:xfrm>
          <a:prstGeom prst="rect">
            <a:avLst/>
          </a:prstGeom>
        </p:spPr>
      </p:pic>
      <p:sp>
        <p:nvSpPr>
          <p:cNvPr id="13" name="TextBox 12">
            <a:extLst>
              <a:ext uri="{FF2B5EF4-FFF2-40B4-BE49-F238E27FC236}">
                <a16:creationId xmlns:a16="http://schemas.microsoft.com/office/drawing/2014/main" id="{7ED070DD-8ACD-B847-A522-1837250A9AFF}"/>
              </a:ext>
            </a:extLst>
          </p:cNvPr>
          <p:cNvSpPr txBox="1"/>
          <p:nvPr userDrawn="1"/>
        </p:nvSpPr>
        <p:spPr>
          <a:xfrm>
            <a:off x="8498463" y="5385129"/>
            <a:ext cx="2997859" cy="261610"/>
          </a:xfrm>
          <a:prstGeom prst="rect">
            <a:avLst/>
          </a:prstGeom>
          <a:noFill/>
        </p:spPr>
        <p:txBody>
          <a:bodyPr wrap="square" rtlCol="0">
            <a:spAutoFit/>
          </a:bodyPr>
          <a:lstStyle/>
          <a:p>
            <a:r>
              <a:rPr lang="en-GB" sz="1100" b="0" i="0" kern="1200" dirty="0">
                <a:solidFill>
                  <a:schemeClr val="bg1"/>
                </a:solidFill>
                <a:effectLst/>
                <a:latin typeface="+mn-lt"/>
                <a:ea typeface="+mn-ea"/>
                <a:cs typeface="+mn-cs"/>
              </a:rPr>
              <a:t>© Clive Booth - Canon Ambassador</a:t>
            </a:r>
            <a:endParaRPr lang="en-US" sz="1100" dirty="0">
              <a:solidFill>
                <a:schemeClr val="bg1"/>
              </a:solidFill>
              <a:latin typeface="+mn-lt"/>
            </a:endParaRPr>
          </a:p>
        </p:txBody>
      </p:sp>
      <p:sp>
        <p:nvSpPr>
          <p:cNvPr id="11" name="Slide Number Placeholder 4">
            <a:extLst>
              <a:ext uri="{FF2B5EF4-FFF2-40B4-BE49-F238E27FC236}">
                <a16:creationId xmlns:a16="http://schemas.microsoft.com/office/drawing/2014/main" id="{F57A9517-FC95-4796-B1DF-5D450EFB960B}"/>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2" name="Graphic 11">
            <a:extLst>
              <a:ext uri="{FF2B5EF4-FFF2-40B4-BE49-F238E27FC236}">
                <a16:creationId xmlns:a16="http://schemas.microsoft.com/office/drawing/2014/main" id="{9BB67C24-7FCA-4F9D-967F-9B13C1794C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42468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 and text 2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06F2E4-7C4B-8948-B48B-05DEA826DD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90769" y="0"/>
            <a:ext cx="8096250" cy="6858000"/>
          </a:xfrm>
          <a:prstGeom prst="rect">
            <a:avLst/>
          </a:prstGeom>
        </p:spPr>
      </p:pic>
      <p:sp>
        <p:nvSpPr>
          <p:cNvPr id="6" name="TextBox 5">
            <a:extLst>
              <a:ext uri="{FF2B5EF4-FFF2-40B4-BE49-F238E27FC236}">
                <a16:creationId xmlns:a16="http://schemas.microsoft.com/office/drawing/2014/main" id="{9859440E-7C76-F446-B5AF-FE0AD2FE284D}"/>
              </a:ext>
            </a:extLst>
          </p:cNvPr>
          <p:cNvSpPr txBox="1"/>
          <p:nvPr userDrawn="1"/>
        </p:nvSpPr>
        <p:spPr>
          <a:xfrm>
            <a:off x="4316095" y="6362240"/>
            <a:ext cx="29978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mn-lt"/>
                <a:ea typeface="+mn-ea"/>
                <a:cs typeface="+mn-cs"/>
              </a:rPr>
              <a:t> © </a:t>
            </a:r>
            <a:r>
              <a:rPr lang="en-US" sz="1100" dirty="0">
                <a:solidFill>
                  <a:schemeClr val="tx1"/>
                </a:solidFill>
              </a:rPr>
              <a:t>Helen Bartlett</a:t>
            </a:r>
            <a:r>
              <a:rPr lang="en-GB" sz="1100" b="0" i="0" kern="1200" dirty="0">
                <a:solidFill>
                  <a:schemeClr val="tx1"/>
                </a:solidFill>
                <a:effectLst/>
                <a:latin typeface="+mn-lt"/>
                <a:ea typeface="+mn-ea"/>
                <a:cs typeface="+mn-cs"/>
              </a:rPr>
              <a:t>, Canon Ambassador</a:t>
            </a:r>
            <a:endParaRPr lang="en-US" sz="1100" dirty="0">
              <a:solidFill>
                <a:schemeClr val="tx1"/>
              </a:solidFill>
              <a:latin typeface="+mn-lt"/>
            </a:endParaRPr>
          </a:p>
          <a:p>
            <a:endParaRPr lang="en-US" sz="1100" dirty="0">
              <a:solidFill>
                <a:schemeClr val="tx1"/>
              </a:solidFill>
              <a:latin typeface="+mn-lt"/>
            </a:endParaRPr>
          </a:p>
        </p:txBody>
      </p:sp>
      <p:pic>
        <p:nvPicPr>
          <p:cNvPr id="7" name="Graphic 6">
            <a:extLst>
              <a:ext uri="{FF2B5EF4-FFF2-40B4-BE49-F238E27FC236}">
                <a16:creationId xmlns:a16="http://schemas.microsoft.com/office/drawing/2014/main" id="{B1A3B9CA-4078-4DA1-BCD2-9C1FC759B9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9" name="Slide Number Placeholder 4">
            <a:extLst>
              <a:ext uri="{FF2B5EF4-FFF2-40B4-BE49-F238E27FC236}">
                <a16:creationId xmlns:a16="http://schemas.microsoft.com/office/drawing/2014/main" id="{09B72A04-ED90-4BEC-BE82-5E106AB850FC}"/>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33701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Image and text 3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193E34-CC7E-2C4C-AB37-653B8470DA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00" y="0"/>
            <a:ext cx="8096250" cy="6858000"/>
          </a:xfrm>
          <a:prstGeom prst="rect">
            <a:avLst/>
          </a:prstGeom>
        </p:spPr>
      </p:pic>
      <p:sp>
        <p:nvSpPr>
          <p:cNvPr id="8" name="TextBox 7">
            <a:extLst>
              <a:ext uri="{FF2B5EF4-FFF2-40B4-BE49-F238E27FC236}">
                <a16:creationId xmlns:a16="http://schemas.microsoft.com/office/drawing/2014/main" id="{C847065C-FC11-AA46-932D-4233028CBEE3}"/>
              </a:ext>
            </a:extLst>
          </p:cNvPr>
          <p:cNvSpPr txBox="1"/>
          <p:nvPr userDrawn="1"/>
        </p:nvSpPr>
        <p:spPr>
          <a:xfrm>
            <a:off x="142240" y="6381824"/>
            <a:ext cx="29978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mn-lt"/>
                <a:ea typeface="+mn-ea"/>
                <a:cs typeface="+mn-cs"/>
              </a:rPr>
              <a:t> © </a:t>
            </a:r>
            <a:r>
              <a:rPr lang="en-US" sz="1100" dirty="0">
                <a:solidFill>
                  <a:schemeClr val="tx1"/>
                </a:solidFill>
              </a:rPr>
              <a:t>Helen Bartlett</a:t>
            </a:r>
            <a:r>
              <a:rPr lang="en-GB" sz="1100" b="0" i="0" kern="1200" dirty="0">
                <a:solidFill>
                  <a:schemeClr val="tx1"/>
                </a:solidFill>
                <a:effectLst/>
                <a:latin typeface="+mn-lt"/>
                <a:ea typeface="+mn-ea"/>
                <a:cs typeface="+mn-cs"/>
              </a:rPr>
              <a:t>, Canon Ambassador</a:t>
            </a:r>
            <a:endParaRPr lang="en-US" sz="1100" dirty="0">
              <a:solidFill>
                <a:schemeClr val="tx1"/>
              </a:solidFill>
              <a:latin typeface="+mn-lt"/>
            </a:endParaRPr>
          </a:p>
          <a:p>
            <a:endParaRPr lang="en-US" sz="1100" dirty="0">
              <a:solidFill>
                <a:schemeClr val="tx1"/>
              </a:solidFill>
              <a:latin typeface="+mn-lt"/>
            </a:endParaRPr>
          </a:p>
        </p:txBody>
      </p:sp>
      <p:sp>
        <p:nvSpPr>
          <p:cNvPr id="10" name="Slide Number Placeholder 4">
            <a:extLst>
              <a:ext uri="{FF2B5EF4-FFF2-40B4-BE49-F238E27FC236}">
                <a16:creationId xmlns:a16="http://schemas.microsoft.com/office/drawing/2014/main" id="{48C6B3B5-F110-41BF-8E8F-740FB3AEFF73}"/>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1" name="Graphic 10">
            <a:extLst>
              <a:ext uri="{FF2B5EF4-FFF2-40B4-BE49-F238E27FC236}">
                <a16:creationId xmlns:a16="http://schemas.microsoft.com/office/drawing/2014/main" id="{08BDCE0D-DDC6-441D-A279-4B8FB17F8A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82295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Image and text 2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8C448-1163-AC44-BA4B-D3C34FC7E8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24960" y="0"/>
            <a:ext cx="8105819" cy="6866105"/>
          </a:xfrm>
          <a:prstGeom prst="rect">
            <a:avLst/>
          </a:prstGeom>
        </p:spPr>
      </p:pic>
      <p:pic>
        <p:nvPicPr>
          <p:cNvPr id="6" name="Graphic 5">
            <a:extLst>
              <a:ext uri="{FF2B5EF4-FFF2-40B4-BE49-F238E27FC236}">
                <a16:creationId xmlns:a16="http://schemas.microsoft.com/office/drawing/2014/main" id="{9E17ED9F-B817-45F6-BEED-6EE5DD62B0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7" name="Slide Number Placeholder 4">
            <a:extLst>
              <a:ext uri="{FF2B5EF4-FFF2-40B4-BE49-F238E27FC236}">
                <a16:creationId xmlns:a16="http://schemas.microsoft.com/office/drawing/2014/main" id="{F1312B28-274F-404E-B593-7036BD91652B}"/>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53826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A8D098-480C-2B48-A1C3-F2E5C3E1E1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543550"/>
          </a:xfrm>
          <a:prstGeom prst="rect">
            <a:avLst/>
          </a:prstGeom>
        </p:spPr>
      </p:pic>
      <p:sp>
        <p:nvSpPr>
          <p:cNvPr id="9" name="Title 1">
            <a:extLst>
              <a:ext uri="{FF2B5EF4-FFF2-40B4-BE49-F238E27FC236}">
                <a16:creationId xmlns:a16="http://schemas.microsoft.com/office/drawing/2014/main" id="{1C5D12F1-602E-45FB-A402-29AB69415B20}"/>
              </a:ext>
            </a:extLst>
          </p:cNvPr>
          <p:cNvSpPr>
            <a:spLocks noGrp="1"/>
          </p:cNvSpPr>
          <p:nvPr>
            <p:ph type="title" hasCustomPrompt="1"/>
          </p:nvPr>
        </p:nvSpPr>
        <p:spPr>
          <a:xfrm>
            <a:off x="734798" y="3429000"/>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
        <p:nvSpPr>
          <p:cNvPr id="12" name="Slide Number Placeholder 4">
            <a:extLst>
              <a:ext uri="{FF2B5EF4-FFF2-40B4-BE49-F238E27FC236}">
                <a16:creationId xmlns:a16="http://schemas.microsoft.com/office/drawing/2014/main" id="{972DEA8C-1044-41FB-A2AA-183E84D147F5}"/>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6" name="Graphic 5">
            <a:extLst>
              <a:ext uri="{FF2B5EF4-FFF2-40B4-BE49-F238E27FC236}">
                <a16:creationId xmlns:a16="http://schemas.microsoft.com/office/drawing/2014/main" id="{DBA271B5-CC87-4608-B28F-CD82C2A3FE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58883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and text 3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FBD430-8AB2-9747-966F-9F472727A7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8105819" cy="6866105"/>
          </a:xfrm>
          <a:prstGeom prst="rect">
            <a:avLst/>
          </a:prstGeom>
        </p:spPr>
      </p:pic>
      <p:sp>
        <p:nvSpPr>
          <p:cNvPr id="8" name="Slide Number Placeholder 4">
            <a:extLst>
              <a:ext uri="{FF2B5EF4-FFF2-40B4-BE49-F238E27FC236}">
                <a16:creationId xmlns:a16="http://schemas.microsoft.com/office/drawing/2014/main" id="{27E78D5B-B67D-488A-85C2-FF3E71BACF30}"/>
              </a:ext>
            </a:extLst>
          </p:cNvPr>
          <p:cNvSpPr>
            <a:spLocks noGrp="1"/>
          </p:cNvSpPr>
          <p:nvPr>
            <p:ph type="sldNum" sz="quarter" idx="12"/>
          </p:nvPr>
        </p:nvSpPr>
        <p:spPr>
          <a:xfrm>
            <a:off x="9203295" y="6444349"/>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9" name="Graphic 8">
            <a:extLst>
              <a:ext uri="{FF2B5EF4-FFF2-40B4-BE49-F238E27FC236}">
                <a16:creationId xmlns:a16="http://schemas.microsoft.com/office/drawing/2014/main" id="{51E86341-85F5-455D-A39A-A1B6BE071A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58" y="6059810"/>
            <a:ext cx="1123038" cy="233083"/>
          </a:xfrm>
          <a:prstGeom prst="rect">
            <a:avLst/>
          </a:prstGeom>
        </p:spPr>
      </p:pic>
    </p:spTree>
    <p:extLst>
      <p:ext uri="{BB962C8B-B14F-4D97-AF65-F5344CB8AC3E}">
        <p14:creationId xmlns:p14="http://schemas.microsoft.com/office/powerpoint/2010/main" val="12369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and text 3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743700" cy="6858000"/>
          </a:xfrm>
          <a:prstGeom prst="rect">
            <a:avLst/>
          </a:prstGeom>
        </p:spPr>
      </p:pic>
      <p:sp>
        <p:nvSpPr>
          <p:cNvPr id="7" name="Slide Number Placeholder 4">
            <a:extLst>
              <a:ext uri="{FF2B5EF4-FFF2-40B4-BE49-F238E27FC236}">
                <a16:creationId xmlns:a16="http://schemas.microsoft.com/office/drawing/2014/main" id="{FB1BAC3D-FF51-4B06-BCA0-3A68FEF11907}"/>
              </a:ext>
            </a:extLst>
          </p:cNvPr>
          <p:cNvSpPr>
            <a:spLocks noGrp="1"/>
          </p:cNvSpPr>
          <p:nvPr>
            <p:ph type="sldNum" sz="quarter" idx="12"/>
          </p:nvPr>
        </p:nvSpPr>
        <p:spPr>
          <a:xfrm>
            <a:off x="9187783" y="6574158"/>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9" name="Graphic 8">
            <a:extLst>
              <a:ext uri="{FF2B5EF4-FFF2-40B4-BE49-F238E27FC236}">
                <a16:creationId xmlns:a16="http://schemas.microsoft.com/office/drawing/2014/main" id="{887B4FBC-645C-4C63-9832-E8A682B2A3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60" y="5993907"/>
            <a:ext cx="1123038" cy="233083"/>
          </a:xfrm>
          <a:prstGeom prst="rect">
            <a:avLst/>
          </a:prstGeom>
        </p:spPr>
      </p:pic>
    </p:spTree>
    <p:extLst>
      <p:ext uri="{BB962C8B-B14F-4D97-AF65-F5344CB8AC3E}">
        <p14:creationId xmlns:p14="http://schemas.microsoft.com/office/powerpoint/2010/main" val="22112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8" name="Rectangle 7">
            <a:extLst>
              <a:ext uri="{FF2B5EF4-FFF2-40B4-BE49-F238E27FC236}">
                <a16:creationId xmlns:a16="http://schemas.microsoft.com/office/drawing/2014/main" id="{B0D357A9-7513-4FA6-B394-CC7DF7B09007}"/>
              </a:ext>
            </a:extLst>
          </p:cNvPr>
          <p:cNvSpPr/>
          <p:nvPr userDrawn="1"/>
        </p:nvSpPr>
        <p:spPr>
          <a:xfrm>
            <a:off x="0" y="2056304"/>
            <a:ext cx="6012000" cy="3524400"/>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4">
            <a:extLst>
              <a:ext uri="{FF2B5EF4-FFF2-40B4-BE49-F238E27FC236}">
                <a16:creationId xmlns:a16="http://schemas.microsoft.com/office/drawing/2014/main" id="{1B89D022-28D2-4662-B7BE-246313A9FF64}"/>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1302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DCE86D-C5A7-42C2-95A1-AFFEAEE74A44}"/>
              </a:ext>
            </a:extLst>
          </p:cNvPr>
          <p:cNvSpPr/>
          <p:nvPr userDrawn="1"/>
        </p:nvSpPr>
        <p:spPr>
          <a:xfrm>
            <a:off x="479425" y="3822466"/>
            <a:ext cx="3636000" cy="1720708"/>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2F7D4AE-61F0-44C0-BD45-AB042B260771}"/>
              </a:ext>
            </a:extLst>
          </p:cNvPr>
          <p:cNvSpPr/>
          <p:nvPr userDrawn="1"/>
        </p:nvSpPr>
        <p:spPr>
          <a:xfrm>
            <a:off x="4278001" y="3822466"/>
            <a:ext cx="3636000" cy="1720708"/>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EE1345A-5EC5-4BA1-A1E1-3F3F1F20CF4C}"/>
              </a:ext>
            </a:extLst>
          </p:cNvPr>
          <p:cNvSpPr/>
          <p:nvPr userDrawn="1"/>
        </p:nvSpPr>
        <p:spPr>
          <a:xfrm>
            <a:off x="479425" y="1979073"/>
            <a:ext cx="3636000" cy="1720708"/>
          </a:xfrm>
          <a:prstGeom prst="rect">
            <a:avLst/>
          </a:prstGeom>
          <a:blipFill>
            <a:blip r:embed="rId4" cstate="email">
              <a:extLst>
                <a:ext uri="{28A0092B-C50C-407E-A947-70E740481C1C}">
                  <a14:useLocalDpi xmlns:a14="http://schemas.microsoft.com/office/drawing/2010/main"/>
                </a:ext>
              </a:extLst>
            </a:blip>
            <a:srcRect/>
            <a:stretch>
              <a:fillRect r="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EAF9947-6C0F-4545-BA28-790B10F2BC0A}"/>
              </a:ext>
            </a:extLst>
          </p:cNvPr>
          <p:cNvSpPr/>
          <p:nvPr userDrawn="1"/>
        </p:nvSpPr>
        <p:spPr>
          <a:xfrm>
            <a:off x="8076578" y="1979073"/>
            <a:ext cx="3636000" cy="1720708"/>
          </a:xfrm>
          <a:prstGeom prst="rect">
            <a:avLst/>
          </a:prstGeom>
          <a:blipFill>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2D2464-643F-432D-9CBD-0AD508B46120}"/>
              </a:ext>
            </a:extLst>
          </p:cNvPr>
          <p:cNvSpPr/>
          <p:nvPr userDrawn="1"/>
        </p:nvSpPr>
        <p:spPr>
          <a:xfrm>
            <a:off x="4278002" y="1979073"/>
            <a:ext cx="3636000" cy="1720708"/>
          </a:xfrm>
          <a:prstGeom prst="rect">
            <a:avLst/>
          </a:pr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9425" y="6084523"/>
            <a:ext cx="1123038" cy="233083"/>
          </a:xfrm>
          <a:prstGeom prst="rect">
            <a:avLst/>
          </a:prstGeom>
        </p:spPr>
      </p:pic>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8" name="Text Placeholder 3">
            <a:extLst>
              <a:ext uri="{FF2B5EF4-FFF2-40B4-BE49-F238E27FC236}">
                <a16:creationId xmlns:a16="http://schemas.microsoft.com/office/drawing/2014/main" id="{35FA666B-EB88-4EBD-B307-8FEB317D67DA}"/>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subtitle</a:t>
            </a:r>
            <a:endParaRPr lang="en-GB" dirty="0"/>
          </a:p>
        </p:txBody>
      </p:sp>
      <p:sp>
        <p:nvSpPr>
          <p:cNvPr id="25" name="Rectangle 24">
            <a:extLst>
              <a:ext uri="{FF2B5EF4-FFF2-40B4-BE49-F238E27FC236}">
                <a16:creationId xmlns:a16="http://schemas.microsoft.com/office/drawing/2014/main" id="{B7AC050F-F772-4774-9BA3-A4FED09E69ED}"/>
              </a:ext>
            </a:extLst>
          </p:cNvPr>
          <p:cNvSpPr/>
          <p:nvPr userDrawn="1"/>
        </p:nvSpPr>
        <p:spPr>
          <a:xfrm>
            <a:off x="8076577" y="3822466"/>
            <a:ext cx="3636000" cy="1720708"/>
          </a:xfrm>
          <a:prstGeom prst="rect">
            <a:avLst/>
          </a:prstGeom>
          <a:blipFill>
            <a:blip r:embed="rId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lide Number Placeholder 4">
            <a:extLst>
              <a:ext uri="{FF2B5EF4-FFF2-40B4-BE49-F238E27FC236}">
                <a16:creationId xmlns:a16="http://schemas.microsoft.com/office/drawing/2014/main" id="{BD84B35C-C4DC-4AE3-A31F-051E458CFF0D}"/>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351816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90731EC-534A-4073-A7A5-67D7DD5ADF6F}"/>
              </a:ext>
            </a:extLst>
          </p:cNvPr>
          <p:cNvSpPr/>
          <p:nvPr userDrawn="1"/>
        </p:nvSpPr>
        <p:spPr>
          <a:xfrm>
            <a:off x="9012575" y="3822466"/>
            <a:ext cx="2700000" cy="1720708"/>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8" name="Text Placeholder 3">
            <a:extLst>
              <a:ext uri="{FF2B5EF4-FFF2-40B4-BE49-F238E27FC236}">
                <a16:creationId xmlns:a16="http://schemas.microsoft.com/office/drawing/2014/main" id="{35FA666B-EB88-4EBD-B307-8FEB317D67DA}"/>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subtitle</a:t>
            </a:r>
            <a:endParaRPr lang="en-GB" dirty="0"/>
          </a:p>
        </p:txBody>
      </p:sp>
      <p:cxnSp>
        <p:nvCxnSpPr>
          <p:cNvPr id="3" name="Straight Connector 2">
            <a:extLst>
              <a:ext uri="{FF2B5EF4-FFF2-40B4-BE49-F238E27FC236}">
                <a16:creationId xmlns:a16="http://schemas.microsoft.com/office/drawing/2014/main" id="{9ABF9255-3075-4524-8C70-4D1380AB4F89}"/>
              </a:ext>
            </a:extLst>
          </p:cNvPr>
          <p:cNvCxnSpPr/>
          <p:nvPr userDrawn="1"/>
        </p:nvCxnSpPr>
        <p:spPr>
          <a:xfrm flipH="1">
            <a:off x="473322" y="1979073"/>
            <a:ext cx="270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E52785D-D523-4C15-B0E3-C7012C185033}"/>
              </a:ext>
            </a:extLst>
          </p:cNvPr>
          <p:cNvSpPr/>
          <p:nvPr userDrawn="1"/>
        </p:nvSpPr>
        <p:spPr>
          <a:xfrm>
            <a:off x="3319740" y="1979073"/>
            <a:ext cx="2700000" cy="1720708"/>
          </a:xfrm>
          <a:prstGeom prst="rect">
            <a:avLst/>
          </a:prstGeom>
          <a:blipFill>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B624703-823E-4F14-8F91-B67DCE6014AC}"/>
              </a:ext>
            </a:extLst>
          </p:cNvPr>
          <p:cNvSpPr/>
          <p:nvPr userDrawn="1"/>
        </p:nvSpPr>
        <p:spPr>
          <a:xfrm>
            <a:off x="9012575" y="1979073"/>
            <a:ext cx="2700000" cy="1720708"/>
          </a:xfrm>
          <a:prstGeom prst="rect">
            <a:avLst/>
          </a:pr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90C8119-B649-4F42-BF74-946EA93495CC}"/>
              </a:ext>
            </a:extLst>
          </p:cNvPr>
          <p:cNvSpPr/>
          <p:nvPr userDrawn="1"/>
        </p:nvSpPr>
        <p:spPr>
          <a:xfrm>
            <a:off x="6166158" y="1979073"/>
            <a:ext cx="2700000" cy="1720708"/>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863C9F7-69A7-46C8-9EF6-44F60FC6D4D7}"/>
              </a:ext>
            </a:extLst>
          </p:cNvPr>
          <p:cNvSpPr/>
          <p:nvPr userDrawn="1"/>
        </p:nvSpPr>
        <p:spPr>
          <a:xfrm>
            <a:off x="3319740" y="3822466"/>
            <a:ext cx="2700000" cy="1720708"/>
          </a:xfrm>
          <a:prstGeom prst="rect">
            <a:avLst/>
          </a:prstGeom>
          <a:blipFill>
            <a:blip r:embed="rId8"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7462A33-42CD-47E1-8F06-F3A730E30AC7}"/>
              </a:ext>
            </a:extLst>
          </p:cNvPr>
          <p:cNvSpPr/>
          <p:nvPr userDrawn="1"/>
        </p:nvSpPr>
        <p:spPr>
          <a:xfrm>
            <a:off x="473322" y="3822466"/>
            <a:ext cx="2700000" cy="1720708"/>
          </a:xfrm>
          <a:prstGeom prst="rect">
            <a:avLst/>
          </a:prstGeom>
          <a:blipFill>
            <a:blip r:embed="rId9" cstate="email">
              <a:extLst>
                <a:ext uri="{28A0092B-C50C-407E-A947-70E740481C1C}">
                  <a14:useLocalDpi xmlns:a14="http://schemas.microsoft.com/office/drawing/2010/main"/>
                </a:ext>
              </a:extLst>
            </a:blip>
            <a:srcRect/>
            <a:stretch>
              <a:fillRect l="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914390F-C37A-44B9-B4EE-04EF3EE4A19E}"/>
              </a:ext>
            </a:extLst>
          </p:cNvPr>
          <p:cNvSpPr/>
          <p:nvPr userDrawn="1"/>
        </p:nvSpPr>
        <p:spPr>
          <a:xfrm>
            <a:off x="6166158" y="3822466"/>
            <a:ext cx="2700000" cy="1720708"/>
          </a:xfrm>
          <a:prstGeom prst="rect">
            <a:avLst/>
          </a:prstGeom>
          <a:blipFill>
            <a:blip r:embed="rId1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4">
            <a:extLst>
              <a:ext uri="{FF2B5EF4-FFF2-40B4-BE49-F238E27FC236}">
                <a16:creationId xmlns:a16="http://schemas.microsoft.com/office/drawing/2014/main" id="{466C87E1-CEE0-4E15-9A32-33605F023E4C}"/>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0317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9" name="Picture 8" descr="A picture containing plant, flower&#10;&#10;Description automatically generated">
            <a:extLst>
              <a:ext uri="{FF2B5EF4-FFF2-40B4-BE49-F238E27FC236}">
                <a16:creationId xmlns:a16="http://schemas.microsoft.com/office/drawing/2014/main" id="{DE19BCE7-55DE-AF40-AAA4-0C8FC25C4E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48357" y="0"/>
            <a:ext cx="4143643" cy="6858000"/>
          </a:xfrm>
          <a:prstGeom prst="rect">
            <a:avLst/>
          </a:prstGeom>
        </p:spPr>
      </p:pic>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3323" y="908050"/>
            <a:ext cx="5917952" cy="499823"/>
          </a:xfrm>
        </p:spPr>
        <p:txBody>
          <a:bodyPr lIns="0" tIns="0" rIns="0" bIns="0" anchor="t" anchorCtr="0">
            <a:noAutofit/>
          </a:bodyPr>
          <a:lstStyle>
            <a:lvl1pPr>
              <a:lnSpc>
                <a:spcPts val="3200"/>
              </a:lnSpc>
              <a:defRPr sz="3200" b="1"/>
            </a:lvl1pPr>
          </a:lstStyle>
          <a:p>
            <a:r>
              <a:rPr lang="en-US" dirty="0"/>
              <a:t>CLICK TO EDIT TITLE CLICK </a:t>
            </a:r>
            <a:br>
              <a:rPr lang="en-US" dirty="0"/>
            </a:br>
            <a:r>
              <a:rPr lang="en-US" dirty="0"/>
              <a:t>TO EDIT TITLE</a:t>
            </a:r>
            <a:endParaRPr lang="en-GB" dirty="0"/>
          </a:p>
        </p:txBody>
      </p:sp>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0" name="Slide Number Placeholder 4">
            <a:extLst>
              <a:ext uri="{FF2B5EF4-FFF2-40B4-BE49-F238E27FC236}">
                <a16:creationId xmlns:a16="http://schemas.microsoft.com/office/drawing/2014/main" id="{99612A83-7641-4673-97D2-95D0C6B375FA}"/>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13310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12B1B-6E73-964A-ADCE-058B22DFF8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636816" y="0"/>
            <a:ext cx="3581401" cy="6874159"/>
          </a:xfrm>
          <a:prstGeom prst="rect">
            <a:avLst/>
          </a:prstGeom>
        </p:spPr>
      </p:pic>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3" y="908050"/>
            <a:ext cx="8022978" cy="499823"/>
          </a:xfrm>
        </p:spPr>
        <p:txBody>
          <a:bodyPr lIns="0" tIns="0" rIns="0" bIns="0" anchor="t" anchorCtr="0">
            <a:noAutofit/>
          </a:bodyPr>
          <a:lstStyle>
            <a:lvl1pPr>
              <a:lnSpc>
                <a:spcPts val="3200"/>
              </a:lnSpc>
              <a:defRPr sz="3200" b="1"/>
            </a:lvl1pPr>
          </a:lstStyle>
          <a:p>
            <a:r>
              <a:rPr lang="en-US"/>
              <a:t>CLICK TO EDIT TITLE CLICK TO EDIT TITLE</a:t>
            </a:r>
            <a:endParaRPr lang="en-GB"/>
          </a:p>
        </p:txBody>
      </p:sp>
      <p:sp>
        <p:nvSpPr>
          <p:cNvPr id="8" name="Slide Number Placeholder 4">
            <a:extLst>
              <a:ext uri="{FF2B5EF4-FFF2-40B4-BE49-F238E27FC236}">
                <a16:creationId xmlns:a16="http://schemas.microsoft.com/office/drawing/2014/main" id="{82E419F9-B843-4BD9-9905-CA67F7E1D4F4}"/>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145356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a:t>CLICK TO EDIT TITLE CLICK TO EDIT TITLE</a:t>
            </a:r>
            <a:endParaRPr lang="en-GB"/>
          </a:p>
        </p:txBody>
      </p:sp>
      <p:sp>
        <p:nvSpPr>
          <p:cNvPr id="8" name="Text Placeholder 3">
            <a:extLst>
              <a:ext uri="{FF2B5EF4-FFF2-40B4-BE49-F238E27FC236}">
                <a16:creationId xmlns:a16="http://schemas.microsoft.com/office/drawing/2014/main" id="{35FA666B-EB88-4EBD-B307-8FEB317D67DA}"/>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pic>
        <p:nvPicPr>
          <p:cNvPr id="3" name="Picture 2">
            <a:extLst>
              <a:ext uri="{FF2B5EF4-FFF2-40B4-BE49-F238E27FC236}">
                <a16:creationId xmlns:a16="http://schemas.microsoft.com/office/drawing/2014/main" id="{9A458839-60CC-8D49-8278-DBAF589794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065373" y="1979072"/>
            <a:ext cx="3649200" cy="1720708"/>
          </a:xfrm>
          <a:prstGeom prst="rect">
            <a:avLst/>
          </a:prstGeom>
        </p:spPr>
      </p:pic>
      <p:pic>
        <p:nvPicPr>
          <p:cNvPr id="6" name="Picture 5" descr="A picture containing blur, light, night sky&#10;&#10;Description automatically generated">
            <a:extLst>
              <a:ext uri="{FF2B5EF4-FFF2-40B4-BE49-F238E27FC236}">
                <a16:creationId xmlns:a16="http://schemas.microsoft.com/office/drawing/2014/main" id="{368BAB08-966A-6A4B-80D5-AA9F01A6A71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4279993" y="1979073"/>
            <a:ext cx="3634008" cy="1720708"/>
          </a:xfrm>
          <a:prstGeom prst="rect">
            <a:avLst/>
          </a:prstGeom>
        </p:spPr>
      </p:pic>
      <p:pic>
        <p:nvPicPr>
          <p:cNvPr id="10" name="Picture 9" descr="A picture containing blur&#10;&#10;Description automatically generated">
            <a:extLst>
              <a:ext uri="{FF2B5EF4-FFF2-40B4-BE49-F238E27FC236}">
                <a16:creationId xmlns:a16="http://schemas.microsoft.com/office/drawing/2014/main" id="{7913B428-DDCB-F841-A488-CA4512CAE60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79422" y="1979642"/>
            <a:ext cx="3642101" cy="1720708"/>
          </a:xfrm>
          <a:prstGeom prst="rect">
            <a:avLst/>
          </a:prstGeom>
        </p:spPr>
      </p:pic>
      <p:pic>
        <p:nvPicPr>
          <p:cNvPr id="12" name="Picture 11">
            <a:extLst>
              <a:ext uri="{FF2B5EF4-FFF2-40B4-BE49-F238E27FC236}">
                <a16:creationId xmlns:a16="http://schemas.microsoft.com/office/drawing/2014/main" id="{A3D7A1C1-4E35-2343-BE26-D11D7CCA10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4279993" y="3831755"/>
            <a:ext cx="3640106" cy="1720708"/>
          </a:xfrm>
          <a:prstGeom prst="rect">
            <a:avLst/>
          </a:prstGeom>
        </p:spPr>
      </p:pic>
      <p:pic>
        <p:nvPicPr>
          <p:cNvPr id="4" name="Picture 3">
            <a:extLst>
              <a:ext uri="{FF2B5EF4-FFF2-40B4-BE49-F238E27FC236}">
                <a16:creationId xmlns:a16="http://schemas.microsoft.com/office/drawing/2014/main" id="{0CE7D347-327E-3F4F-98B9-3BF34D25D3A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8065373" y="3831755"/>
            <a:ext cx="3649200" cy="1720708"/>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id="{00DF5479-0952-5746-8645-6B903792E58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45"/>
          <a:stretch/>
        </p:blipFill>
        <p:spPr>
          <a:xfrm>
            <a:off x="483467" y="3831755"/>
            <a:ext cx="3634010" cy="1720708"/>
          </a:xfrm>
          <a:prstGeom prst="rect">
            <a:avLst/>
          </a:prstGeom>
        </p:spPr>
      </p:pic>
      <p:sp>
        <p:nvSpPr>
          <p:cNvPr id="15" name="Slide Number Placeholder 4">
            <a:extLst>
              <a:ext uri="{FF2B5EF4-FFF2-40B4-BE49-F238E27FC236}">
                <a16:creationId xmlns:a16="http://schemas.microsoft.com/office/drawing/2014/main" id="{ABE9DCFB-4FC5-4AD7-9BAE-592A525E2EFC}"/>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3775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a:t>CLICK TO EDIT TITLE CLICK TO EDIT TITLE</a:t>
            </a:r>
            <a:endParaRPr lang="en-GB"/>
          </a:p>
        </p:txBody>
      </p:sp>
      <p:sp>
        <p:nvSpPr>
          <p:cNvPr id="8" name="Text Placeholder 3">
            <a:extLst>
              <a:ext uri="{FF2B5EF4-FFF2-40B4-BE49-F238E27FC236}">
                <a16:creationId xmlns:a16="http://schemas.microsoft.com/office/drawing/2014/main" id="{35FA666B-EB88-4EBD-B307-8FEB317D67DA}"/>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cxnSp>
        <p:nvCxnSpPr>
          <p:cNvPr id="3" name="Straight Connector 2">
            <a:extLst>
              <a:ext uri="{FF2B5EF4-FFF2-40B4-BE49-F238E27FC236}">
                <a16:creationId xmlns:a16="http://schemas.microsoft.com/office/drawing/2014/main" id="{9ABF9255-3075-4524-8C70-4D1380AB4F89}"/>
              </a:ext>
            </a:extLst>
          </p:cNvPr>
          <p:cNvCxnSpPr/>
          <p:nvPr userDrawn="1"/>
        </p:nvCxnSpPr>
        <p:spPr>
          <a:xfrm flipH="1">
            <a:off x="473322" y="1979073"/>
            <a:ext cx="2700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B9B60E6-686C-4C43-B83E-F33512026C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010569" y="1979073"/>
            <a:ext cx="2700001" cy="1720708"/>
          </a:xfrm>
          <a:prstGeom prst="rect">
            <a:avLst/>
          </a:prstGeom>
        </p:spPr>
      </p:pic>
      <p:pic>
        <p:nvPicPr>
          <p:cNvPr id="18" name="Picture 17" descr="A picture containing blur, light, night sky&#10;&#10;Description automatically generated">
            <a:extLst>
              <a:ext uri="{FF2B5EF4-FFF2-40B4-BE49-F238E27FC236}">
                <a16:creationId xmlns:a16="http://schemas.microsoft.com/office/drawing/2014/main" id="{B9B043BF-8E67-CC4D-937D-BFD0748DDD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6172262" y="1979073"/>
            <a:ext cx="2700001" cy="1720708"/>
          </a:xfrm>
          <a:prstGeom prst="rect">
            <a:avLst/>
          </a:prstGeom>
        </p:spPr>
      </p:pic>
      <p:pic>
        <p:nvPicPr>
          <p:cNvPr id="19" name="Picture 18" descr="A picture containing blur&#10;&#10;Description automatically generated">
            <a:extLst>
              <a:ext uri="{FF2B5EF4-FFF2-40B4-BE49-F238E27FC236}">
                <a16:creationId xmlns:a16="http://schemas.microsoft.com/office/drawing/2014/main" id="{E31FCD6A-DDAC-084E-AAD4-C8F21257E16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311628" y="1979073"/>
            <a:ext cx="2700000" cy="1720708"/>
          </a:xfrm>
          <a:prstGeom prst="rect">
            <a:avLst/>
          </a:prstGeom>
        </p:spPr>
      </p:pic>
      <p:pic>
        <p:nvPicPr>
          <p:cNvPr id="20" name="Picture 19">
            <a:extLst>
              <a:ext uri="{FF2B5EF4-FFF2-40B4-BE49-F238E27FC236}">
                <a16:creationId xmlns:a16="http://schemas.microsoft.com/office/drawing/2014/main" id="{39020765-36F9-4F43-90FB-CDEC5941E13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1"/>
          <a:stretch/>
        </p:blipFill>
        <p:spPr>
          <a:xfrm>
            <a:off x="3311628" y="3839482"/>
            <a:ext cx="2700000" cy="1720708"/>
          </a:xfrm>
          <a:prstGeom prst="rect">
            <a:avLst/>
          </a:prstGeom>
        </p:spPr>
      </p:pic>
      <p:pic>
        <p:nvPicPr>
          <p:cNvPr id="23" name="Picture 22">
            <a:extLst>
              <a:ext uri="{FF2B5EF4-FFF2-40B4-BE49-F238E27FC236}">
                <a16:creationId xmlns:a16="http://schemas.microsoft.com/office/drawing/2014/main" id="{BC4F5E26-941B-9F4B-90E7-337BE611B91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450"/>
          <a:stretch/>
        </p:blipFill>
        <p:spPr>
          <a:xfrm>
            <a:off x="9006566" y="3839482"/>
            <a:ext cx="2704004" cy="1720708"/>
          </a:xfrm>
          <a:prstGeom prst="rect">
            <a:avLst/>
          </a:prstGeom>
        </p:spPr>
      </p:pic>
      <p:pic>
        <p:nvPicPr>
          <p:cNvPr id="24" name="Picture 23" descr="A picture containing plant, flower&#10;&#10;Description automatically generated">
            <a:extLst>
              <a:ext uri="{FF2B5EF4-FFF2-40B4-BE49-F238E27FC236}">
                <a16:creationId xmlns:a16="http://schemas.microsoft.com/office/drawing/2014/main" id="{799E3639-23BB-4A47-ADFC-9085BC8CD38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43"/>
          <a:stretch/>
        </p:blipFill>
        <p:spPr>
          <a:xfrm>
            <a:off x="6180374" y="3839482"/>
            <a:ext cx="2691889" cy="1720708"/>
          </a:xfrm>
          <a:prstGeom prst="rect">
            <a:avLst/>
          </a:prstGeom>
        </p:spPr>
      </p:pic>
      <p:pic>
        <p:nvPicPr>
          <p:cNvPr id="4" name="Picture 3" descr="A close up of a leaf&#10;&#10;Description automatically generated">
            <a:extLst>
              <a:ext uri="{FF2B5EF4-FFF2-40B4-BE49-F238E27FC236}">
                <a16:creationId xmlns:a16="http://schemas.microsoft.com/office/drawing/2014/main" id="{AF7E632E-AB11-E743-9AD0-0FA07CE94627}"/>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389012" y="3839482"/>
            <a:ext cx="2784310" cy="1720708"/>
          </a:xfrm>
          <a:prstGeom prst="rect">
            <a:avLst/>
          </a:prstGeom>
        </p:spPr>
      </p:pic>
      <p:sp>
        <p:nvSpPr>
          <p:cNvPr id="14" name="Slide Number Placeholder 4">
            <a:extLst>
              <a:ext uri="{FF2B5EF4-FFF2-40B4-BE49-F238E27FC236}">
                <a16:creationId xmlns:a16="http://schemas.microsoft.com/office/drawing/2014/main" id="{D30350D8-204C-4AF7-8B0D-6A5994DEB07C}"/>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spTree>
    <p:extLst>
      <p:ext uri="{BB962C8B-B14F-4D97-AF65-F5344CB8AC3E}">
        <p14:creationId xmlns:p14="http://schemas.microsoft.com/office/powerpoint/2010/main" val="21609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subtitle</a:t>
            </a:r>
            <a:endParaRPr lang="en-GB" dirty="0"/>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12" name="Slide Number Placeholder 4">
            <a:extLst>
              <a:ext uri="{FF2B5EF4-FFF2-40B4-BE49-F238E27FC236}">
                <a16:creationId xmlns:a16="http://schemas.microsoft.com/office/drawing/2014/main" id="{78C511C2-F999-451E-83CF-A0156A5AF391}"/>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81200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973D15-46C0-344B-BEEF-D8263B5B9E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5638751"/>
          </a:xfrm>
          <a:prstGeom prst="rect">
            <a:avLst/>
          </a:prstGeom>
        </p:spPr>
      </p:pic>
      <p:sp>
        <p:nvSpPr>
          <p:cNvPr id="2" name="Title 1">
            <a:extLst>
              <a:ext uri="{FF2B5EF4-FFF2-40B4-BE49-F238E27FC236}">
                <a16:creationId xmlns:a16="http://schemas.microsoft.com/office/drawing/2014/main" id="{1FC16238-C76E-438B-960D-CD82607B240C}"/>
              </a:ext>
            </a:extLst>
          </p:cNvPr>
          <p:cNvSpPr>
            <a:spLocks noGrp="1"/>
          </p:cNvSpPr>
          <p:nvPr>
            <p:ph type="title" hasCustomPrompt="1"/>
          </p:nvPr>
        </p:nvSpPr>
        <p:spPr>
          <a:xfrm>
            <a:off x="479425" y="1752524"/>
            <a:ext cx="4234479" cy="1289738"/>
          </a:xfrm>
        </p:spPr>
        <p:txBody>
          <a:bodyPr lIns="0" tIns="0" rIns="0" bIns="0" anchor="t" anchorCtr="0">
            <a:noAutofit/>
          </a:bodyPr>
          <a:lstStyle>
            <a:lvl1pPr>
              <a:lnSpc>
                <a:spcPts val="4400"/>
              </a:lnSpc>
              <a:defRPr sz="4400" b="1">
                <a:solidFill>
                  <a:schemeClr val="bg1"/>
                </a:solidFill>
              </a:defRPr>
            </a:lvl1pPr>
          </a:lstStyle>
          <a:p>
            <a:r>
              <a:rPr lang="en-US" dirty="0"/>
              <a:t>DIVIDER SLIDE</a:t>
            </a:r>
            <a:br>
              <a:rPr lang="en-US" dirty="0"/>
            </a:br>
            <a:r>
              <a:rPr lang="en-US" dirty="0"/>
              <a:t>SECTION TITLE</a:t>
            </a:r>
            <a:endParaRPr lang="en-GB" dirty="0"/>
          </a:p>
        </p:txBody>
      </p:sp>
      <p:sp>
        <p:nvSpPr>
          <p:cNvPr id="9" name="Slide Number Placeholder 4">
            <a:extLst>
              <a:ext uri="{FF2B5EF4-FFF2-40B4-BE49-F238E27FC236}">
                <a16:creationId xmlns:a16="http://schemas.microsoft.com/office/drawing/2014/main" id="{A8984CC6-1D0A-417E-B042-2EF7856BE05C}"/>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1" name="Graphic 10">
            <a:extLst>
              <a:ext uri="{FF2B5EF4-FFF2-40B4-BE49-F238E27FC236}">
                <a16:creationId xmlns:a16="http://schemas.microsoft.com/office/drawing/2014/main" id="{8C40CB4F-C94C-4C01-91D4-7D1F76CBB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2355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12" name="Slide Number Placeholder 4">
            <a:extLst>
              <a:ext uri="{FF2B5EF4-FFF2-40B4-BE49-F238E27FC236}">
                <a16:creationId xmlns:a16="http://schemas.microsoft.com/office/drawing/2014/main" id="{78C511C2-F999-451E-83CF-A0156A5AF391}"/>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296646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5" name="Slide Number Placeholder 4">
            <a:extLst>
              <a:ext uri="{FF2B5EF4-FFF2-40B4-BE49-F238E27FC236}">
                <a16:creationId xmlns:a16="http://schemas.microsoft.com/office/drawing/2014/main" id="{A761BF5E-AEB6-4E42-B41C-011EF82B1881}"/>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302868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3 Content Block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06F5A99-8E76-4E00-9F8D-E8595BB006B6}"/>
              </a:ext>
            </a:extLst>
          </p:cNvPr>
          <p:cNvSpPr>
            <a:spLocks noGrp="1"/>
          </p:cNvSpPr>
          <p:nvPr>
            <p:ph type="body" sz="quarter" idx="22"/>
          </p:nvPr>
        </p:nvSpPr>
        <p:spPr>
          <a:xfrm>
            <a:off x="473324" y="1974987"/>
            <a:ext cx="3631952" cy="3559175"/>
          </a:xfrm>
          <a:solidFill>
            <a:schemeClr val="bg2"/>
          </a:solidFill>
        </p:spPr>
        <p:txBody>
          <a:bodyPr lIns="216000" tIns="1080000" rIns="216000" bIns="540000">
            <a:normAutofit/>
          </a:bodyPr>
          <a:lstStyle>
            <a:lvl1pPr>
              <a:defRPr sz="14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A00B3315-1BE3-4AEB-9F13-04B3FE7002B3}"/>
              </a:ext>
            </a:extLst>
          </p:cNvPr>
          <p:cNvSpPr>
            <a:spLocks noGrp="1"/>
          </p:cNvSpPr>
          <p:nvPr>
            <p:ph type="title"/>
          </p:nvPr>
        </p:nvSpPr>
        <p:spPr>
          <a:xfrm>
            <a:off x="473743" y="502444"/>
            <a:ext cx="11167395" cy="500062"/>
          </a:xfrm>
        </p:spPr>
        <p:txBody>
          <a:bodyPr/>
          <a:lstStyle/>
          <a:p>
            <a:r>
              <a:rPr lang="en-US"/>
              <a:t>Click to edit Master title style</a:t>
            </a:r>
            <a:endParaRPr lang="en-GB"/>
          </a:p>
        </p:txBody>
      </p:sp>
      <p:sp>
        <p:nvSpPr>
          <p:cNvPr id="5" name="Text Placeholder 5">
            <a:extLst>
              <a:ext uri="{FF2B5EF4-FFF2-40B4-BE49-F238E27FC236}">
                <a16:creationId xmlns:a16="http://schemas.microsoft.com/office/drawing/2014/main" id="{4BD2B1BB-E228-4B29-B1B7-B25A128947E9}"/>
              </a:ext>
            </a:extLst>
          </p:cNvPr>
          <p:cNvSpPr>
            <a:spLocks noGrp="1"/>
          </p:cNvSpPr>
          <p:nvPr>
            <p:ph type="body" sz="quarter" idx="15" hasCustomPrompt="1"/>
          </p:nvPr>
        </p:nvSpPr>
        <p:spPr>
          <a:xfrm>
            <a:off x="473322" y="1069863"/>
            <a:ext cx="7769223" cy="500062"/>
          </a:xfrm>
        </p:spPr>
        <p:txBody>
          <a:bodyPr/>
          <a:lstStyle/>
          <a:p>
            <a:r>
              <a:rPr lang="en-US"/>
              <a:t>Sub title or page description here</a:t>
            </a:r>
            <a:endParaRPr lang="en-GB"/>
          </a:p>
        </p:txBody>
      </p:sp>
      <p:sp>
        <p:nvSpPr>
          <p:cNvPr id="18" name="Text Placeholder 19">
            <a:extLst>
              <a:ext uri="{FF2B5EF4-FFF2-40B4-BE49-F238E27FC236}">
                <a16:creationId xmlns:a16="http://schemas.microsoft.com/office/drawing/2014/main" id="{49441FB8-9779-4D61-986C-48FDA62E76A6}"/>
              </a:ext>
            </a:extLst>
          </p:cNvPr>
          <p:cNvSpPr>
            <a:spLocks noGrp="1"/>
          </p:cNvSpPr>
          <p:nvPr>
            <p:ph type="body" sz="quarter" idx="23" hasCustomPrompt="1"/>
          </p:nvPr>
        </p:nvSpPr>
        <p:spPr>
          <a:xfrm>
            <a:off x="659313" y="2458560"/>
            <a:ext cx="1328888" cy="394809"/>
          </a:xfrm>
        </p:spPr>
        <p:txBody>
          <a:bodyPr>
            <a:normAutofit/>
          </a:bodyPr>
          <a:lstStyle>
            <a:lvl1pPr>
              <a:defRPr sz="2800" b="1">
                <a:solidFill>
                  <a:schemeClr val="tx2"/>
                </a:solidFill>
              </a:defRPr>
            </a:lvl1pPr>
          </a:lstStyle>
          <a:p>
            <a:pPr lvl="0"/>
            <a:r>
              <a:rPr lang="en-GB"/>
              <a:t>TITLE 01</a:t>
            </a:r>
          </a:p>
        </p:txBody>
      </p:sp>
      <p:sp>
        <p:nvSpPr>
          <p:cNvPr id="19" name="Text Placeholder 9">
            <a:extLst>
              <a:ext uri="{FF2B5EF4-FFF2-40B4-BE49-F238E27FC236}">
                <a16:creationId xmlns:a16="http://schemas.microsoft.com/office/drawing/2014/main" id="{8BD5FA91-EC50-43A6-8D15-2A3129C77EA9}"/>
              </a:ext>
            </a:extLst>
          </p:cNvPr>
          <p:cNvSpPr>
            <a:spLocks noGrp="1"/>
          </p:cNvSpPr>
          <p:nvPr>
            <p:ph type="body" sz="quarter" idx="24"/>
          </p:nvPr>
        </p:nvSpPr>
        <p:spPr>
          <a:xfrm>
            <a:off x="4277096" y="1974987"/>
            <a:ext cx="3631952" cy="3559175"/>
          </a:xfrm>
          <a:solidFill>
            <a:schemeClr val="accent1"/>
          </a:solidFill>
        </p:spPr>
        <p:txBody>
          <a:bodyPr lIns="216000" tIns="1080000" rIns="216000" bIns="540000">
            <a:normAutofit/>
          </a:bodyPr>
          <a:lstStyle>
            <a:lvl1pPr marL="0" indent="0">
              <a:buClr>
                <a:schemeClr val="bg1"/>
              </a:buClr>
              <a:buFont typeface="Arial" panose="020B0604020202020204" pitchFamily="34" charset="0"/>
              <a:buNone/>
              <a:defRPr sz="1400">
                <a:solidFill>
                  <a:schemeClr val="bg1"/>
                </a:solidFill>
              </a:defRPr>
            </a:lvl1pPr>
            <a:lvl2pPr marL="177800" indent="-177800">
              <a:buClr>
                <a:schemeClr val="bg1"/>
              </a:buClr>
              <a:buFont typeface="Arial" panose="020B0604020202020204" pitchFamily="34" charset="0"/>
              <a:buChar char="•"/>
              <a:defRPr sz="1400">
                <a:solidFill>
                  <a:schemeClr val="bg1"/>
                </a:solidFill>
              </a:defRPr>
            </a:lvl2pPr>
            <a:lvl3pPr marL="355600" indent="-177800">
              <a:buClr>
                <a:schemeClr val="bg1"/>
              </a:buClr>
              <a:buFont typeface="Arial" panose="020B0604020202020204" pitchFamily="34" charset="0"/>
              <a:buChar char="•"/>
              <a:defRPr sz="1100">
                <a:solidFill>
                  <a:schemeClr val="bg1"/>
                </a:solidFill>
              </a:defRPr>
            </a:lvl3pPr>
            <a:lvl4pPr marL="533400" indent="-177800">
              <a:buClr>
                <a:schemeClr val="bg1"/>
              </a:buClr>
              <a:buFont typeface="Arial" panose="020B0604020202020204" pitchFamily="34" charset="0"/>
              <a:buChar char="•"/>
              <a:defRPr sz="1050">
                <a:solidFill>
                  <a:schemeClr val="bg1"/>
                </a:solidFill>
              </a:defRPr>
            </a:lvl4pPr>
            <a:lvl5pPr marL="723900" indent="-190500">
              <a:buClr>
                <a:schemeClr val="bg1"/>
              </a:buClr>
              <a:buFont typeface="Arial" panose="020B0604020202020204" pitchFamily="34" charset="0"/>
              <a:buChar cha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9">
            <a:extLst>
              <a:ext uri="{FF2B5EF4-FFF2-40B4-BE49-F238E27FC236}">
                <a16:creationId xmlns:a16="http://schemas.microsoft.com/office/drawing/2014/main" id="{E946F7BD-3833-477F-BC4C-5C7F1758B688}"/>
              </a:ext>
            </a:extLst>
          </p:cNvPr>
          <p:cNvSpPr>
            <a:spLocks noGrp="1"/>
          </p:cNvSpPr>
          <p:nvPr>
            <p:ph type="body" sz="quarter" idx="25" hasCustomPrompt="1"/>
          </p:nvPr>
        </p:nvSpPr>
        <p:spPr>
          <a:xfrm>
            <a:off x="4463085" y="2458560"/>
            <a:ext cx="1328888" cy="394809"/>
          </a:xfrm>
          <a:solidFill>
            <a:schemeClr val="accent1"/>
          </a:solidFill>
        </p:spPr>
        <p:txBody>
          <a:bodyPr>
            <a:normAutofit/>
          </a:bodyPr>
          <a:lstStyle>
            <a:lvl1pPr>
              <a:defRPr sz="2800" b="1">
                <a:solidFill>
                  <a:schemeClr val="bg1"/>
                </a:solidFill>
              </a:defRPr>
            </a:lvl1pPr>
          </a:lstStyle>
          <a:p>
            <a:pPr lvl="0"/>
            <a:r>
              <a:rPr lang="en-GB"/>
              <a:t>TITLE 02</a:t>
            </a:r>
          </a:p>
        </p:txBody>
      </p:sp>
      <p:sp>
        <p:nvSpPr>
          <p:cNvPr id="25" name="Text Placeholder 9">
            <a:extLst>
              <a:ext uri="{FF2B5EF4-FFF2-40B4-BE49-F238E27FC236}">
                <a16:creationId xmlns:a16="http://schemas.microsoft.com/office/drawing/2014/main" id="{B6CDFD98-8A30-40C4-87CD-5E8204ABE26F}"/>
              </a:ext>
            </a:extLst>
          </p:cNvPr>
          <p:cNvSpPr>
            <a:spLocks noGrp="1"/>
          </p:cNvSpPr>
          <p:nvPr>
            <p:ph type="body" sz="quarter" idx="26"/>
          </p:nvPr>
        </p:nvSpPr>
        <p:spPr>
          <a:xfrm>
            <a:off x="8095037" y="1974987"/>
            <a:ext cx="3631952" cy="3559175"/>
          </a:xfrm>
          <a:solidFill>
            <a:schemeClr val="tx2"/>
          </a:solidFill>
        </p:spPr>
        <p:txBody>
          <a:bodyPr lIns="216000" tIns="1080000" rIns="216000" bIns="540000">
            <a:normAutofit/>
          </a:bodyPr>
          <a:lstStyle>
            <a:lvl1pPr marL="0" indent="0">
              <a:buClr>
                <a:schemeClr val="bg1"/>
              </a:buClr>
              <a:buFont typeface="Arial" panose="020B0604020202020204" pitchFamily="34" charset="0"/>
              <a:buNone/>
              <a:defRPr sz="1400">
                <a:solidFill>
                  <a:schemeClr val="bg1"/>
                </a:solidFill>
              </a:defRPr>
            </a:lvl1pPr>
            <a:lvl2pPr marL="177800" indent="-177800">
              <a:buClr>
                <a:schemeClr val="bg1"/>
              </a:buClr>
              <a:buFont typeface="Arial" panose="020B0604020202020204" pitchFamily="34" charset="0"/>
              <a:buChar char="•"/>
              <a:defRPr sz="1400">
                <a:solidFill>
                  <a:schemeClr val="bg1"/>
                </a:solidFill>
              </a:defRPr>
            </a:lvl2pPr>
            <a:lvl3pPr marL="355600" indent="-177800">
              <a:buClr>
                <a:schemeClr val="bg1"/>
              </a:buClr>
              <a:buFont typeface="Arial" panose="020B0604020202020204" pitchFamily="34" charset="0"/>
              <a:buChar char="•"/>
              <a:defRPr sz="1100">
                <a:solidFill>
                  <a:schemeClr val="bg1"/>
                </a:solidFill>
              </a:defRPr>
            </a:lvl3pPr>
            <a:lvl4pPr marL="533400" indent="-177800">
              <a:buClr>
                <a:schemeClr val="bg1"/>
              </a:buClr>
              <a:buFont typeface="Arial" panose="020B0604020202020204" pitchFamily="34" charset="0"/>
              <a:buChar char="•"/>
              <a:defRPr sz="1050">
                <a:solidFill>
                  <a:schemeClr val="bg1"/>
                </a:solidFill>
              </a:defRPr>
            </a:lvl4pPr>
            <a:lvl5pPr marL="723900" indent="-190500">
              <a:buClr>
                <a:schemeClr val="bg1"/>
              </a:buClr>
              <a:buFont typeface="Arial" panose="020B0604020202020204" pitchFamily="34" charset="0"/>
              <a:buChar cha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19">
            <a:extLst>
              <a:ext uri="{FF2B5EF4-FFF2-40B4-BE49-F238E27FC236}">
                <a16:creationId xmlns:a16="http://schemas.microsoft.com/office/drawing/2014/main" id="{996DF9D0-8207-4E9B-B545-649BB0A76941}"/>
              </a:ext>
            </a:extLst>
          </p:cNvPr>
          <p:cNvSpPr>
            <a:spLocks noGrp="1"/>
          </p:cNvSpPr>
          <p:nvPr>
            <p:ph type="body" sz="quarter" idx="27" hasCustomPrompt="1"/>
          </p:nvPr>
        </p:nvSpPr>
        <p:spPr>
          <a:xfrm>
            <a:off x="8281026" y="2458560"/>
            <a:ext cx="1328888" cy="394809"/>
          </a:xfrm>
          <a:noFill/>
        </p:spPr>
        <p:txBody>
          <a:bodyPr>
            <a:normAutofit/>
          </a:bodyPr>
          <a:lstStyle>
            <a:lvl1pPr>
              <a:defRPr sz="2800" b="1">
                <a:solidFill>
                  <a:schemeClr val="bg1"/>
                </a:solidFill>
              </a:defRPr>
            </a:lvl1pPr>
          </a:lstStyle>
          <a:p>
            <a:pPr lvl="0"/>
            <a:r>
              <a:rPr lang="en-GB"/>
              <a:t>TITLE 03</a:t>
            </a:r>
          </a:p>
        </p:txBody>
      </p:sp>
      <p:sp>
        <p:nvSpPr>
          <p:cNvPr id="12" name="Slide Number Placeholder 4">
            <a:extLst>
              <a:ext uri="{FF2B5EF4-FFF2-40B4-BE49-F238E27FC236}">
                <a16:creationId xmlns:a16="http://schemas.microsoft.com/office/drawing/2014/main" id="{96ECABB2-DEF2-483E-8983-621CD539B3CA}"/>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14" name="Graphic 13">
            <a:extLst>
              <a:ext uri="{FF2B5EF4-FFF2-40B4-BE49-F238E27FC236}">
                <a16:creationId xmlns:a16="http://schemas.microsoft.com/office/drawing/2014/main" id="{728C89CA-91DB-49BD-A071-A85A4C786D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111587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Fram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24B950-4333-8041-9DD2-476002F31E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147"/>
          <a:stretch/>
        </p:blipFill>
        <p:spPr>
          <a:xfrm>
            <a:off x="0" y="0"/>
            <a:ext cx="4028303" cy="6858000"/>
          </a:xfrm>
          <a:prstGeom prst="rect">
            <a:avLst/>
          </a:prstGeom>
        </p:spPr>
      </p:pic>
      <p:sp>
        <p:nvSpPr>
          <p:cNvPr id="5" name="Slide Number Placeholder 4">
            <a:extLst>
              <a:ext uri="{FF2B5EF4-FFF2-40B4-BE49-F238E27FC236}">
                <a16:creationId xmlns:a16="http://schemas.microsoft.com/office/drawing/2014/main" id="{CF6BF2D8-6464-40A3-8A27-CE58BFAA9750}"/>
              </a:ext>
            </a:extLst>
          </p:cNvPr>
          <p:cNvSpPr>
            <a:spLocks noGrp="1"/>
          </p:cNvSpPr>
          <p:nvPr>
            <p:ph type="sldNum" sz="quarter" idx="12"/>
          </p:nvPr>
        </p:nvSpPr>
        <p:spPr>
          <a:xfrm>
            <a:off x="8985345" y="6477301"/>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pic>
        <p:nvPicPr>
          <p:cNvPr id="8" name="Graphic 7">
            <a:extLst>
              <a:ext uri="{FF2B5EF4-FFF2-40B4-BE49-F238E27FC236}">
                <a16:creationId xmlns:a16="http://schemas.microsoft.com/office/drawing/2014/main" id="{238C2741-A74C-4D47-8155-5229768C33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60" y="5993907"/>
            <a:ext cx="1123038" cy="233083"/>
          </a:xfrm>
          <a:prstGeom prst="rect">
            <a:avLst/>
          </a:prstGeom>
        </p:spPr>
      </p:pic>
    </p:spTree>
    <p:extLst>
      <p:ext uri="{BB962C8B-B14F-4D97-AF65-F5344CB8AC3E}">
        <p14:creationId xmlns:p14="http://schemas.microsoft.com/office/powerpoint/2010/main" val="12833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Fram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6D4F01-933D-7245-A797-D72E6002F9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093" r="16723"/>
          <a:stretch/>
        </p:blipFill>
        <p:spPr>
          <a:xfrm>
            <a:off x="0" y="0"/>
            <a:ext cx="3830595" cy="6858000"/>
          </a:xfrm>
          <a:prstGeom prst="rect">
            <a:avLst/>
          </a:prstGeom>
        </p:spPr>
      </p:pic>
      <p:sp>
        <p:nvSpPr>
          <p:cNvPr id="8" name="Slide Number Placeholder 4">
            <a:extLst>
              <a:ext uri="{FF2B5EF4-FFF2-40B4-BE49-F238E27FC236}">
                <a16:creationId xmlns:a16="http://schemas.microsoft.com/office/drawing/2014/main" id="{5A2BEA07-66ED-4D11-97D2-F751917AC5CD}"/>
              </a:ext>
            </a:extLst>
          </p:cNvPr>
          <p:cNvSpPr>
            <a:spLocks noGrp="1"/>
          </p:cNvSpPr>
          <p:nvPr>
            <p:ph type="sldNum" sz="quarter" idx="12"/>
          </p:nvPr>
        </p:nvSpPr>
        <p:spPr>
          <a:xfrm>
            <a:off x="9392765" y="64361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pic>
        <p:nvPicPr>
          <p:cNvPr id="9" name="Graphic 8">
            <a:extLst>
              <a:ext uri="{FF2B5EF4-FFF2-40B4-BE49-F238E27FC236}">
                <a16:creationId xmlns:a16="http://schemas.microsoft.com/office/drawing/2014/main" id="{C0E36A6C-A3DF-4291-9976-EDFA6A0718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3260" y="5993907"/>
            <a:ext cx="1123038" cy="233083"/>
          </a:xfrm>
          <a:prstGeom prst="rect">
            <a:avLst/>
          </a:prstGeom>
        </p:spPr>
      </p:pic>
    </p:spTree>
    <p:extLst>
      <p:ext uri="{BB962C8B-B14F-4D97-AF65-F5344CB8AC3E}">
        <p14:creationId xmlns:p14="http://schemas.microsoft.com/office/powerpoint/2010/main" val="35088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mage and text 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E56EE64E-C1CF-4380-876F-339F73A4201A}"/>
              </a:ext>
            </a:extLst>
          </p:cNvPr>
          <p:cNvSpPr>
            <a:spLocks noGrp="1"/>
          </p:cNvSpPr>
          <p:nvPr>
            <p:ph type="body" sz="quarter" idx="15"/>
          </p:nvPr>
        </p:nvSpPr>
        <p:spPr>
          <a:xfrm>
            <a:off x="473323" y="1654844"/>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94317CFD-6761-044B-8DD9-1C4DC39908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529199" y="0"/>
            <a:ext cx="5662801" cy="6858000"/>
          </a:xfrm>
          <a:prstGeom prst="rect">
            <a:avLst/>
          </a:prstGeom>
        </p:spPr>
      </p:pic>
      <p:sp>
        <p:nvSpPr>
          <p:cNvPr id="5" name="Slide Number Placeholder 4">
            <a:extLst>
              <a:ext uri="{FF2B5EF4-FFF2-40B4-BE49-F238E27FC236}">
                <a16:creationId xmlns:a16="http://schemas.microsoft.com/office/drawing/2014/main" id="{46BD8DDC-4CB6-4A1E-976F-D48A5C4B4D74}"/>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231512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Image and text 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E56EE64E-C1CF-4380-876F-339F73A4201A}"/>
              </a:ext>
            </a:extLst>
          </p:cNvPr>
          <p:cNvSpPr>
            <a:spLocks noGrp="1"/>
          </p:cNvSpPr>
          <p:nvPr>
            <p:ph type="body" sz="quarter" idx="15"/>
          </p:nvPr>
        </p:nvSpPr>
        <p:spPr>
          <a:xfrm>
            <a:off x="473323" y="1654844"/>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94317CFD-6761-044B-8DD9-1C4DC39908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529199" y="0"/>
            <a:ext cx="5662801" cy="6858000"/>
          </a:xfrm>
          <a:prstGeom prst="rect">
            <a:avLst/>
          </a:prstGeom>
        </p:spPr>
      </p:pic>
      <p:sp>
        <p:nvSpPr>
          <p:cNvPr id="5" name="Slide Number Placeholder 4">
            <a:extLst>
              <a:ext uri="{FF2B5EF4-FFF2-40B4-BE49-F238E27FC236}">
                <a16:creationId xmlns:a16="http://schemas.microsoft.com/office/drawing/2014/main" id="{D7DAE0CB-6257-4B9E-8D36-EDED9E380A88}"/>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247406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1EE1B80C-D2E5-41D4-8AFE-EE7DFB3C1A92}"/>
              </a:ext>
            </a:extLst>
          </p:cNvPr>
          <p:cNvSpPr>
            <a:spLocks noGrp="1"/>
          </p:cNvSpPr>
          <p:nvPr>
            <p:ph type="body" sz="quarter" idx="15"/>
          </p:nvPr>
        </p:nvSpPr>
        <p:spPr>
          <a:xfrm>
            <a:off x="473323" y="1654844"/>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59F311DE-5515-FB4D-B452-7D21C69716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544129" y="0"/>
            <a:ext cx="5647871" cy="6858000"/>
          </a:xfrm>
          <a:prstGeom prst="rect">
            <a:avLst/>
          </a:prstGeom>
        </p:spPr>
      </p:pic>
      <p:sp>
        <p:nvSpPr>
          <p:cNvPr id="5" name="Slide Number Placeholder 4">
            <a:extLst>
              <a:ext uri="{FF2B5EF4-FFF2-40B4-BE49-F238E27FC236}">
                <a16:creationId xmlns:a16="http://schemas.microsoft.com/office/drawing/2014/main" id="{469D0861-1B0E-4702-94CF-88C9A43A8094}"/>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66392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1EE1B80C-D2E5-41D4-8AFE-EE7DFB3C1A92}"/>
              </a:ext>
            </a:extLst>
          </p:cNvPr>
          <p:cNvSpPr>
            <a:spLocks noGrp="1"/>
          </p:cNvSpPr>
          <p:nvPr>
            <p:ph type="body" sz="quarter" idx="15"/>
          </p:nvPr>
        </p:nvSpPr>
        <p:spPr>
          <a:xfrm>
            <a:off x="473323" y="1654844"/>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E1972FDC-A5F3-8145-AA02-2F357E46C5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544129" y="1"/>
            <a:ext cx="5647871" cy="6857999"/>
          </a:xfrm>
          <a:prstGeom prst="rect">
            <a:avLst/>
          </a:prstGeom>
        </p:spPr>
      </p:pic>
      <p:sp>
        <p:nvSpPr>
          <p:cNvPr id="5" name="Slide Number Placeholder 4">
            <a:extLst>
              <a:ext uri="{FF2B5EF4-FFF2-40B4-BE49-F238E27FC236}">
                <a16:creationId xmlns:a16="http://schemas.microsoft.com/office/drawing/2014/main" id="{CA15F6E2-BCE7-4EFE-8DA3-77FA72A618F3}"/>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7622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1EE1B80C-D2E5-41D4-8AFE-EE7DFB3C1A92}"/>
              </a:ext>
            </a:extLst>
          </p:cNvPr>
          <p:cNvSpPr>
            <a:spLocks noGrp="1"/>
          </p:cNvSpPr>
          <p:nvPr>
            <p:ph type="body" sz="quarter" idx="15"/>
          </p:nvPr>
        </p:nvSpPr>
        <p:spPr>
          <a:xfrm>
            <a:off x="473323" y="1654844"/>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58183B53-9D93-7942-AF9B-AA2E502244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544129" y="0"/>
            <a:ext cx="5647871" cy="6857999"/>
          </a:xfrm>
          <a:prstGeom prst="rect">
            <a:avLst/>
          </a:prstGeom>
        </p:spPr>
      </p:pic>
      <p:sp>
        <p:nvSpPr>
          <p:cNvPr id="5" name="Slide Number Placeholder 4">
            <a:extLst>
              <a:ext uri="{FF2B5EF4-FFF2-40B4-BE49-F238E27FC236}">
                <a16:creationId xmlns:a16="http://schemas.microsoft.com/office/drawing/2014/main" id="{B70BD688-4AE7-4397-BD3C-2163CA19D809}"/>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33903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rporate Title slide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96E71-49E2-A443-A0F4-BEF031C125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08476" cy="5646420"/>
          </a:xfrm>
          <a:prstGeom prst="rect">
            <a:avLst/>
          </a:prstGeom>
        </p:spPr>
      </p:pic>
      <p:sp>
        <p:nvSpPr>
          <p:cNvPr id="21" name="Subtitle 2">
            <a:extLst>
              <a:ext uri="{FF2B5EF4-FFF2-40B4-BE49-F238E27FC236}">
                <a16:creationId xmlns:a16="http://schemas.microsoft.com/office/drawing/2014/main" id="{0D645C91-8A6B-C246-B7B4-0F6982A6A42A}"/>
              </a:ext>
            </a:extLst>
          </p:cNvPr>
          <p:cNvSpPr>
            <a:spLocks noGrp="1"/>
          </p:cNvSpPr>
          <p:nvPr>
            <p:ph type="subTitle" idx="1"/>
          </p:nvPr>
        </p:nvSpPr>
        <p:spPr>
          <a:xfrm>
            <a:off x="550863" y="2837817"/>
            <a:ext cx="7647296" cy="1655762"/>
          </a:xfrm>
        </p:spPr>
        <p:txBody>
          <a:bodyPr>
            <a:norm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itle 1">
            <a:extLst>
              <a:ext uri="{FF2B5EF4-FFF2-40B4-BE49-F238E27FC236}">
                <a16:creationId xmlns:a16="http://schemas.microsoft.com/office/drawing/2014/main" id="{9654F7C4-E57E-4D4F-845B-40C2E6F3B94E}"/>
              </a:ext>
            </a:extLst>
          </p:cNvPr>
          <p:cNvSpPr>
            <a:spLocks noGrp="1"/>
          </p:cNvSpPr>
          <p:nvPr>
            <p:ph type="ctrTitle"/>
          </p:nvPr>
        </p:nvSpPr>
        <p:spPr>
          <a:xfrm>
            <a:off x="550863" y="868680"/>
            <a:ext cx="6490017" cy="1495742"/>
          </a:xfrm>
        </p:spPr>
        <p:txBody>
          <a:bodyPr anchor="b">
            <a:normAutofit/>
          </a:bodyPr>
          <a:lstStyle>
            <a:lvl1pPr algn="l">
              <a:lnSpc>
                <a:spcPct val="77000"/>
              </a:lnSpc>
              <a:defRPr sz="5000">
                <a:solidFill>
                  <a:schemeClr val="bg1"/>
                </a:solidFill>
              </a:defRPr>
            </a:lvl1pPr>
          </a:lstStyle>
          <a:p>
            <a:r>
              <a:rPr lang="en-US"/>
              <a:t>Click to edit Master title style</a:t>
            </a:r>
            <a:endParaRPr lang="en-GB" dirty="0"/>
          </a:p>
        </p:txBody>
      </p:sp>
      <p:sp>
        <p:nvSpPr>
          <p:cNvPr id="14" name="Slide Number Placeholder 4">
            <a:extLst>
              <a:ext uri="{FF2B5EF4-FFF2-40B4-BE49-F238E27FC236}">
                <a16:creationId xmlns:a16="http://schemas.microsoft.com/office/drawing/2014/main" id="{A5B75FBE-E65D-4EAB-8686-7B2F32525C73}"/>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5" name="Graphic 14">
            <a:extLst>
              <a:ext uri="{FF2B5EF4-FFF2-40B4-BE49-F238E27FC236}">
                <a16:creationId xmlns:a16="http://schemas.microsoft.com/office/drawing/2014/main" id="{F33D1B04-61EB-4934-A188-EA129FF2E5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1059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1EE1B80C-D2E5-41D4-8AFE-EE7DFB3C1A92}"/>
              </a:ext>
            </a:extLst>
          </p:cNvPr>
          <p:cNvSpPr>
            <a:spLocks noGrp="1"/>
          </p:cNvSpPr>
          <p:nvPr>
            <p:ph type="body" sz="quarter" idx="15"/>
          </p:nvPr>
        </p:nvSpPr>
        <p:spPr>
          <a:xfrm>
            <a:off x="473323" y="1654844"/>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58183B53-9D93-7942-AF9B-AA2E502244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5"/>
          <a:stretch/>
        </p:blipFill>
        <p:spPr>
          <a:xfrm>
            <a:off x="6637398" y="-31898"/>
            <a:ext cx="5554602" cy="6889900"/>
          </a:xfrm>
          <a:prstGeom prst="rect">
            <a:avLst/>
          </a:prstGeom>
        </p:spPr>
      </p:pic>
      <p:sp>
        <p:nvSpPr>
          <p:cNvPr id="5" name="Slide Number Placeholder 4">
            <a:extLst>
              <a:ext uri="{FF2B5EF4-FFF2-40B4-BE49-F238E27FC236}">
                <a16:creationId xmlns:a16="http://schemas.microsoft.com/office/drawing/2014/main" id="{2B2FB3F9-EB74-4FA0-A2B9-0219E018844D}"/>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415878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1EE1B80C-D2E5-41D4-8AFE-EE7DFB3C1A92}"/>
              </a:ext>
            </a:extLst>
          </p:cNvPr>
          <p:cNvSpPr>
            <a:spLocks noGrp="1"/>
          </p:cNvSpPr>
          <p:nvPr>
            <p:ph type="body" sz="quarter" idx="15"/>
          </p:nvPr>
        </p:nvSpPr>
        <p:spPr>
          <a:xfrm>
            <a:off x="473323" y="1657207"/>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58183B53-9D93-7942-AF9B-AA2E502244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637399" y="0"/>
            <a:ext cx="5554602" cy="6858000"/>
          </a:xfrm>
          <a:prstGeom prst="rect">
            <a:avLst/>
          </a:prstGeom>
        </p:spPr>
      </p:pic>
      <p:sp>
        <p:nvSpPr>
          <p:cNvPr id="5" name="Slide Number Placeholder 4">
            <a:extLst>
              <a:ext uri="{FF2B5EF4-FFF2-40B4-BE49-F238E27FC236}">
                <a16:creationId xmlns:a16="http://schemas.microsoft.com/office/drawing/2014/main" id="{0E45795D-87D8-4E45-ACF1-D6BE990AEFAC}"/>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368066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473323"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1EE1B80C-D2E5-41D4-8AFE-EE7DFB3C1A92}"/>
              </a:ext>
            </a:extLst>
          </p:cNvPr>
          <p:cNvSpPr>
            <a:spLocks noGrp="1"/>
          </p:cNvSpPr>
          <p:nvPr>
            <p:ph type="body" sz="quarter" idx="15"/>
          </p:nvPr>
        </p:nvSpPr>
        <p:spPr>
          <a:xfrm>
            <a:off x="473323" y="1657207"/>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58183B53-9D93-7942-AF9B-AA2E502244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637399" y="-89452"/>
            <a:ext cx="5554601" cy="6947452"/>
          </a:xfrm>
          <a:prstGeom prst="rect">
            <a:avLst/>
          </a:prstGeom>
        </p:spPr>
      </p:pic>
      <p:sp>
        <p:nvSpPr>
          <p:cNvPr id="5" name="Slide Number Placeholder 4">
            <a:extLst>
              <a:ext uri="{FF2B5EF4-FFF2-40B4-BE49-F238E27FC236}">
                <a16:creationId xmlns:a16="http://schemas.microsoft.com/office/drawing/2014/main" id="{E382D1F5-506B-46A2-BDB0-DED040C3868C}"/>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22103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Image and text 6">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F48FDAC1-821F-48D9-B11C-5158FE8EB6F8}"/>
              </a:ext>
            </a:extLst>
          </p:cNvPr>
          <p:cNvSpPr>
            <a:spLocks noGrp="1"/>
          </p:cNvSpPr>
          <p:nvPr>
            <p:ph type="body" sz="quarter" idx="14"/>
          </p:nvPr>
        </p:nvSpPr>
        <p:spPr>
          <a:xfrm>
            <a:off x="473321" y="2251861"/>
            <a:ext cx="7769223" cy="3053849"/>
          </a:xfrm>
        </p:spPr>
        <p:txBody>
          <a:bodyPr numCol="1" spcCol="360000"/>
          <a:lstStyle>
            <a:lvl1pPr marL="0" marR="0"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sz="1200"/>
            </a:lvl1pPr>
            <a:lvl2pPr marL="177800" marR="0" indent="-1778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2pPr>
            <a:lvl3pPr marL="355600" marR="0" indent="-1778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3pPr>
            <a:lvl4pPr marL="533400" marR="0" indent="-1778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4pPr>
            <a:lvl5pPr marL="723900" marR="0" indent="-1905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5pPr>
          </a:lstStyle>
          <a:p>
            <a:pPr marL="0" marR="0" lvl="0"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Click to edit Master text styles</a:t>
            </a:r>
          </a:p>
          <a:p>
            <a:pPr marL="0" marR="0" lvl="1"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Second level</a:t>
            </a:r>
          </a:p>
          <a:p>
            <a:pPr marL="0" marR="0" lvl="2"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Third level</a:t>
            </a:r>
          </a:p>
          <a:p>
            <a:pPr marL="0" marR="0" lvl="3"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Fourth level</a:t>
            </a:r>
          </a:p>
          <a:p>
            <a:pPr marL="0" marR="0" lvl="4"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Fifth level</a:t>
            </a:r>
            <a:endParaRPr kumimoji="0" lang="en-GB" sz="1200" b="0" i="0" u="none" strike="noStrike" kern="1200" cap="none" spc="0" normalizeH="0" baseline="0" noProof="0">
              <a:ln>
                <a:noFill/>
              </a:ln>
              <a:solidFill>
                <a:srgbClr val="4B4F54"/>
              </a:solidFill>
              <a:effectLst/>
              <a:uLnTx/>
              <a:uFillTx/>
              <a:latin typeface="+mn-lt"/>
              <a:ea typeface="+mn-ea"/>
              <a:cs typeface="+mn-cs"/>
            </a:endParaRPr>
          </a:p>
        </p:txBody>
      </p:sp>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3" y="908050"/>
            <a:ext cx="7769221"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8" name="Picture 7">
            <a:extLst>
              <a:ext uri="{FF2B5EF4-FFF2-40B4-BE49-F238E27FC236}">
                <a16:creationId xmlns:a16="http://schemas.microsoft.com/office/drawing/2014/main" id="{F2F41D97-C215-8047-B2F2-A1DCB00B6C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8605315" y="0"/>
            <a:ext cx="3603807" cy="6858000"/>
          </a:xfrm>
          <a:prstGeom prst="rect">
            <a:avLst/>
          </a:prstGeom>
        </p:spPr>
      </p:pic>
      <p:sp>
        <p:nvSpPr>
          <p:cNvPr id="6" name="Slide Number Placeholder 4">
            <a:extLst>
              <a:ext uri="{FF2B5EF4-FFF2-40B4-BE49-F238E27FC236}">
                <a16:creationId xmlns:a16="http://schemas.microsoft.com/office/drawing/2014/main" id="{969BF492-A5E0-4DCA-9D02-09722F71B0ED}"/>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320357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Image and text 6">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F48FDAC1-821F-48D9-B11C-5158FE8EB6F8}"/>
              </a:ext>
            </a:extLst>
          </p:cNvPr>
          <p:cNvSpPr>
            <a:spLocks noGrp="1"/>
          </p:cNvSpPr>
          <p:nvPr>
            <p:ph type="body" sz="quarter" idx="14"/>
          </p:nvPr>
        </p:nvSpPr>
        <p:spPr>
          <a:xfrm>
            <a:off x="473321" y="2251861"/>
            <a:ext cx="7769223" cy="3053849"/>
          </a:xfrm>
        </p:spPr>
        <p:txBody>
          <a:bodyPr numCol="1" spcCol="360000"/>
          <a:lstStyle>
            <a:lvl1pPr marL="0" marR="0"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sz="1200"/>
            </a:lvl1pPr>
            <a:lvl2pPr marL="177800" marR="0" indent="-1778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2pPr>
            <a:lvl3pPr marL="355600" marR="0" indent="-1778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3pPr>
            <a:lvl4pPr marL="533400" marR="0" indent="-1778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4pPr>
            <a:lvl5pPr marL="723900" marR="0" indent="-190500" algn="l" defTabSz="914400" rtl="0" eaLnBrk="1" fontAlgn="auto" latinLnBrk="0" hangingPunct="1">
              <a:lnSpc>
                <a:spcPct val="90000"/>
              </a:lnSpc>
              <a:spcBef>
                <a:spcPts val="500"/>
              </a:spcBef>
              <a:spcAft>
                <a:spcPts val="0"/>
              </a:spcAft>
              <a:buClr>
                <a:srgbClr val="CC0000"/>
              </a:buClr>
              <a:buSzTx/>
              <a:buFont typeface="Arial" panose="020B0604020202020204" pitchFamily="34" charset="0"/>
              <a:buChar char="•"/>
              <a:tabLst/>
              <a:defRPr sz="1200"/>
            </a:lvl5pPr>
          </a:lstStyle>
          <a:p>
            <a:pPr marL="0" marR="0" lvl="0"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Click to edit Master text styles</a:t>
            </a:r>
          </a:p>
          <a:p>
            <a:pPr marL="0" marR="0" lvl="1"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Second level</a:t>
            </a:r>
          </a:p>
          <a:p>
            <a:pPr marL="0" marR="0" lvl="2"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Third level</a:t>
            </a:r>
          </a:p>
          <a:p>
            <a:pPr marL="0" marR="0" lvl="3"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Fourth level</a:t>
            </a:r>
          </a:p>
          <a:p>
            <a:pPr marL="0" marR="0" lvl="4" indent="0" algn="l" defTabSz="914400" rtl="0" eaLnBrk="1" fontAlgn="auto" latinLnBrk="0" hangingPunct="1">
              <a:lnSpc>
                <a:spcPct val="90000"/>
              </a:lnSpc>
              <a:spcBef>
                <a:spcPts val="1000"/>
              </a:spcBef>
              <a:spcAft>
                <a:spcPts val="0"/>
              </a:spcAft>
              <a:buClr>
                <a:srgbClr val="CC0000"/>
              </a:buClr>
              <a:buSzTx/>
              <a:buFont typeface="Arial" panose="020B0604020202020204" pitchFamily="34" charset="0"/>
              <a:buNone/>
              <a:tabLst/>
              <a:defRPr/>
            </a:pPr>
            <a:r>
              <a:rPr kumimoji="0" lang="en-US" sz="1800" b="0" i="0" u="none" strike="noStrike" kern="1200" cap="none" spc="0" normalizeH="0" baseline="0" noProof="0">
                <a:ln>
                  <a:noFill/>
                </a:ln>
                <a:solidFill>
                  <a:srgbClr val="4B4F54"/>
                </a:solidFill>
                <a:effectLst/>
                <a:uLnTx/>
                <a:uFillTx/>
                <a:latin typeface="+mn-lt"/>
                <a:ea typeface="+mn-ea"/>
                <a:cs typeface="+mn-cs"/>
              </a:rPr>
              <a:t>Fifth level</a:t>
            </a:r>
            <a:endParaRPr kumimoji="0" lang="en-GB" sz="1200" b="0" i="0" u="none" strike="noStrike" kern="1200" cap="none" spc="0" normalizeH="0" baseline="0" noProof="0">
              <a:ln>
                <a:noFill/>
              </a:ln>
              <a:solidFill>
                <a:srgbClr val="4B4F54"/>
              </a:solidFill>
              <a:effectLst/>
              <a:uLnTx/>
              <a:uFillTx/>
              <a:latin typeface="+mn-lt"/>
              <a:ea typeface="+mn-ea"/>
              <a:cs typeface="+mn-cs"/>
            </a:endParaRPr>
          </a:p>
        </p:txBody>
      </p:sp>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subtitle</a:t>
            </a:r>
            <a:endParaRPr lang="en-GB"/>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3" y="908050"/>
            <a:ext cx="7769221" cy="499823"/>
          </a:xfrm>
        </p:spPr>
        <p:txBody>
          <a:bodyPr lIns="0" tIns="0" rIns="0" bIns="0" anchor="t" anchorCtr="0">
            <a:noAutofit/>
          </a:bodyPr>
          <a:lstStyle>
            <a:lvl1pPr>
              <a:lnSpc>
                <a:spcPts val="3200"/>
              </a:lnSpc>
              <a:defRPr sz="3200" b="1"/>
            </a:lvl1pPr>
          </a:lstStyle>
          <a:p>
            <a:r>
              <a:rPr lang="en-US"/>
              <a:t>CLICK TO EDIT TITLE</a:t>
            </a:r>
            <a:endParaRPr lang="en-GB"/>
          </a:p>
        </p:txBody>
      </p:sp>
      <p:pic>
        <p:nvPicPr>
          <p:cNvPr id="8" name="Picture 7">
            <a:extLst>
              <a:ext uri="{FF2B5EF4-FFF2-40B4-BE49-F238E27FC236}">
                <a16:creationId xmlns:a16="http://schemas.microsoft.com/office/drawing/2014/main" id="{F2F41D97-C215-8047-B2F2-A1DCB00B6C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605315" y="0"/>
            <a:ext cx="3603807" cy="6858000"/>
          </a:xfrm>
          <a:prstGeom prst="rect">
            <a:avLst/>
          </a:prstGeom>
        </p:spPr>
      </p:pic>
      <p:sp>
        <p:nvSpPr>
          <p:cNvPr id="6" name="Slide Number Placeholder 4">
            <a:extLst>
              <a:ext uri="{FF2B5EF4-FFF2-40B4-BE49-F238E27FC236}">
                <a16:creationId xmlns:a16="http://schemas.microsoft.com/office/drawing/2014/main" id="{1A0DF580-E1A6-4C86-983F-C73F522DD1FF}"/>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3038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End Frame 1">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5721605-AC69-1046-BE3B-FAFAAFF4CDCF}"/>
              </a:ext>
            </a:extLst>
          </p:cNvPr>
          <p:cNvSpPr>
            <a:spLocks noGrp="1"/>
          </p:cNvSpPr>
          <p:nvPr>
            <p:ph type="title" hasCustomPrompt="1"/>
          </p:nvPr>
        </p:nvSpPr>
        <p:spPr>
          <a:xfrm>
            <a:off x="473323" y="3126617"/>
            <a:ext cx="4234479" cy="1289738"/>
          </a:xfrm>
        </p:spPr>
        <p:txBody>
          <a:bodyPr lIns="0" tIns="0" rIns="0" bIns="0" anchor="t" anchorCtr="0">
            <a:noAutofit/>
          </a:bodyPr>
          <a:lstStyle>
            <a:lvl1pPr>
              <a:lnSpc>
                <a:spcPts val="4400"/>
              </a:lnSpc>
              <a:defRPr sz="4400" b="1"/>
            </a:lvl1pPr>
          </a:lstStyle>
          <a:p>
            <a:r>
              <a:rPr lang="en-US"/>
              <a:t>THANK YOU</a:t>
            </a:r>
            <a:endParaRPr lang="en-GB"/>
          </a:p>
        </p:txBody>
      </p:sp>
      <p:pic>
        <p:nvPicPr>
          <p:cNvPr id="5" name="Picture 4">
            <a:extLst>
              <a:ext uri="{FF2B5EF4-FFF2-40B4-BE49-F238E27FC236}">
                <a16:creationId xmlns:a16="http://schemas.microsoft.com/office/drawing/2014/main" id="{B2264875-4C8C-F340-B2D1-BC16F481DE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10375" y="0"/>
            <a:ext cx="5381625" cy="6858000"/>
          </a:xfrm>
          <a:prstGeom prst="rect">
            <a:avLst/>
          </a:prstGeom>
        </p:spPr>
      </p:pic>
      <p:sp>
        <p:nvSpPr>
          <p:cNvPr id="4" name="Slide Number Placeholder 4">
            <a:extLst>
              <a:ext uri="{FF2B5EF4-FFF2-40B4-BE49-F238E27FC236}">
                <a16:creationId xmlns:a16="http://schemas.microsoft.com/office/drawing/2014/main" id="{D7322FFF-78B5-4CFB-B1B7-4C82B86057F6}"/>
              </a:ext>
            </a:extLst>
          </p:cNvPr>
          <p:cNvSpPr>
            <a:spLocks noGrp="1"/>
          </p:cNvSpPr>
          <p:nvPr>
            <p:ph type="sldNum" sz="quarter" idx="12"/>
          </p:nvPr>
        </p:nvSpPr>
        <p:spPr>
          <a:xfrm>
            <a:off x="227984" y="6498457"/>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343976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Image and text 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FC4424A1-F0B6-4988-A77E-7E78B3176440}"/>
              </a:ext>
            </a:extLst>
          </p:cNvPr>
          <p:cNvSpPr>
            <a:spLocks noGrp="1"/>
          </p:cNvSpPr>
          <p:nvPr>
            <p:ph type="body" sz="quarter" idx="15"/>
          </p:nvPr>
        </p:nvSpPr>
        <p:spPr>
          <a:xfrm>
            <a:off x="5840298" y="1665995"/>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AB923D0D-B3AF-B64A-8F83-9CD01FBE73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943" y="0"/>
            <a:ext cx="5662801" cy="6858000"/>
          </a:xfrm>
          <a:prstGeom prst="rect">
            <a:avLst/>
          </a:prstGeom>
        </p:spPr>
      </p:pic>
      <p:sp>
        <p:nvSpPr>
          <p:cNvPr id="5" name="Slide Number Placeholder 4">
            <a:extLst>
              <a:ext uri="{FF2B5EF4-FFF2-40B4-BE49-F238E27FC236}">
                <a16:creationId xmlns:a16="http://schemas.microsoft.com/office/drawing/2014/main" id="{81FA6143-9513-467A-AABC-0D50C607B478}"/>
              </a:ext>
            </a:extLst>
          </p:cNvPr>
          <p:cNvSpPr>
            <a:spLocks noGrp="1"/>
          </p:cNvSpPr>
          <p:nvPr>
            <p:ph type="sldNum" sz="quarter" idx="12"/>
          </p:nvPr>
        </p:nvSpPr>
        <p:spPr>
          <a:xfrm>
            <a:off x="10151302" y="65504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6294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Image and text 2">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70B47C1C-3981-41E7-A6B3-6D473D28213E}"/>
              </a:ext>
            </a:extLst>
          </p:cNvPr>
          <p:cNvSpPr>
            <a:spLocks noGrp="1"/>
          </p:cNvSpPr>
          <p:nvPr>
            <p:ph type="body" sz="quarter" idx="15"/>
          </p:nvPr>
        </p:nvSpPr>
        <p:spPr>
          <a:xfrm>
            <a:off x="5840298" y="1665995"/>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E2BAC6B6-F761-1A4E-8E40-A674EF00FE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662801" cy="6858000"/>
          </a:xfrm>
          <a:prstGeom prst="rect">
            <a:avLst/>
          </a:prstGeom>
        </p:spPr>
      </p:pic>
      <p:sp>
        <p:nvSpPr>
          <p:cNvPr id="5" name="Slide Number Placeholder 4">
            <a:extLst>
              <a:ext uri="{FF2B5EF4-FFF2-40B4-BE49-F238E27FC236}">
                <a16:creationId xmlns:a16="http://schemas.microsoft.com/office/drawing/2014/main" id="{7042AD61-5853-46F7-9D8A-E1BEAC11F7AA}"/>
              </a:ext>
            </a:extLst>
          </p:cNvPr>
          <p:cNvSpPr>
            <a:spLocks noGrp="1"/>
          </p:cNvSpPr>
          <p:nvPr>
            <p:ph type="sldNum" sz="quarter" idx="12"/>
          </p:nvPr>
        </p:nvSpPr>
        <p:spPr>
          <a:xfrm>
            <a:off x="10151302" y="65504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4513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Image and tex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EDA99920-E85F-4B92-8EB2-32E1DB15FAA5}"/>
              </a:ext>
            </a:extLst>
          </p:cNvPr>
          <p:cNvSpPr>
            <a:spLocks noGrp="1"/>
          </p:cNvSpPr>
          <p:nvPr>
            <p:ph type="body" sz="quarter" idx="15"/>
          </p:nvPr>
        </p:nvSpPr>
        <p:spPr>
          <a:xfrm>
            <a:off x="5840298" y="1665995"/>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DB9F9E83-B468-904A-AC89-7D0D3B7F3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647871" cy="6858000"/>
          </a:xfrm>
          <a:prstGeom prst="rect">
            <a:avLst/>
          </a:prstGeom>
        </p:spPr>
      </p:pic>
      <p:sp>
        <p:nvSpPr>
          <p:cNvPr id="5" name="Slide Number Placeholder 4">
            <a:extLst>
              <a:ext uri="{FF2B5EF4-FFF2-40B4-BE49-F238E27FC236}">
                <a16:creationId xmlns:a16="http://schemas.microsoft.com/office/drawing/2014/main" id="{C46EDC48-5A89-4938-B6FD-7B4977A05D12}"/>
              </a:ext>
            </a:extLst>
          </p:cNvPr>
          <p:cNvSpPr>
            <a:spLocks noGrp="1"/>
          </p:cNvSpPr>
          <p:nvPr>
            <p:ph type="sldNum" sz="quarter" idx="12"/>
          </p:nvPr>
        </p:nvSpPr>
        <p:spPr>
          <a:xfrm>
            <a:off x="10151302" y="65504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131185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3" name="Text Placeholder 2">
            <a:extLst>
              <a:ext uri="{FF2B5EF4-FFF2-40B4-BE49-F238E27FC236}">
                <a16:creationId xmlns:a16="http://schemas.microsoft.com/office/drawing/2014/main" id="{CCF7A817-B738-4A62-979E-56E36970F9D8}"/>
              </a:ext>
            </a:extLst>
          </p:cNvPr>
          <p:cNvSpPr>
            <a:spLocks noGrp="1"/>
          </p:cNvSpPr>
          <p:nvPr>
            <p:ph type="body" sz="quarter" idx="15"/>
          </p:nvPr>
        </p:nvSpPr>
        <p:spPr>
          <a:xfrm>
            <a:off x="5840298" y="1665995"/>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1B75DDED-104E-8D4E-BCB1-B832338EE0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647871" cy="6857999"/>
          </a:xfrm>
          <a:prstGeom prst="rect">
            <a:avLst/>
          </a:prstGeom>
        </p:spPr>
      </p:pic>
      <p:sp>
        <p:nvSpPr>
          <p:cNvPr id="5" name="Slide Number Placeholder 4">
            <a:extLst>
              <a:ext uri="{FF2B5EF4-FFF2-40B4-BE49-F238E27FC236}">
                <a16:creationId xmlns:a16="http://schemas.microsoft.com/office/drawing/2014/main" id="{97E3A5FF-89B3-4A1A-8084-0054F31EE8CA}"/>
              </a:ext>
            </a:extLst>
          </p:cNvPr>
          <p:cNvSpPr>
            <a:spLocks noGrp="1"/>
          </p:cNvSpPr>
          <p:nvPr>
            <p:ph type="sldNum" sz="quarter" idx="12"/>
          </p:nvPr>
        </p:nvSpPr>
        <p:spPr>
          <a:xfrm>
            <a:off x="10151302" y="65504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338352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rporate Title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B378A-16B8-3847-A307-438C5BFE26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5638800"/>
          </a:xfrm>
          <a:prstGeom prst="rect">
            <a:avLst/>
          </a:prstGeom>
        </p:spPr>
      </p:pic>
      <p:sp>
        <p:nvSpPr>
          <p:cNvPr id="14" name="Title 1">
            <a:extLst>
              <a:ext uri="{FF2B5EF4-FFF2-40B4-BE49-F238E27FC236}">
                <a16:creationId xmlns:a16="http://schemas.microsoft.com/office/drawing/2014/main" id="{404A5523-3035-C64F-9836-94B5F4BE8C98}"/>
              </a:ext>
            </a:extLst>
          </p:cNvPr>
          <p:cNvSpPr>
            <a:spLocks noGrp="1"/>
          </p:cNvSpPr>
          <p:nvPr>
            <p:ph type="ctrTitle"/>
          </p:nvPr>
        </p:nvSpPr>
        <p:spPr>
          <a:xfrm>
            <a:off x="5475789" y="1224035"/>
            <a:ext cx="5796380" cy="1380958"/>
          </a:xfrm>
        </p:spPr>
        <p:txBody>
          <a:bodyPr anchor="b">
            <a:normAutofit/>
          </a:bodyPr>
          <a:lstStyle>
            <a:lvl1pPr algn="l">
              <a:lnSpc>
                <a:spcPct val="77000"/>
              </a:lnSpc>
              <a:defRPr sz="5000">
                <a:solidFill>
                  <a:schemeClr val="bg1"/>
                </a:solidFill>
              </a:defRPr>
            </a:lvl1pPr>
          </a:lstStyle>
          <a:p>
            <a:r>
              <a:rPr lang="en-US"/>
              <a:t>Click to edit Master title style</a:t>
            </a:r>
            <a:endParaRPr lang="en-GB" dirty="0"/>
          </a:p>
        </p:txBody>
      </p:sp>
      <p:sp>
        <p:nvSpPr>
          <p:cNvPr id="15" name="Subtitle 2">
            <a:extLst>
              <a:ext uri="{FF2B5EF4-FFF2-40B4-BE49-F238E27FC236}">
                <a16:creationId xmlns:a16="http://schemas.microsoft.com/office/drawing/2014/main" id="{C138B4D6-EC24-9240-A466-792FA4E0AC8D}"/>
              </a:ext>
            </a:extLst>
          </p:cNvPr>
          <p:cNvSpPr>
            <a:spLocks noGrp="1"/>
          </p:cNvSpPr>
          <p:nvPr>
            <p:ph type="subTitle" idx="1"/>
          </p:nvPr>
        </p:nvSpPr>
        <p:spPr>
          <a:xfrm>
            <a:off x="5475789" y="3121525"/>
            <a:ext cx="5796380" cy="1655762"/>
          </a:xfrm>
        </p:spPr>
        <p:txBody>
          <a:bodyPr>
            <a:norm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6" name="Slide Number Placeholder 4">
            <a:extLst>
              <a:ext uri="{FF2B5EF4-FFF2-40B4-BE49-F238E27FC236}">
                <a16:creationId xmlns:a16="http://schemas.microsoft.com/office/drawing/2014/main" id="{68577215-B42D-4F26-A163-50DC43712941}"/>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 Slide: </a:t>
            </a:r>
            <a:fld id="{4C9B9A65-065E-4F75-B6AD-9B143A759294}" type="slidenum">
              <a:rPr lang="en-GB" smtClean="0"/>
              <a:pPr/>
              <a:t>‹#›</a:t>
            </a:fld>
            <a:endParaRPr lang="en-GB" b="1" dirty="0"/>
          </a:p>
        </p:txBody>
      </p:sp>
      <p:pic>
        <p:nvPicPr>
          <p:cNvPr id="18" name="Graphic 17">
            <a:extLst>
              <a:ext uri="{FF2B5EF4-FFF2-40B4-BE49-F238E27FC236}">
                <a16:creationId xmlns:a16="http://schemas.microsoft.com/office/drawing/2014/main" id="{F2974A45-03A1-4249-A193-C29B3DEB3C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425" y="6084523"/>
            <a:ext cx="1123038" cy="233083"/>
          </a:xfrm>
          <a:prstGeom prst="rect">
            <a:avLst/>
          </a:prstGeom>
        </p:spPr>
      </p:pic>
    </p:spTree>
    <p:extLst>
      <p:ext uri="{BB962C8B-B14F-4D97-AF65-F5344CB8AC3E}">
        <p14:creationId xmlns:p14="http://schemas.microsoft.com/office/powerpoint/2010/main" val="340737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Image and text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3" name="Text Placeholder 2">
            <a:extLst>
              <a:ext uri="{FF2B5EF4-FFF2-40B4-BE49-F238E27FC236}">
                <a16:creationId xmlns:a16="http://schemas.microsoft.com/office/drawing/2014/main" id="{CCF7A817-B738-4A62-979E-56E36970F9D8}"/>
              </a:ext>
            </a:extLst>
          </p:cNvPr>
          <p:cNvSpPr>
            <a:spLocks noGrp="1"/>
          </p:cNvSpPr>
          <p:nvPr>
            <p:ph type="body" sz="quarter" idx="15"/>
          </p:nvPr>
        </p:nvSpPr>
        <p:spPr>
          <a:xfrm>
            <a:off x="5840298" y="1665995"/>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C0308B1-E970-E04F-AA7A-F5355D900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5647871" cy="6858000"/>
          </a:xfrm>
          <a:prstGeom prst="rect">
            <a:avLst/>
          </a:prstGeom>
        </p:spPr>
      </p:pic>
      <p:sp>
        <p:nvSpPr>
          <p:cNvPr id="5" name="Slide Number Placeholder 4">
            <a:extLst>
              <a:ext uri="{FF2B5EF4-FFF2-40B4-BE49-F238E27FC236}">
                <a16:creationId xmlns:a16="http://schemas.microsoft.com/office/drawing/2014/main" id="{996E9CAA-F742-4473-8AF5-5BD22DC60E74}"/>
              </a:ext>
            </a:extLst>
          </p:cNvPr>
          <p:cNvSpPr>
            <a:spLocks noGrp="1"/>
          </p:cNvSpPr>
          <p:nvPr>
            <p:ph type="sldNum" sz="quarter" idx="12"/>
          </p:nvPr>
        </p:nvSpPr>
        <p:spPr>
          <a:xfrm>
            <a:off x="10151302" y="65504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41856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Image and text 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7E655F-E161-434F-8A74-96FAE722830C}"/>
              </a:ext>
            </a:extLst>
          </p:cNvPr>
          <p:cNvSpPr>
            <a:spLocks noGrp="1"/>
          </p:cNvSpPr>
          <p:nvPr>
            <p:ph type="title" hasCustomPrompt="1"/>
          </p:nvPr>
        </p:nvSpPr>
        <p:spPr>
          <a:xfrm>
            <a:off x="5840299" y="908050"/>
            <a:ext cx="5795999" cy="499823"/>
          </a:xfrm>
        </p:spPr>
        <p:txBody>
          <a:bodyPr lIns="0" tIns="0" rIns="0" bIns="0" anchor="t" anchorCtr="0">
            <a:noAutofit/>
          </a:bodyPr>
          <a:lstStyle>
            <a:lvl1pPr>
              <a:lnSpc>
                <a:spcPts val="3200"/>
              </a:lnSpc>
              <a:defRPr sz="3200" b="1"/>
            </a:lvl1pPr>
          </a:lstStyle>
          <a:p>
            <a:r>
              <a:rPr lang="en-US"/>
              <a:t>CLICK TO EDIT TITLE</a:t>
            </a:r>
            <a:endParaRPr lang="en-GB"/>
          </a:p>
        </p:txBody>
      </p:sp>
      <p:sp>
        <p:nvSpPr>
          <p:cNvPr id="8" name="Text Placeholder 2">
            <a:extLst>
              <a:ext uri="{FF2B5EF4-FFF2-40B4-BE49-F238E27FC236}">
                <a16:creationId xmlns:a16="http://schemas.microsoft.com/office/drawing/2014/main" id="{FC4424A1-F0B6-4988-A77E-7E78B3176440}"/>
              </a:ext>
            </a:extLst>
          </p:cNvPr>
          <p:cNvSpPr>
            <a:spLocks noGrp="1"/>
          </p:cNvSpPr>
          <p:nvPr>
            <p:ph type="body" sz="quarter" idx="15"/>
          </p:nvPr>
        </p:nvSpPr>
        <p:spPr>
          <a:xfrm>
            <a:off x="5840298" y="1665995"/>
            <a:ext cx="5795998" cy="381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283E054D-2F17-6F44-BD1C-6CCAA133D7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5662801" cy="6857999"/>
          </a:xfrm>
          <a:prstGeom prst="rect">
            <a:avLst/>
          </a:prstGeom>
        </p:spPr>
      </p:pic>
      <p:sp>
        <p:nvSpPr>
          <p:cNvPr id="5" name="Slide Number Placeholder 4">
            <a:extLst>
              <a:ext uri="{FF2B5EF4-FFF2-40B4-BE49-F238E27FC236}">
                <a16:creationId xmlns:a16="http://schemas.microsoft.com/office/drawing/2014/main" id="{96E7D695-F66F-4EF5-97BB-1025507A8665}"/>
              </a:ext>
            </a:extLst>
          </p:cNvPr>
          <p:cNvSpPr>
            <a:spLocks noGrp="1"/>
          </p:cNvSpPr>
          <p:nvPr>
            <p:ph type="sldNum" sz="quarter" idx="12"/>
          </p:nvPr>
        </p:nvSpPr>
        <p:spPr>
          <a:xfrm>
            <a:off x="10151302" y="6550412"/>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spTree>
    <p:extLst>
      <p:ext uri="{BB962C8B-B14F-4D97-AF65-F5344CB8AC3E}">
        <p14:creationId xmlns:p14="http://schemas.microsoft.com/office/powerpoint/2010/main" val="129032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2AD9A1-ADAC-49A3-89D1-2869AFC0C407}"/>
              </a:ext>
            </a:extLst>
          </p:cNvPr>
          <p:cNvGrpSpPr/>
          <p:nvPr userDrawn="1"/>
        </p:nvGrpSpPr>
        <p:grpSpPr>
          <a:xfrm>
            <a:off x="0" y="-4324"/>
            <a:ext cx="12192000" cy="6862323"/>
            <a:chOff x="0" y="-4324"/>
            <a:chExt cx="12192000" cy="6862323"/>
          </a:xfrm>
        </p:grpSpPr>
        <p:pic>
          <p:nvPicPr>
            <p:cNvPr id="10" name="Content Placeholder 5" descr="A picture containing text, table, indoor, sitting&#10;&#10;Description automatically generated">
              <a:extLst>
                <a:ext uri="{FF2B5EF4-FFF2-40B4-BE49-F238E27FC236}">
                  <a16:creationId xmlns:a16="http://schemas.microsoft.com/office/drawing/2014/main" id="{2AE27AF9-CD24-4EDD-8E19-6C5EFD3C63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324"/>
              <a:ext cx="12192000" cy="6862323"/>
            </a:xfrm>
            <a:prstGeom prst="rect">
              <a:avLst/>
            </a:prstGeom>
          </p:spPr>
        </p:pic>
        <p:sp>
          <p:nvSpPr>
            <p:cNvPr id="11" name="Rectangle 10">
              <a:extLst>
                <a:ext uri="{FF2B5EF4-FFF2-40B4-BE49-F238E27FC236}">
                  <a16:creationId xmlns:a16="http://schemas.microsoft.com/office/drawing/2014/main" id="{F3C2D704-1D5B-4DCB-862B-D50ED0C4F844}"/>
                </a:ext>
              </a:extLst>
            </p:cNvPr>
            <p:cNvSpPr/>
            <p:nvPr userDrawn="1"/>
          </p:nvSpPr>
          <p:spPr>
            <a:xfrm>
              <a:off x="4394200" y="1701800"/>
              <a:ext cx="5168900" cy="2844800"/>
            </a:xfrm>
            <a:prstGeom prst="rect">
              <a:avLst/>
            </a:prstGeom>
            <a:solidFill>
              <a:srgbClr val="D5D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6" name="Title 1">
            <a:extLst>
              <a:ext uri="{FF2B5EF4-FFF2-40B4-BE49-F238E27FC236}">
                <a16:creationId xmlns:a16="http://schemas.microsoft.com/office/drawing/2014/main" id="{16CC939E-5B78-47C1-99E2-0CC8C016CCF6}"/>
              </a:ext>
            </a:extLst>
          </p:cNvPr>
          <p:cNvSpPr txBox="1">
            <a:spLocks/>
          </p:cNvSpPr>
          <p:nvPr userDrawn="1"/>
        </p:nvSpPr>
        <p:spPr>
          <a:xfrm>
            <a:off x="4394200" y="1868535"/>
            <a:ext cx="5168900" cy="109543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all" spc="0" normalizeH="0" baseline="0" noProof="0" dirty="0">
                <a:ln>
                  <a:noFill/>
                </a:ln>
                <a:solidFill>
                  <a:schemeClr val="tx1"/>
                </a:solidFill>
                <a:effectLst/>
                <a:uLnTx/>
                <a:uFillTx/>
                <a:latin typeface="Century Gothic"/>
                <a:ea typeface="+mj-ea"/>
                <a:cs typeface="+mj-cs"/>
              </a:rPr>
              <a:t>Click to edit Master title style</a:t>
            </a:r>
            <a:endParaRPr kumimoji="0" lang="en-GB" sz="3000" b="1" i="0" u="none" strike="noStrike" kern="1200" cap="all" spc="0" normalizeH="0" baseline="0" noProof="0" dirty="0">
              <a:ln>
                <a:noFill/>
              </a:ln>
              <a:solidFill>
                <a:schemeClr val="tx1"/>
              </a:solidFill>
              <a:effectLst/>
              <a:uLnTx/>
              <a:uFillTx/>
              <a:latin typeface="Century Gothic"/>
              <a:ea typeface="+mj-ea"/>
              <a:cs typeface="+mj-cs"/>
            </a:endParaRPr>
          </a:p>
        </p:txBody>
      </p:sp>
    </p:spTree>
    <p:extLst>
      <p:ext uri="{BB962C8B-B14F-4D97-AF65-F5344CB8AC3E}">
        <p14:creationId xmlns:p14="http://schemas.microsoft.com/office/powerpoint/2010/main" val="337703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F91D8FA4-1743-4BC9-99E1-7332644AAE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9" name="Title 1">
            <a:extLst>
              <a:ext uri="{FF2B5EF4-FFF2-40B4-BE49-F238E27FC236}">
                <a16:creationId xmlns:a16="http://schemas.microsoft.com/office/drawing/2014/main" id="{DB64628B-7D94-4BDA-83CF-56F644430DA1}"/>
              </a:ext>
            </a:extLst>
          </p:cNvPr>
          <p:cNvSpPr txBox="1">
            <a:spLocks/>
          </p:cNvSpPr>
          <p:nvPr userDrawn="1"/>
        </p:nvSpPr>
        <p:spPr>
          <a:xfrm>
            <a:off x="582364" y="634646"/>
            <a:ext cx="5168900" cy="109543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all" spc="0" normalizeH="0" baseline="0" noProof="0" dirty="0">
                <a:ln>
                  <a:noFill/>
                </a:ln>
                <a:solidFill>
                  <a:schemeClr val="tx1"/>
                </a:solidFill>
                <a:effectLst/>
                <a:uLnTx/>
                <a:uFillTx/>
                <a:latin typeface="Century Gothic"/>
                <a:ea typeface="+mj-ea"/>
                <a:cs typeface="+mj-cs"/>
              </a:rPr>
              <a:t>Click to edit Master title style</a:t>
            </a:r>
            <a:endParaRPr kumimoji="0" lang="en-GB" sz="3000" b="1" i="0" u="none" strike="noStrike" kern="1200" cap="all" spc="0" normalizeH="0" baseline="0" noProof="0" dirty="0">
              <a:ln>
                <a:noFill/>
              </a:ln>
              <a:solidFill>
                <a:schemeClr val="tx1"/>
              </a:solidFill>
              <a:effectLst/>
              <a:uLnTx/>
              <a:uFillTx/>
              <a:latin typeface="Century Gothic"/>
              <a:ea typeface="+mj-ea"/>
              <a:cs typeface="+mj-cs"/>
            </a:endParaRPr>
          </a:p>
        </p:txBody>
      </p:sp>
    </p:spTree>
    <p:extLst>
      <p:ext uri="{BB962C8B-B14F-4D97-AF65-F5344CB8AC3E}">
        <p14:creationId xmlns:p14="http://schemas.microsoft.com/office/powerpoint/2010/main" val="18849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1FDDA7F4-6297-48F1-BE16-6F92CAB37D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79396D09-ED6D-4337-94A2-57A56DF4EB0A}"/>
              </a:ext>
            </a:extLst>
          </p:cNvPr>
          <p:cNvSpPr/>
          <p:nvPr userDrawn="1"/>
        </p:nvSpPr>
        <p:spPr>
          <a:xfrm rot="5400000">
            <a:off x="2667000" y="-2667001"/>
            <a:ext cx="6858000" cy="12192001"/>
          </a:xfrm>
          <a:prstGeom prst="rect">
            <a:avLst/>
          </a:prstGeom>
          <a:gradFill>
            <a:gsLst>
              <a:gs pos="0">
                <a:schemeClr val="bg1">
                  <a:alpha val="0"/>
                </a:schemeClr>
              </a:gs>
              <a:gs pos="50000">
                <a:schemeClr val="bg1">
                  <a:alpha val="0"/>
                </a:schemeClr>
              </a:gs>
              <a:gs pos="77000">
                <a:schemeClr val="bg1">
                  <a:alpha val="22000"/>
                </a:schemeClr>
              </a:gs>
              <a:gs pos="97000">
                <a:schemeClr val="bg1">
                  <a:alpha val="2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B64628B-7D94-4BDA-83CF-56F644430DA1}"/>
              </a:ext>
            </a:extLst>
          </p:cNvPr>
          <p:cNvSpPr txBox="1">
            <a:spLocks/>
          </p:cNvSpPr>
          <p:nvPr userDrawn="1"/>
        </p:nvSpPr>
        <p:spPr>
          <a:xfrm>
            <a:off x="582363" y="634646"/>
            <a:ext cx="6157103" cy="109543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all" spc="0" normalizeH="0" baseline="0" noProof="0" dirty="0">
                <a:ln>
                  <a:noFill/>
                </a:ln>
                <a:solidFill>
                  <a:schemeClr val="tx1"/>
                </a:solidFill>
                <a:effectLst/>
                <a:uLnTx/>
                <a:uFillTx/>
                <a:latin typeface="Century Gothic"/>
                <a:ea typeface="+mj-ea"/>
                <a:cs typeface="+mj-cs"/>
              </a:rPr>
              <a:t>Click to edit Master title style</a:t>
            </a:r>
            <a:endParaRPr kumimoji="0" lang="en-GB" sz="3000" b="1" i="0" u="none" strike="noStrike" kern="1200" cap="all" spc="0" normalizeH="0" baseline="0" noProof="0" dirty="0">
              <a:ln>
                <a:noFill/>
              </a:ln>
              <a:solidFill>
                <a:schemeClr val="tx1"/>
              </a:solidFill>
              <a:effectLst/>
              <a:uLnTx/>
              <a:uFillTx/>
              <a:latin typeface="Century Gothic"/>
              <a:ea typeface="+mj-ea"/>
              <a:cs typeface="+mj-cs"/>
            </a:endParaRPr>
          </a:p>
        </p:txBody>
      </p:sp>
    </p:spTree>
    <p:extLst>
      <p:ext uri="{BB962C8B-B14F-4D97-AF65-F5344CB8AC3E}">
        <p14:creationId xmlns:p14="http://schemas.microsoft.com/office/powerpoint/2010/main" val="294441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891435-0014-4843-9E7F-F45480A7084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9" name="Title 1">
            <a:extLst>
              <a:ext uri="{FF2B5EF4-FFF2-40B4-BE49-F238E27FC236}">
                <a16:creationId xmlns:a16="http://schemas.microsoft.com/office/drawing/2014/main" id="{DB64628B-7D94-4BDA-83CF-56F644430DA1}"/>
              </a:ext>
            </a:extLst>
          </p:cNvPr>
          <p:cNvSpPr txBox="1">
            <a:spLocks/>
          </p:cNvSpPr>
          <p:nvPr userDrawn="1"/>
        </p:nvSpPr>
        <p:spPr>
          <a:xfrm rot="21480000">
            <a:off x="5673688" y="832948"/>
            <a:ext cx="3899972" cy="109543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all" spc="0" normalizeH="0" baseline="0" noProof="0" dirty="0">
                <a:ln>
                  <a:noFill/>
                </a:ln>
                <a:solidFill>
                  <a:schemeClr val="tx1"/>
                </a:solidFill>
                <a:effectLst/>
                <a:uLnTx/>
                <a:uFillTx/>
                <a:latin typeface="Century Gothic"/>
                <a:ea typeface="+mj-ea"/>
                <a:cs typeface="+mj-cs"/>
              </a:rPr>
              <a:t>Click to edit Master title style</a:t>
            </a:r>
            <a:endParaRPr kumimoji="0" lang="en-GB" sz="3000" b="1" i="0" u="none" strike="noStrike" kern="1200" cap="all" spc="0" normalizeH="0" baseline="0" noProof="0" dirty="0">
              <a:ln>
                <a:noFill/>
              </a:ln>
              <a:solidFill>
                <a:schemeClr val="tx1"/>
              </a:solidFill>
              <a:effectLst/>
              <a:uLnTx/>
              <a:uFillTx/>
              <a:latin typeface="Century Gothic"/>
              <a:ea typeface="+mj-ea"/>
              <a:cs typeface="+mj-cs"/>
            </a:endParaRPr>
          </a:p>
        </p:txBody>
      </p:sp>
    </p:spTree>
    <p:extLst>
      <p:ext uri="{BB962C8B-B14F-4D97-AF65-F5344CB8AC3E}">
        <p14:creationId xmlns:p14="http://schemas.microsoft.com/office/powerpoint/2010/main" val="409139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Corporate Title slide 01">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538FA3D-C359-40F0-81B7-3BDC7E7CEC03}"/>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a:t>
            </a:r>
            <a:endParaRPr lang="en-GB" b="1" dirty="0"/>
          </a:p>
        </p:txBody>
      </p:sp>
      <p:pic>
        <p:nvPicPr>
          <p:cNvPr id="7" name="Graphic 6">
            <a:extLst>
              <a:ext uri="{FF2B5EF4-FFF2-40B4-BE49-F238E27FC236}">
                <a16:creationId xmlns:a16="http://schemas.microsoft.com/office/drawing/2014/main" id="{85006509-EA95-4097-A4A2-2A819F2670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5985669"/>
            <a:ext cx="1123038" cy="233083"/>
          </a:xfrm>
          <a:prstGeom prst="rect">
            <a:avLst/>
          </a:prstGeom>
        </p:spPr>
      </p:pic>
    </p:spTree>
    <p:extLst>
      <p:ext uri="{BB962C8B-B14F-4D97-AF65-F5344CB8AC3E}">
        <p14:creationId xmlns:p14="http://schemas.microsoft.com/office/powerpoint/2010/main" val="145174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hart 01">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2" name="Date Placeholder 1"/>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14" name="Content Placeholder 2"/>
          <p:cNvSpPr>
            <a:spLocks noGrp="1"/>
          </p:cNvSpPr>
          <p:nvPr>
            <p:ph idx="1"/>
          </p:nvPr>
        </p:nvSpPr>
        <p:spPr>
          <a:xfrm>
            <a:off x="550865" y="1143001"/>
            <a:ext cx="3084735" cy="4503738"/>
          </a:xfrm>
        </p:spPr>
        <p:txBody>
          <a:bodyPr/>
          <a:lstStyle>
            <a:lvl1pPr marL="0" indent="0">
              <a:spcBef>
                <a:spcPts val="1400"/>
              </a:spcBef>
              <a:tabLst/>
              <a:defRPr sz="1600">
                <a:solidFill>
                  <a:schemeClr val="tx2">
                    <a:lumMod val="60000"/>
                    <a:lumOff val="40000"/>
                  </a:schemeClr>
                </a:solidFill>
              </a:defRPr>
            </a:lvl1pPr>
            <a:lvl2pPr marL="179388" indent="-179388">
              <a:buFont typeface="Arial" panose="020B0604020202020204" pitchFamily="34" charset="0"/>
              <a:buChar char="•"/>
              <a:defRPr sz="1600">
                <a:solidFill>
                  <a:schemeClr val="tx2">
                    <a:lumMod val="60000"/>
                    <a:lumOff val="40000"/>
                  </a:schemeClr>
                </a:solidFill>
              </a:defRPr>
            </a:lvl2pPr>
            <a:lvl3pPr marL="357188" indent="-180975">
              <a:defRPr sz="1400">
                <a:solidFill>
                  <a:schemeClr val="tx2">
                    <a:lumMod val="60000"/>
                    <a:lumOff val="40000"/>
                  </a:schemeClr>
                </a:solidFill>
              </a:defRPr>
            </a:lvl3pPr>
            <a:lvl4pPr marL="536575" indent="-180975">
              <a:defRPr sz="1200">
                <a:solidFill>
                  <a:schemeClr val="tx2">
                    <a:lumMod val="60000"/>
                    <a:lumOff val="40000"/>
                  </a:schemeClr>
                </a:solidFill>
              </a:defRPr>
            </a:lvl4pPr>
            <a:lvl5pPr marL="715963" indent="-171450">
              <a:defRPr sz="1200">
                <a:solidFill>
                  <a:schemeClr val="tx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able Placeholder 14"/>
          <p:cNvSpPr>
            <a:spLocks noGrp="1"/>
          </p:cNvSpPr>
          <p:nvPr>
            <p:ph type="tbl" sz="quarter" idx="13"/>
          </p:nvPr>
        </p:nvSpPr>
        <p:spPr>
          <a:xfrm>
            <a:off x="4825388" y="1927225"/>
            <a:ext cx="6225200" cy="2314575"/>
          </a:xfrm>
        </p:spPr>
        <p:txBody>
          <a:bodyPr/>
          <a:lstStyle/>
          <a:p>
            <a:r>
              <a:rPr lang="en-US"/>
              <a:t>Click icon to add table</a:t>
            </a:r>
            <a:endParaRPr lang="en-GB" dirty="0"/>
          </a:p>
        </p:txBody>
      </p:sp>
      <p:sp>
        <p:nvSpPr>
          <p:cNvPr id="9" name="Slide Number Placeholder 4">
            <a:extLst>
              <a:ext uri="{FF2B5EF4-FFF2-40B4-BE49-F238E27FC236}">
                <a16:creationId xmlns:a16="http://schemas.microsoft.com/office/drawing/2014/main" id="{9C176660-5966-4CB8-9E19-3D83A2CE8B31}"/>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40187054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E23B-145A-4E5F-95F5-F8DFA4CC4C0A}"/>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FC5AE74-BB12-4F2A-AC19-65F651D4BE4F}"/>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215848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70C9C1-A273-452C-A646-6B4BE87ED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084523"/>
            <a:ext cx="1123038" cy="233083"/>
          </a:xfrm>
          <a:prstGeom prst="rect">
            <a:avLst/>
          </a:prstGeom>
        </p:spPr>
      </p:pic>
      <p:sp>
        <p:nvSpPr>
          <p:cNvPr id="19" name="Text Placeholder 18">
            <a:extLst>
              <a:ext uri="{FF2B5EF4-FFF2-40B4-BE49-F238E27FC236}">
                <a16:creationId xmlns:a16="http://schemas.microsoft.com/office/drawing/2014/main" id="{F48FDAC1-821F-48D9-B11C-5158FE8EB6F8}"/>
              </a:ext>
            </a:extLst>
          </p:cNvPr>
          <p:cNvSpPr>
            <a:spLocks noGrp="1"/>
          </p:cNvSpPr>
          <p:nvPr>
            <p:ph type="body" sz="quarter" idx="14"/>
          </p:nvPr>
        </p:nvSpPr>
        <p:spPr>
          <a:xfrm>
            <a:off x="473321" y="2251861"/>
            <a:ext cx="7156203" cy="3053849"/>
          </a:xfrm>
        </p:spPr>
        <p:txBody>
          <a:bodyPr numCol="2" spcCol="360000"/>
          <a:lstStyle>
            <a:lvl1pPr marL="0" indent="0">
              <a:lnSpc>
                <a:spcPct val="100000"/>
              </a:lnSpc>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Master text styles</a:t>
            </a:r>
          </a:p>
        </p:txBody>
      </p:sp>
      <p:sp>
        <p:nvSpPr>
          <p:cNvPr id="11" name="Text Placeholder 3">
            <a:extLst>
              <a:ext uri="{FF2B5EF4-FFF2-40B4-BE49-F238E27FC236}">
                <a16:creationId xmlns:a16="http://schemas.microsoft.com/office/drawing/2014/main" id="{5A56F3DC-B4E0-41AD-B8AC-1EFB44F02E11}"/>
              </a:ext>
            </a:extLst>
          </p:cNvPr>
          <p:cNvSpPr>
            <a:spLocks noGrp="1"/>
          </p:cNvSpPr>
          <p:nvPr>
            <p:ph type="body" sz="quarter" idx="15" hasCustomPrompt="1"/>
          </p:nvPr>
        </p:nvSpPr>
        <p:spPr>
          <a:xfrm>
            <a:off x="479426" y="1455880"/>
            <a:ext cx="7769223" cy="500062"/>
          </a:xfrm>
        </p:spPr>
        <p:txBody>
          <a:bodyPr/>
          <a:lstStyle>
            <a:lvl1pPr marL="0" indent="0">
              <a:lnSpc>
                <a:spcPct val="10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subtitle</a:t>
            </a:r>
            <a:endParaRPr lang="en-GB" dirty="0"/>
          </a:p>
        </p:txBody>
      </p:sp>
      <p:sp>
        <p:nvSpPr>
          <p:cNvPr id="13" name="Title 1">
            <a:extLst>
              <a:ext uri="{FF2B5EF4-FFF2-40B4-BE49-F238E27FC236}">
                <a16:creationId xmlns:a16="http://schemas.microsoft.com/office/drawing/2014/main" id="{2CB6D4C3-20F6-4830-9B6B-4BCB333F6301}"/>
              </a:ext>
            </a:extLst>
          </p:cNvPr>
          <p:cNvSpPr>
            <a:spLocks noGrp="1"/>
          </p:cNvSpPr>
          <p:nvPr>
            <p:ph type="title" hasCustomPrompt="1"/>
          </p:nvPr>
        </p:nvSpPr>
        <p:spPr>
          <a:xfrm>
            <a:off x="473322" y="908050"/>
            <a:ext cx="8137277" cy="499823"/>
          </a:xfrm>
        </p:spPr>
        <p:txBody>
          <a:bodyPr lIns="0" tIns="0" rIns="0" bIns="0" anchor="t" anchorCtr="0">
            <a:noAutofit/>
          </a:bodyPr>
          <a:lstStyle>
            <a:lvl1pPr>
              <a:lnSpc>
                <a:spcPts val="3200"/>
              </a:lnSpc>
              <a:defRPr sz="3200" b="1"/>
            </a:lvl1pPr>
          </a:lstStyle>
          <a:p>
            <a:r>
              <a:rPr lang="en-US" dirty="0"/>
              <a:t>CLICK TO EDIT TITLE CLICK TO EDIT TITLE</a:t>
            </a:r>
            <a:endParaRPr lang="en-GB" dirty="0"/>
          </a:p>
        </p:txBody>
      </p:sp>
      <p:sp>
        <p:nvSpPr>
          <p:cNvPr id="10" name="Slide Number Placeholder 4">
            <a:extLst>
              <a:ext uri="{FF2B5EF4-FFF2-40B4-BE49-F238E27FC236}">
                <a16:creationId xmlns:a16="http://schemas.microsoft.com/office/drawing/2014/main" id="{A55148C1-4ABD-4D6D-8693-0023922D8A0D}"/>
              </a:ext>
            </a:extLst>
          </p:cNvPr>
          <p:cNvSpPr>
            <a:spLocks noGrp="1"/>
          </p:cNvSpPr>
          <p:nvPr>
            <p:ph type="sldNum" sz="quarter" idx="12"/>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174006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E52A57-4871-488B-9237-283276DC20EF}"/>
              </a:ext>
            </a:extLst>
          </p:cNvPr>
          <p:cNvSpPr>
            <a:spLocks noGrp="1"/>
          </p:cNvSpPr>
          <p:nvPr>
            <p:ph type="title"/>
          </p:nvPr>
        </p:nvSpPr>
        <p:spPr>
          <a:xfrm>
            <a:off x="479425" y="365125"/>
            <a:ext cx="10515600" cy="1325563"/>
          </a:xfrm>
          <a:prstGeom prst="rect">
            <a:avLst/>
          </a:prstGeom>
        </p:spPr>
        <p:txBody>
          <a:bodyPr vert="horz" lIns="0" tIns="0" rIns="0" bIns="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E837590-2E94-4FCA-B725-D95F020174BE}"/>
              </a:ext>
            </a:extLst>
          </p:cNvPr>
          <p:cNvSpPr>
            <a:spLocks noGrp="1"/>
          </p:cNvSpPr>
          <p:nvPr>
            <p:ph type="body" idx="1"/>
          </p:nvPr>
        </p:nvSpPr>
        <p:spPr>
          <a:xfrm>
            <a:off x="479425"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4">
            <a:extLst>
              <a:ext uri="{FF2B5EF4-FFF2-40B4-BE49-F238E27FC236}">
                <a16:creationId xmlns:a16="http://schemas.microsoft.com/office/drawing/2014/main" id="{5D42F3A5-182C-409E-865B-DA91527319CA}"/>
              </a:ext>
            </a:extLst>
          </p:cNvPr>
          <p:cNvSpPr>
            <a:spLocks noGrp="1"/>
          </p:cNvSpPr>
          <p:nvPr>
            <p:ph type="sldNum" sz="quarter" idx="4"/>
          </p:nvPr>
        </p:nvSpPr>
        <p:spPr>
          <a:xfrm>
            <a:off x="479425" y="6469063"/>
            <a:ext cx="2650953" cy="154160"/>
          </a:xfrm>
          <a:prstGeom prst="rect">
            <a:avLst/>
          </a:prstGeom>
        </p:spPr>
        <p:txBody>
          <a:bodyPr lIns="0" tIns="0" rIns="0" bIns="0"/>
          <a:lstStyle>
            <a:lvl1pPr>
              <a:defRPr lang="en-US" sz="700" b="0" i="0" u="none" strike="noStrike" baseline="0" smtClean="0"/>
            </a:lvl1pPr>
          </a:lstStyle>
          <a:p>
            <a:r>
              <a:rPr lang="en-GB" dirty="0"/>
              <a:t>Canon Europe Learning &amp; Development </a:t>
            </a:r>
            <a:endParaRPr lang="en-GB" b="1" dirty="0"/>
          </a:p>
        </p:txBody>
      </p:sp>
    </p:spTree>
    <p:extLst>
      <p:ext uri="{BB962C8B-B14F-4D97-AF65-F5344CB8AC3E}">
        <p14:creationId xmlns:p14="http://schemas.microsoft.com/office/powerpoint/2010/main" val="2049743558"/>
      </p:ext>
    </p:extLst>
  </p:cSld>
  <p:clrMap bg1="lt1" tx1="dk1" bg2="lt2" tx2="dk2" accent1="accent1" accent2="accent2" accent3="accent3" accent4="accent4" accent5="accent5" accent6="accent6" hlink="hlink" folHlink="folHlink"/>
  <p:sldLayoutIdLst>
    <p:sldLayoutId id="2147483654" r:id="rId1"/>
    <p:sldLayoutId id="2147483673" r:id="rId2"/>
    <p:sldLayoutId id="2147483674" r:id="rId3"/>
    <p:sldLayoutId id="2147483675" r:id="rId4"/>
    <p:sldLayoutId id="2147483676" r:id="rId5"/>
    <p:sldLayoutId id="2147483677" r:id="rId6"/>
    <p:sldLayoutId id="2147483672" r:id="rId7"/>
    <p:sldLayoutId id="2147483697" r:id="rId8"/>
    <p:sldLayoutId id="2147483698" r:id="rId9"/>
    <p:sldLayoutId id="2147483699" r:id="rId10"/>
    <p:sldLayoutId id="2147483719" r:id="rId11"/>
    <p:sldLayoutId id="2147483720" r:id="rId12"/>
    <p:sldLayoutId id="2147483721" r:id="rId13"/>
    <p:sldLayoutId id="2147483722" r:id="rId14"/>
    <p:sldLayoutId id="2147483723" r:id="rId15"/>
    <p:sldLayoutId id="2147483657" r:id="rId16"/>
    <p:sldLayoutId id="2147483667" r:id="rId17"/>
    <p:sldLayoutId id="2147483680" r:id="rId18"/>
    <p:sldLayoutId id="2147483655" r:id="rId19"/>
    <p:sldLayoutId id="2147483700" r:id="rId20"/>
    <p:sldLayoutId id="2147483724" r:id="rId21"/>
    <p:sldLayoutId id="2147483679" r:id="rId22"/>
    <p:sldLayoutId id="2147483705" r:id="rId23"/>
    <p:sldLayoutId id="2147483706" r:id="rId24"/>
    <p:sldLayoutId id="2147483707" r:id="rId25"/>
    <p:sldLayoutId id="2147483712" r:id="rId26"/>
    <p:sldLayoutId id="2147483708" r:id="rId27"/>
    <p:sldLayoutId id="2147483713" r:id="rId28"/>
    <p:sldLayoutId id="2147483710" r:id="rId29"/>
    <p:sldLayoutId id="2147483684" r:id="rId30"/>
    <p:sldLayoutId id="2147483685" r:id="rId31"/>
    <p:sldLayoutId id="2147483714" r:id="rId32"/>
    <p:sldLayoutId id="2147483686" r:id="rId33"/>
    <p:sldLayoutId id="2147483715" r:id="rId34"/>
    <p:sldLayoutId id="2147483687" r:id="rId35"/>
    <p:sldLayoutId id="2147483716" r:id="rId36"/>
    <p:sldLayoutId id="2147483688" r:id="rId37"/>
    <p:sldLayoutId id="2147483717" r:id="rId38"/>
    <p:sldLayoutId id="2147483689" r:id="rId39"/>
    <p:sldLayoutId id="2147483718" r:id="rId40"/>
    <p:sldLayoutId id="2147483690" r:id="rId41"/>
    <p:sldLayoutId id="2147483658" r:id="rId42"/>
    <p:sldLayoutId id="2147483741" r:id="rId43"/>
    <p:sldLayoutId id="2147483660" r:id="rId44"/>
    <p:sldLayoutId id="2147483742" r:id="rId45"/>
    <p:sldLayoutId id="2147483725" r:id="rId46"/>
    <p:sldLayoutId id="2147483727" r:id="rId47"/>
    <p:sldLayoutId id="2147483728" r:id="rId48"/>
    <p:sldLayoutId id="2147483729" r:id="rId49"/>
    <p:sldLayoutId id="2147483730" r:id="rId50"/>
    <p:sldLayoutId id="2147483731" r:id="rId51"/>
    <p:sldLayoutId id="2147483732" r:id="rId52"/>
    <p:sldLayoutId id="2147483733" r:id="rId53"/>
    <p:sldLayoutId id="2147483734" r:id="rId54"/>
    <p:sldLayoutId id="2147483735" r:id="rId55"/>
    <p:sldLayoutId id="2147483736" r:id="rId56"/>
    <p:sldLayoutId id="2147483737" r:id="rId57"/>
    <p:sldLayoutId id="2147483738" r:id="rId58"/>
    <p:sldLayoutId id="2147483739" r:id="rId59"/>
    <p:sldLayoutId id="2147483740" r:id="rId60"/>
    <p:sldLayoutId id="2147483696" r:id="rId61"/>
    <p:sldLayoutId id="2147483702" r:id="rId62"/>
    <p:sldLayoutId id="2147483664" r:id="rId63"/>
    <p:sldLayoutId id="2147483665" r:id="rId64"/>
    <p:sldLayoutId id="2147483691" r:id="rId65"/>
    <p:sldLayoutId id="2147483692" r:id="rId66"/>
    <p:sldLayoutId id="2147483693" r:id="rId67"/>
    <p:sldLayoutId id="2147483694" r:id="rId68"/>
    <p:sldLayoutId id="2147483662" r:id="rId69"/>
    <p:sldLayoutId id="2147483683" r:id="rId70"/>
    <p:sldLayoutId id="2147483666" r:id="rId71"/>
    <p:sldLayoutId id="2147483678" r:id="rId72"/>
    <p:sldLayoutId id="2147483681" r:id="rId73"/>
    <p:sldLayoutId id="2147483682" r:id="rId74"/>
    <p:sldLayoutId id="2147483744" r:id="rId75"/>
    <p:sldLayoutId id="2147483745" r:id="rId76"/>
    <p:sldLayoutId id="2147483746" r:id="rId77"/>
    <p:sldLayoutId id="2147483747" r:id="rId78"/>
    <p:sldLayoutId id="2147483748" r:id="rId79"/>
    <p:sldLayoutId id="2147483749" r:id="rId80"/>
    <p:sldLayoutId id="2147483750" r:id="rId81"/>
    <p:sldLayoutId id="2147483751" r:id="rId82"/>
    <p:sldLayoutId id="2147483752" r:id="rId83"/>
    <p:sldLayoutId id="2147483753" r:id="rId84"/>
    <p:sldLayoutId id="2147483754" r:id="rId85"/>
    <p:sldLayoutId id="2147483755" r:id="rId86"/>
    <p:sldLayoutId id="2147483756" r:id="rId87"/>
    <p:sldLayoutId id="2147483757" r:id="rId88"/>
    <p:sldLayoutId id="2147483758" r:id="rId89"/>
    <p:sldLayoutId id="2147483759" r:id="rId90"/>
    <p:sldLayoutId id="2147483760" r:id="rId91"/>
    <p:sldLayoutId id="2147483761" r:id="rId92"/>
    <p:sldLayoutId id="2147483762" r:id="rId93"/>
    <p:sldLayoutId id="2147483763" r:id="rId94"/>
    <p:sldLayoutId id="2147483764" r:id="rId95"/>
    <p:sldLayoutId id="2147483695" r:id="rId96"/>
    <p:sldLayoutId id="2147483669" r:id="rId97"/>
    <p:sldLayoutId id="2147483670" r:id="rId98"/>
    <p:sldLayoutId id="2147483671" r:id="rId99"/>
    <p:sldLayoutId id="2147484006" r:id="rId100"/>
    <p:sldLayoutId id="2147484007" r:id="rId10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orient="horz" pos="3974" userDrawn="1">
          <p15:clr>
            <a:srgbClr val="F26B43"/>
          </p15:clr>
        </p15:guide>
        <p15:guide id="5" pos="7378" userDrawn="1">
          <p15:clr>
            <a:srgbClr val="F26B43"/>
          </p15:clr>
        </p15:guide>
        <p15:guide id="6"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svg"/><Relationship Id="rId12"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hyperlink" Target="https://canoneuropenv.sharepoint.com/teams/AppSec/SitePages/Classification%20of%20Information.aspx" TargetMode="External"/><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2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4" Type="http://schemas.openxmlformats.org/officeDocument/2006/relationships/image" Target="../media/image1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9.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9.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69.xml"/><Relationship Id="rId5" Type="http://schemas.openxmlformats.org/officeDocument/2006/relationships/image" Target="../media/image151.png"/><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9.xml"/><Relationship Id="rId1" Type="http://schemas.openxmlformats.org/officeDocument/2006/relationships/slideLayout" Target="../slideLayouts/slideLayout69.xml"/><Relationship Id="rId4" Type="http://schemas.openxmlformats.org/officeDocument/2006/relationships/image" Target="../media/image153.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69.xml"/><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hyperlink" Target="https://www.canon.co.uk/support/product-security/" TargetMode="External"/><Relationship Id="rId2" Type="http://schemas.openxmlformats.org/officeDocument/2006/relationships/notesSlide" Target="../notesSlides/notesSlide31.xml"/><Relationship Id="rId1" Type="http://schemas.openxmlformats.org/officeDocument/2006/relationships/slideLayout" Target="../slideLayouts/slideLayout69.xml"/><Relationship Id="rId5" Type="http://schemas.openxmlformats.org/officeDocument/2006/relationships/image" Target="../media/image150.png"/><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99.xml"/><Relationship Id="rId6" Type="http://schemas.openxmlformats.org/officeDocument/2006/relationships/diagramColors" Target="../diagrams/colors1.xml"/><Relationship Id="rId11" Type="http://schemas.openxmlformats.org/officeDocument/2006/relationships/image" Target="../media/image158.png"/><Relationship Id="rId5" Type="http://schemas.openxmlformats.org/officeDocument/2006/relationships/diagramQuickStyle" Target="../diagrams/quickStyle1.xml"/><Relationship Id="rId10" Type="http://schemas.openxmlformats.org/officeDocument/2006/relationships/image" Target="../media/image108.png"/><Relationship Id="rId4" Type="http://schemas.openxmlformats.org/officeDocument/2006/relationships/diagramLayout" Target="../diagrams/layout1.xml"/><Relationship Id="rId9"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99.xml"/><Relationship Id="rId4" Type="http://schemas.openxmlformats.org/officeDocument/2006/relationships/image" Target="../media/image160.png"/></Relationships>
</file>

<file path=ppt/slides/_rels/slide5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99.xml"/></Relationships>
</file>

<file path=ppt/slides/_rels/slide53.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99.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50.png"/><Relationship Id="rId1"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9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69.png"/></Relationships>
</file>

<file path=ppt/slides/_rels/slide5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99.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png"/></Relationships>
</file>

<file path=ppt/slides/_rels/slide5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96.xml"/><Relationship Id="rId5" Type="http://schemas.openxmlformats.org/officeDocument/2006/relationships/image" Target="../media/image158.png"/><Relationship Id="rId4" Type="http://schemas.openxmlformats.org/officeDocument/2006/relationships/image" Target="../media/image176.jpeg"/></Relationships>
</file>

<file path=ppt/slides/_rels/slide58.xml.rels><?xml version="1.0" encoding="UTF-8" standalone="yes"?>
<Relationships xmlns="http://schemas.openxmlformats.org/package/2006/relationships"><Relationship Id="rId3" Type="http://schemas.openxmlformats.org/officeDocument/2006/relationships/image" Target="../media/image177.jpg"/><Relationship Id="rId7" Type="http://schemas.openxmlformats.org/officeDocument/2006/relationships/image" Target="../media/image158.png"/><Relationship Id="rId2" Type="http://schemas.openxmlformats.org/officeDocument/2006/relationships/image" Target="../media/image174.png"/><Relationship Id="rId1" Type="http://schemas.openxmlformats.org/officeDocument/2006/relationships/slideLayout" Target="../slideLayouts/slideLayout96.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96.xml"/><Relationship Id="rId4" Type="http://schemas.openxmlformats.org/officeDocument/2006/relationships/image" Target="../media/image183.png"/></Relationships>
</file>

<file path=ppt/slides/_rels/slide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6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7.png"/><Relationship Id="rId7" Type="http://schemas.openxmlformats.org/officeDocument/2006/relationships/image" Target="../media/image189.png"/><Relationship Id="rId2" Type="http://schemas.openxmlformats.org/officeDocument/2006/relationships/image" Target="../media/image186.png"/><Relationship Id="rId1" Type="http://schemas.openxmlformats.org/officeDocument/2006/relationships/slideLayout" Target="../slideLayouts/slideLayout9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3.png"/><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8" Type="http://schemas.openxmlformats.org/officeDocument/2006/relationships/hyperlink" Target="https://aka.ms/ps-rule-azure" TargetMode="External"/><Relationship Id="rId3" Type="http://schemas.openxmlformats.org/officeDocument/2006/relationships/hyperlink" Target="https://learn.microsoft.com/en-us/azure/sentinel/overview" TargetMode="External"/><Relationship Id="rId7" Type="http://schemas.openxmlformats.org/officeDocument/2006/relationships/hyperlink" Target="https://github.com/microsoft/CloudAdoptionframework/tree/master/govern/AzureGovernanceVisualizer" TargetMode="External"/><Relationship Id="rId2" Type="http://schemas.openxmlformats.org/officeDocument/2006/relationships/hyperlink" Target="https://learn.microsoft.com/en-us/azure/security-center/security-center-intro" TargetMode="External"/><Relationship Id="rId1" Type="http://schemas.openxmlformats.org/officeDocument/2006/relationships/slideLayout" Target="../slideLayouts/slideLayout96.xml"/><Relationship Id="rId6" Type="http://schemas.openxmlformats.org/officeDocument/2006/relationships/hyperlink" Target="https://learn.microsoft.com/en-us/information-protection/develop/overview" TargetMode="External"/><Relationship Id="rId5" Type="http://schemas.openxmlformats.org/officeDocument/2006/relationships/hyperlink" Target="https://learn.microsoft.com/en-us/azure/information-protection/what-is-azure-rms" TargetMode="External"/><Relationship Id="rId4" Type="http://schemas.openxmlformats.org/officeDocument/2006/relationships/hyperlink" Target="https://learn.microsoft.com/en-us/azure/virtual-network/ddos-protection-overview"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7C0B-8C18-4E42-A3BD-637D60C17B58}"/>
              </a:ext>
            </a:extLst>
          </p:cNvPr>
          <p:cNvSpPr>
            <a:spLocks noGrp="1"/>
          </p:cNvSpPr>
          <p:nvPr>
            <p:ph type="title"/>
          </p:nvPr>
        </p:nvSpPr>
        <p:spPr>
          <a:xfrm>
            <a:off x="473323" y="2652109"/>
            <a:ext cx="4234479" cy="632583"/>
          </a:xfrm>
        </p:spPr>
        <p:txBody>
          <a:bodyPr/>
          <a:lstStyle/>
          <a:p>
            <a:r>
              <a:rPr lang="en-GB" dirty="0"/>
              <a:t>IT Security</a:t>
            </a:r>
          </a:p>
        </p:txBody>
      </p:sp>
      <p:sp>
        <p:nvSpPr>
          <p:cNvPr id="3" name="Text Placeholder 2">
            <a:extLst>
              <a:ext uri="{FF2B5EF4-FFF2-40B4-BE49-F238E27FC236}">
                <a16:creationId xmlns:a16="http://schemas.microsoft.com/office/drawing/2014/main" id="{8686AB74-74C9-4004-AA8D-1217081EF924}"/>
              </a:ext>
            </a:extLst>
          </p:cNvPr>
          <p:cNvSpPr>
            <a:spLocks noGrp="1"/>
          </p:cNvSpPr>
          <p:nvPr>
            <p:ph type="body" sz="quarter" idx="14"/>
          </p:nvPr>
        </p:nvSpPr>
        <p:spPr/>
        <p:txBody>
          <a:bodyPr/>
          <a:lstStyle/>
          <a:p>
            <a:r>
              <a:rPr lang="en-GB" dirty="0"/>
              <a:t>PD Learning Consultant</a:t>
            </a:r>
          </a:p>
        </p:txBody>
      </p:sp>
      <p:sp>
        <p:nvSpPr>
          <p:cNvPr id="4" name="Text Placeholder 3">
            <a:extLst>
              <a:ext uri="{FF2B5EF4-FFF2-40B4-BE49-F238E27FC236}">
                <a16:creationId xmlns:a16="http://schemas.microsoft.com/office/drawing/2014/main" id="{3BEEF6D8-0698-45CB-903C-41FB20B123BF}"/>
              </a:ext>
            </a:extLst>
          </p:cNvPr>
          <p:cNvSpPr>
            <a:spLocks noGrp="1"/>
          </p:cNvSpPr>
          <p:nvPr>
            <p:ph type="body" sz="quarter" idx="15"/>
          </p:nvPr>
        </p:nvSpPr>
        <p:spPr/>
        <p:txBody>
          <a:bodyPr/>
          <a:lstStyle/>
          <a:p>
            <a:fld id="{46EF219B-2589-49B8-AE6E-42F5CAA90BE6}" type="datetime2">
              <a:rPr lang="en-GB" smtClean="0"/>
              <a:t>Wednesday, 10 May 2023</a:t>
            </a:fld>
            <a:endParaRPr lang="en-GB" dirty="0"/>
          </a:p>
        </p:txBody>
      </p:sp>
      <p:sp>
        <p:nvSpPr>
          <p:cNvPr id="5" name="Text Placeholder 4">
            <a:extLst>
              <a:ext uri="{FF2B5EF4-FFF2-40B4-BE49-F238E27FC236}">
                <a16:creationId xmlns:a16="http://schemas.microsoft.com/office/drawing/2014/main" id="{365A24D9-900F-495E-AE95-8339EA8AD1F1}"/>
              </a:ext>
            </a:extLst>
          </p:cNvPr>
          <p:cNvSpPr>
            <a:spLocks noGrp="1"/>
          </p:cNvSpPr>
          <p:nvPr>
            <p:ph type="body" sz="quarter" idx="17"/>
          </p:nvPr>
        </p:nvSpPr>
        <p:spPr/>
        <p:txBody>
          <a:bodyPr/>
          <a:lstStyle/>
          <a:p>
            <a:r>
              <a:rPr lang="en-GB" dirty="0"/>
              <a:t>Andrew Pilbrow</a:t>
            </a:r>
          </a:p>
        </p:txBody>
      </p:sp>
      <p:sp>
        <p:nvSpPr>
          <p:cNvPr id="6" name="TextBox 5">
            <a:extLst>
              <a:ext uri="{FF2B5EF4-FFF2-40B4-BE49-F238E27FC236}">
                <a16:creationId xmlns:a16="http://schemas.microsoft.com/office/drawing/2014/main" id="{797208CE-D2C8-4362-82F2-82ECC50F7F79}"/>
              </a:ext>
            </a:extLst>
          </p:cNvPr>
          <p:cNvSpPr txBox="1"/>
          <p:nvPr/>
        </p:nvSpPr>
        <p:spPr>
          <a:xfrm>
            <a:off x="473323" y="3284692"/>
            <a:ext cx="3265557" cy="369332"/>
          </a:xfrm>
          <a:prstGeom prst="rect">
            <a:avLst/>
          </a:prstGeom>
          <a:noFill/>
        </p:spPr>
        <p:txBody>
          <a:bodyPr wrap="square" rtlCol="0">
            <a:spAutoFit/>
          </a:bodyPr>
          <a:lstStyle/>
          <a:p>
            <a:r>
              <a:rPr lang="en-GB" dirty="0"/>
              <a:t>Canon DP&amp;S Practitioner</a:t>
            </a:r>
          </a:p>
        </p:txBody>
      </p:sp>
    </p:spTree>
    <p:extLst>
      <p:ext uri="{BB962C8B-B14F-4D97-AF65-F5344CB8AC3E}">
        <p14:creationId xmlns:p14="http://schemas.microsoft.com/office/powerpoint/2010/main" val="9440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F0FB8-F8A7-63E5-5C09-F259919B25C8}"/>
              </a:ext>
            </a:extLst>
          </p:cNvPr>
          <p:cNvSpPr>
            <a:spLocks noGrp="1"/>
          </p:cNvSpPr>
          <p:nvPr>
            <p:ph type="body" sz="quarter" idx="15"/>
          </p:nvPr>
        </p:nvSpPr>
        <p:spPr>
          <a:xfrm>
            <a:off x="357506" y="2137129"/>
            <a:ext cx="7769223" cy="500062"/>
          </a:xfrm>
        </p:spPr>
        <p:txBody>
          <a:bodyPr/>
          <a:lstStyle/>
          <a:p>
            <a:r>
              <a:rPr lang="en-GB" dirty="0"/>
              <a:t>What made you sign up for this training?</a:t>
            </a:r>
          </a:p>
        </p:txBody>
      </p:sp>
      <p:sp>
        <p:nvSpPr>
          <p:cNvPr id="3" name="Title 2">
            <a:extLst>
              <a:ext uri="{FF2B5EF4-FFF2-40B4-BE49-F238E27FC236}">
                <a16:creationId xmlns:a16="http://schemas.microsoft.com/office/drawing/2014/main" id="{BA4934EA-14D0-44EC-F6B7-7BC620EF5A61}"/>
              </a:ext>
            </a:extLst>
          </p:cNvPr>
          <p:cNvSpPr>
            <a:spLocks noGrp="1"/>
          </p:cNvSpPr>
          <p:nvPr>
            <p:ph type="title"/>
          </p:nvPr>
        </p:nvSpPr>
        <p:spPr>
          <a:xfrm>
            <a:off x="357506" y="1090507"/>
            <a:ext cx="6171318" cy="941070"/>
          </a:xfrm>
        </p:spPr>
        <p:txBody>
          <a:bodyPr/>
          <a:lstStyle/>
          <a:p>
            <a:r>
              <a:rPr lang="en-GB" dirty="0"/>
              <a:t>What are your Personal Challenges? </a:t>
            </a:r>
          </a:p>
        </p:txBody>
      </p:sp>
      <p:sp>
        <p:nvSpPr>
          <p:cNvPr id="4" name="Slide Number Placeholder 3">
            <a:extLst>
              <a:ext uri="{FF2B5EF4-FFF2-40B4-BE49-F238E27FC236}">
                <a16:creationId xmlns:a16="http://schemas.microsoft.com/office/drawing/2014/main" id="{00B8EC1C-DAD3-6E18-F172-100F7488F340}"/>
              </a:ext>
            </a:extLst>
          </p:cNvPr>
          <p:cNvSpPr>
            <a:spLocks noGrp="1"/>
          </p:cNvSpPr>
          <p:nvPr>
            <p:ph type="sldNum" sz="quarter" idx="12"/>
          </p:nvPr>
        </p:nvSpPr>
        <p:spPr/>
        <p:txBody>
          <a:bodyPr/>
          <a:lstStyle/>
          <a:p>
            <a:r>
              <a:rPr lang="en-GB"/>
              <a:t>Canon Europe Learning &amp; Development </a:t>
            </a:r>
            <a:endParaRPr lang="en-GB" b="1" dirty="0"/>
          </a:p>
        </p:txBody>
      </p:sp>
      <p:sp>
        <p:nvSpPr>
          <p:cNvPr id="5" name="TextBox 4">
            <a:extLst>
              <a:ext uri="{FF2B5EF4-FFF2-40B4-BE49-F238E27FC236}">
                <a16:creationId xmlns:a16="http://schemas.microsoft.com/office/drawing/2014/main" id="{814BBBE3-B315-A928-A7C6-50710CD9F29B}"/>
              </a:ext>
            </a:extLst>
          </p:cNvPr>
          <p:cNvSpPr txBox="1"/>
          <p:nvPr/>
        </p:nvSpPr>
        <p:spPr>
          <a:xfrm>
            <a:off x="303127" y="2742743"/>
            <a:ext cx="5191760" cy="646331"/>
          </a:xfrm>
          <a:prstGeom prst="rect">
            <a:avLst/>
          </a:prstGeom>
          <a:noFill/>
        </p:spPr>
        <p:txBody>
          <a:bodyPr wrap="square" rtlCol="0">
            <a:spAutoFit/>
          </a:bodyPr>
          <a:lstStyle/>
          <a:p>
            <a:r>
              <a:rPr lang="en-GB" dirty="0"/>
              <a:t>Round table discussion about what challenges you face in your job role.</a:t>
            </a:r>
          </a:p>
        </p:txBody>
      </p:sp>
      <p:pic>
        <p:nvPicPr>
          <p:cNvPr id="1026" name="Picture 2" descr="a white table with black chairs in a room">
            <a:extLst>
              <a:ext uri="{FF2B5EF4-FFF2-40B4-BE49-F238E27FC236}">
                <a16:creationId xmlns:a16="http://schemas.microsoft.com/office/drawing/2014/main" id="{792B9A22-2BD8-69A7-4FDA-7CAE33642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975" y="0"/>
            <a:ext cx="489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259B5-096A-40CD-B5C3-ACA37364318A}"/>
              </a:ext>
            </a:extLst>
          </p:cNvPr>
          <p:cNvSpPr>
            <a:spLocks noGrp="1"/>
          </p:cNvSpPr>
          <p:nvPr>
            <p:ph type="title"/>
          </p:nvPr>
        </p:nvSpPr>
        <p:spPr/>
        <p:txBody>
          <a:bodyPr/>
          <a:lstStyle/>
          <a:p>
            <a:r>
              <a:rPr lang="en-GB" dirty="0"/>
              <a:t>Understanding the Language of IT Security</a:t>
            </a:r>
          </a:p>
        </p:txBody>
      </p:sp>
      <p:sp>
        <p:nvSpPr>
          <p:cNvPr id="3" name="Slide Number Placeholder 2">
            <a:extLst>
              <a:ext uri="{FF2B5EF4-FFF2-40B4-BE49-F238E27FC236}">
                <a16:creationId xmlns:a16="http://schemas.microsoft.com/office/drawing/2014/main" id="{BFF6D5E4-1BC1-4431-A828-72984FB809DB}"/>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11</a:t>
            </a:fld>
            <a:endParaRPr lang="en-GB" b="1" dirty="0"/>
          </a:p>
        </p:txBody>
      </p:sp>
    </p:spTree>
    <p:extLst>
      <p:ext uri="{BB962C8B-B14F-4D97-AF65-F5344CB8AC3E}">
        <p14:creationId xmlns:p14="http://schemas.microsoft.com/office/powerpoint/2010/main" val="18546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1461C4-B45D-43FE-8713-37688C6E4CEB}"/>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12</a:t>
            </a:fld>
            <a:endParaRPr lang="en-GB" b="1" dirty="0"/>
          </a:p>
        </p:txBody>
      </p:sp>
      <p:pic>
        <p:nvPicPr>
          <p:cNvPr id="2050" name="Picture 2" descr="The CIA Triad: Confidentiality, Integrity, Availability - Panmore Institute">
            <a:extLst>
              <a:ext uri="{FF2B5EF4-FFF2-40B4-BE49-F238E27FC236}">
                <a16:creationId xmlns:a16="http://schemas.microsoft.com/office/drawing/2014/main" id="{B4243636-FFCC-4C53-92F5-72762595E96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78303" y="1068780"/>
            <a:ext cx="8629847" cy="50460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90EE8F-8E50-4C49-BDC9-28388C76AC8B}"/>
              </a:ext>
            </a:extLst>
          </p:cNvPr>
          <p:cNvSpPr txBox="1"/>
          <p:nvPr/>
        </p:nvSpPr>
        <p:spPr>
          <a:xfrm>
            <a:off x="479424" y="522319"/>
            <a:ext cx="9187089" cy="523220"/>
          </a:xfrm>
          <a:prstGeom prst="rect">
            <a:avLst/>
          </a:prstGeom>
          <a:noFill/>
        </p:spPr>
        <p:txBody>
          <a:bodyPr wrap="square">
            <a:spAutoFit/>
          </a:bodyPr>
          <a:lstStyle/>
          <a:p>
            <a:pPr algn="l"/>
            <a:r>
              <a:rPr lang="en-GB" sz="2800" b="1" dirty="0">
                <a:solidFill>
                  <a:srgbClr val="323232"/>
                </a:solidFill>
              </a:rPr>
              <a:t>C</a:t>
            </a:r>
            <a:r>
              <a:rPr lang="en-GB" sz="2800" b="1" i="0" dirty="0">
                <a:solidFill>
                  <a:srgbClr val="323232"/>
                </a:solidFill>
                <a:effectLst/>
              </a:rPr>
              <a:t>onfidentiality, Integrity and Availability (CIA triad)</a:t>
            </a:r>
          </a:p>
        </p:txBody>
      </p:sp>
    </p:spTree>
    <p:extLst>
      <p:ext uri="{BB962C8B-B14F-4D97-AF65-F5344CB8AC3E}">
        <p14:creationId xmlns:p14="http://schemas.microsoft.com/office/powerpoint/2010/main" val="114171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sset &#10;Vulnegabilit ">
            <a:extLst>
              <a:ext uri="{FF2B5EF4-FFF2-40B4-BE49-F238E27FC236}">
                <a16:creationId xmlns:a16="http://schemas.microsoft.com/office/drawing/2014/main" id="{E4640427-262B-4D23-B7C2-817A7763B2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0781" y="5104991"/>
            <a:ext cx="2390403" cy="159161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80E877C-1645-4807-B3C1-B944ECE7BBAA}"/>
              </a:ext>
            </a:extLst>
          </p:cNvPr>
          <p:cNvSpPr>
            <a:spLocks noGrp="1"/>
          </p:cNvSpPr>
          <p:nvPr>
            <p:ph type="title"/>
          </p:nvPr>
        </p:nvSpPr>
        <p:spPr>
          <a:xfrm>
            <a:off x="4432245" y="291777"/>
            <a:ext cx="5795999" cy="499823"/>
          </a:xfrm>
        </p:spPr>
        <p:txBody>
          <a:bodyPr/>
          <a:lstStyle/>
          <a:p>
            <a:r>
              <a:rPr lang="en-GB" dirty="0"/>
              <a:t>Security Policy</a:t>
            </a:r>
          </a:p>
        </p:txBody>
      </p:sp>
      <p:sp>
        <p:nvSpPr>
          <p:cNvPr id="3" name="Slide Number Placeholder 2">
            <a:extLst>
              <a:ext uri="{FF2B5EF4-FFF2-40B4-BE49-F238E27FC236}">
                <a16:creationId xmlns:a16="http://schemas.microsoft.com/office/drawing/2014/main" id="{FA247212-787C-4438-A18E-79F6E583828C}"/>
              </a:ext>
            </a:extLst>
          </p:cNvPr>
          <p:cNvSpPr>
            <a:spLocks noGrp="1"/>
          </p:cNvSpPr>
          <p:nvPr>
            <p:ph type="sldNum" sz="quarter" idx="12"/>
          </p:nvPr>
        </p:nvSpPr>
        <p:spPr>
          <a:xfrm>
            <a:off x="9941550" y="6489143"/>
            <a:ext cx="2650953" cy="154160"/>
          </a:xfrm>
        </p:spPr>
        <p:txBody>
          <a:bodyPr/>
          <a:lstStyle/>
          <a:p>
            <a:r>
              <a:rPr lang="en-GB" dirty="0"/>
              <a:t>Canon Europe Learning &amp; Development – Slide: </a:t>
            </a:r>
            <a:fld id="{4C9B9A65-065E-4F75-B6AD-9B143A759294}" type="slidenum">
              <a:rPr lang="en-GB" smtClean="0"/>
              <a:pPr/>
              <a:t>13</a:t>
            </a:fld>
            <a:endParaRPr lang="en-GB" b="1" dirty="0"/>
          </a:p>
        </p:txBody>
      </p:sp>
      <p:grpSp>
        <p:nvGrpSpPr>
          <p:cNvPr id="18" name="Group 17">
            <a:extLst>
              <a:ext uri="{FF2B5EF4-FFF2-40B4-BE49-F238E27FC236}">
                <a16:creationId xmlns:a16="http://schemas.microsoft.com/office/drawing/2014/main" id="{DF1E92F5-4E82-466F-87D9-D17B4B31B72B}"/>
              </a:ext>
            </a:extLst>
          </p:cNvPr>
          <p:cNvGrpSpPr/>
          <p:nvPr/>
        </p:nvGrpSpPr>
        <p:grpSpPr>
          <a:xfrm>
            <a:off x="7010647" y="2747471"/>
            <a:ext cx="4317630" cy="3410197"/>
            <a:chOff x="8086564" y="1842654"/>
            <a:chExt cx="4317630" cy="3410197"/>
          </a:xfrm>
        </p:grpSpPr>
        <p:grpSp>
          <p:nvGrpSpPr>
            <p:cNvPr id="10" name="Group 9">
              <a:extLst>
                <a:ext uri="{FF2B5EF4-FFF2-40B4-BE49-F238E27FC236}">
                  <a16:creationId xmlns:a16="http://schemas.microsoft.com/office/drawing/2014/main" id="{2AE10A46-E934-4640-AABD-BD69CC3EBAEE}"/>
                </a:ext>
              </a:extLst>
            </p:cNvPr>
            <p:cNvGrpSpPr/>
            <p:nvPr/>
          </p:nvGrpSpPr>
          <p:grpSpPr>
            <a:xfrm>
              <a:off x="8993997" y="1842654"/>
              <a:ext cx="3410197" cy="3410197"/>
              <a:chOff x="6351238" y="1333214"/>
              <a:chExt cx="3410197" cy="3410197"/>
            </a:xfrm>
          </p:grpSpPr>
          <p:pic>
            <p:nvPicPr>
              <p:cNvPr id="7" name="Graphic 6" descr="Bio-hazard outline">
                <a:extLst>
                  <a:ext uri="{FF2B5EF4-FFF2-40B4-BE49-F238E27FC236}">
                    <a16:creationId xmlns:a16="http://schemas.microsoft.com/office/drawing/2014/main" id="{AE2DABD8-99D2-41C1-8BB9-0DDFAE34DE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3360" y="3825263"/>
                <a:ext cx="601263" cy="601263"/>
              </a:xfrm>
              <a:prstGeom prst="rect">
                <a:avLst/>
              </a:prstGeom>
            </p:spPr>
          </p:pic>
          <p:pic>
            <p:nvPicPr>
              <p:cNvPr id="9" name="Graphic 8" descr="List outline">
                <a:extLst>
                  <a:ext uri="{FF2B5EF4-FFF2-40B4-BE49-F238E27FC236}">
                    <a16:creationId xmlns:a16="http://schemas.microsoft.com/office/drawing/2014/main" id="{7B4D7FFC-B0D0-41F5-AF3D-4BFDC71BA0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1238" y="1333214"/>
                <a:ext cx="3410197" cy="3410197"/>
              </a:xfrm>
              <a:prstGeom prst="rect">
                <a:avLst/>
              </a:prstGeom>
            </p:spPr>
          </p:pic>
        </p:grpSp>
        <p:sp>
          <p:nvSpPr>
            <p:cNvPr id="11" name="Arrow: Right 10">
              <a:extLst>
                <a:ext uri="{FF2B5EF4-FFF2-40B4-BE49-F238E27FC236}">
                  <a16:creationId xmlns:a16="http://schemas.microsoft.com/office/drawing/2014/main" id="{05E35CC1-0963-43D7-89E2-649D117828D9}"/>
                </a:ext>
              </a:extLst>
            </p:cNvPr>
            <p:cNvSpPr/>
            <p:nvPr/>
          </p:nvSpPr>
          <p:spPr>
            <a:xfrm>
              <a:off x="8596675" y="2541319"/>
              <a:ext cx="1223159" cy="499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rrow: Right 11">
              <a:extLst>
                <a:ext uri="{FF2B5EF4-FFF2-40B4-BE49-F238E27FC236}">
                  <a16:creationId xmlns:a16="http://schemas.microsoft.com/office/drawing/2014/main" id="{9ED3ADE1-8417-4E90-A8E2-6A29F17C5924}"/>
                </a:ext>
              </a:extLst>
            </p:cNvPr>
            <p:cNvSpPr/>
            <p:nvPr/>
          </p:nvSpPr>
          <p:spPr>
            <a:xfrm>
              <a:off x="8596675" y="3047929"/>
              <a:ext cx="1223159" cy="499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Arrow: Right 12">
              <a:extLst>
                <a:ext uri="{FF2B5EF4-FFF2-40B4-BE49-F238E27FC236}">
                  <a16:creationId xmlns:a16="http://schemas.microsoft.com/office/drawing/2014/main" id="{97F620E2-3FB4-4BD1-B1B7-9092E58DCB89}"/>
                </a:ext>
              </a:extLst>
            </p:cNvPr>
            <p:cNvSpPr/>
            <p:nvPr/>
          </p:nvSpPr>
          <p:spPr>
            <a:xfrm>
              <a:off x="8596674" y="3547752"/>
              <a:ext cx="1223159" cy="499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rrow: Right 13">
              <a:extLst>
                <a:ext uri="{FF2B5EF4-FFF2-40B4-BE49-F238E27FC236}">
                  <a16:creationId xmlns:a16="http://schemas.microsoft.com/office/drawing/2014/main" id="{47ECCDB0-C2F1-4CAB-A205-5F21D2EE8AA0}"/>
                </a:ext>
              </a:extLst>
            </p:cNvPr>
            <p:cNvSpPr/>
            <p:nvPr/>
          </p:nvSpPr>
          <p:spPr>
            <a:xfrm>
              <a:off x="8596673" y="4047575"/>
              <a:ext cx="1223159" cy="499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6FDA232E-7064-4E8A-90D8-89B593DF279B}"/>
                </a:ext>
              </a:extLst>
            </p:cNvPr>
            <p:cNvSpPr/>
            <p:nvPr/>
          </p:nvSpPr>
          <p:spPr>
            <a:xfrm>
              <a:off x="8086564" y="2458192"/>
              <a:ext cx="1020215" cy="2185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RISK</a:t>
              </a:r>
            </a:p>
          </p:txBody>
        </p:sp>
      </p:grpSp>
      <p:pic>
        <p:nvPicPr>
          <p:cNvPr id="21" name="Picture 20" descr="A picture containing text, table, console table&#10;&#10;Description automatically generated">
            <a:extLst>
              <a:ext uri="{FF2B5EF4-FFF2-40B4-BE49-F238E27FC236}">
                <a16:creationId xmlns:a16="http://schemas.microsoft.com/office/drawing/2014/main" id="{F8A8E506-A776-42AF-A472-1D7CC2CE1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0578" y="814156"/>
            <a:ext cx="1074178" cy="1588889"/>
          </a:xfrm>
          <a:prstGeom prst="rect">
            <a:avLst/>
          </a:prstGeom>
        </p:spPr>
      </p:pic>
      <p:pic>
        <p:nvPicPr>
          <p:cNvPr id="23" name="Picture 22" descr="A picture containing console table, table&#10;&#10;Description automatically generated">
            <a:extLst>
              <a:ext uri="{FF2B5EF4-FFF2-40B4-BE49-F238E27FC236}">
                <a16:creationId xmlns:a16="http://schemas.microsoft.com/office/drawing/2014/main" id="{24912315-EF3C-4973-8361-A2034D37B9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7228" y="1296304"/>
            <a:ext cx="1160154" cy="1053996"/>
          </a:xfrm>
          <a:prstGeom prst="rect">
            <a:avLst/>
          </a:prstGeom>
        </p:spPr>
      </p:pic>
      <p:pic>
        <p:nvPicPr>
          <p:cNvPr id="25" name="Picture 24" descr="Icon&#10;&#10;Description automatically generated">
            <a:extLst>
              <a:ext uri="{FF2B5EF4-FFF2-40B4-BE49-F238E27FC236}">
                <a16:creationId xmlns:a16="http://schemas.microsoft.com/office/drawing/2014/main" id="{630E2531-AA80-4B84-AD0D-3CAB16D411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9720" y="1014364"/>
            <a:ext cx="1476929" cy="1272206"/>
          </a:xfrm>
          <a:prstGeom prst="rect">
            <a:avLst/>
          </a:prstGeom>
        </p:spPr>
      </p:pic>
      <p:pic>
        <p:nvPicPr>
          <p:cNvPr id="27" name="Picture 26" descr="Icon&#10;&#10;Description automatically generated">
            <a:extLst>
              <a:ext uri="{FF2B5EF4-FFF2-40B4-BE49-F238E27FC236}">
                <a16:creationId xmlns:a16="http://schemas.microsoft.com/office/drawing/2014/main" id="{44BBF432-214C-4D78-AAB1-CF67DD32B2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1550" y="1374458"/>
            <a:ext cx="733527" cy="1105054"/>
          </a:xfrm>
          <a:prstGeom prst="rect">
            <a:avLst/>
          </a:prstGeom>
        </p:spPr>
      </p:pic>
      <p:pic>
        <p:nvPicPr>
          <p:cNvPr id="29" name="Picture 28" descr="Icon&#10;&#10;Description automatically generated">
            <a:extLst>
              <a:ext uri="{FF2B5EF4-FFF2-40B4-BE49-F238E27FC236}">
                <a16:creationId xmlns:a16="http://schemas.microsoft.com/office/drawing/2014/main" id="{0BC8DEE7-1CA4-4259-8BB5-6D48067DB8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7631" y="1263266"/>
            <a:ext cx="1100291" cy="724001"/>
          </a:xfrm>
          <a:prstGeom prst="rect">
            <a:avLst/>
          </a:prstGeom>
        </p:spPr>
      </p:pic>
      <p:sp>
        <p:nvSpPr>
          <p:cNvPr id="30" name="TextBox 29">
            <a:extLst>
              <a:ext uri="{FF2B5EF4-FFF2-40B4-BE49-F238E27FC236}">
                <a16:creationId xmlns:a16="http://schemas.microsoft.com/office/drawing/2014/main" id="{7B5BC21C-B086-4AD4-A039-58634BA4A69D}"/>
              </a:ext>
            </a:extLst>
          </p:cNvPr>
          <p:cNvSpPr txBox="1"/>
          <p:nvPr/>
        </p:nvSpPr>
        <p:spPr>
          <a:xfrm>
            <a:off x="5210578" y="2336211"/>
            <a:ext cx="957313" cy="369332"/>
          </a:xfrm>
          <a:prstGeom prst="rect">
            <a:avLst/>
          </a:prstGeom>
          <a:noFill/>
        </p:spPr>
        <p:txBody>
          <a:bodyPr wrap="none" rtlCol="0">
            <a:spAutoFit/>
          </a:bodyPr>
          <a:lstStyle/>
          <a:p>
            <a:r>
              <a:rPr lang="en-GB" dirty="0"/>
              <a:t>Servers</a:t>
            </a:r>
          </a:p>
        </p:txBody>
      </p:sp>
      <p:sp>
        <p:nvSpPr>
          <p:cNvPr id="31" name="TextBox 30">
            <a:extLst>
              <a:ext uri="{FF2B5EF4-FFF2-40B4-BE49-F238E27FC236}">
                <a16:creationId xmlns:a16="http://schemas.microsoft.com/office/drawing/2014/main" id="{B63E0593-DD00-415D-8101-40545CA0AB60}"/>
              </a:ext>
            </a:extLst>
          </p:cNvPr>
          <p:cNvSpPr txBox="1"/>
          <p:nvPr/>
        </p:nvSpPr>
        <p:spPr>
          <a:xfrm>
            <a:off x="6078297" y="2179636"/>
            <a:ext cx="1425390" cy="369332"/>
          </a:xfrm>
          <a:prstGeom prst="rect">
            <a:avLst/>
          </a:prstGeom>
          <a:noFill/>
        </p:spPr>
        <p:txBody>
          <a:bodyPr wrap="none" rtlCol="0">
            <a:spAutoFit/>
          </a:bodyPr>
          <a:lstStyle/>
          <a:p>
            <a:r>
              <a:rPr lang="en-GB" dirty="0"/>
              <a:t>Computers</a:t>
            </a:r>
          </a:p>
        </p:txBody>
      </p:sp>
      <p:sp>
        <p:nvSpPr>
          <p:cNvPr id="33" name="TextBox 32">
            <a:extLst>
              <a:ext uri="{FF2B5EF4-FFF2-40B4-BE49-F238E27FC236}">
                <a16:creationId xmlns:a16="http://schemas.microsoft.com/office/drawing/2014/main" id="{A89162A1-55B3-46A2-B488-B35705FC70EE}"/>
              </a:ext>
            </a:extLst>
          </p:cNvPr>
          <p:cNvSpPr txBox="1"/>
          <p:nvPr/>
        </p:nvSpPr>
        <p:spPr>
          <a:xfrm>
            <a:off x="7154592" y="950537"/>
            <a:ext cx="6097978" cy="369332"/>
          </a:xfrm>
          <a:prstGeom prst="rect">
            <a:avLst/>
          </a:prstGeom>
          <a:noFill/>
        </p:spPr>
        <p:txBody>
          <a:bodyPr wrap="square">
            <a:spAutoFit/>
          </a:bodyPr>
          <a:lstStyle/>
          <a:p>
            <a:r>
              <a:rPr lang="en-GB" dirty="0"/>
              <a:t>Laptops</a:t>
            </a:r>
          </a:p>
        </p:txBody>
      </p:sp>
      <p:sp>
        <p:nvSpPr>
          <p:cNvPr id="35" name="TextBox 34">
            <a:extLst>
              <a:ext uri="{FF2B5EF4-FFF2-40B4-BE49-F238E27FC236}">
                <a16:creationId xmlns:a16="http://schemas.microsoft.com/office/drawing/2014/main" id="{FDBE8590-8028-4F01-A9E2-52146B129D42}"/>
              </a:ext>
            </a:extLst>
          </p:cNvPr>
          <p:cNvSpPr txBox="1"/>
          <p:nvPr/>
        </p:nvSpPr>
        <p:spPr>
          <a:xfrm>
            <a:off x="8658815" y="2182559"/>
            <a:ext cx="7012378" cy="369332"/>
          </a:xfrm>
          <a:prstGeom prst="rect">
            <a:avLst/>
          </a:prstGeom>
          <a:noFill/>
        </p:spPr>
        <p:txBody>
          <a:bodyPr wrap="square">
            <a:spAutoFit/>
          </a:bodyPr>
          <a:lstStyle/>
          <a:p>
            <a:r>
              <a:rPr lang="en-GB" dirty="0"/>
              <a:t>Printers</a:t>
            </a:r>
          </a:p>
        </p:txBody>
      </p:sp>
      <p:sp>
        <p:nvSpPr>
          <p:cNvPr id="37" name="TextBox 36">
            <a:extLst>
              <a:ext uri="{FF2B5EF4-FFF2-40B4-BE49-F238E27FC236}">
                <a16:creationId xmlns:a16="http://schemas.microsoft.com/office/drawing/2014/main" id="{D79650AB-C817-4D44-8DFA-5796091A8326}"/>
              </a:ext>
            </a:extLst>
          </p:cNvPr>
          <p:cNvSpPr txBox="1"/>
          <p:nvPr/>
        </p:nvSpPr>
        <p:spPr>
          <a:xfrm>
            <a:off x="9941550" y="1113884"/>
            <a:ext cx="8180172" cy="369332"/>
          </a:xfrm>
          <a:prstGeom prst="rect">
            <a:avLst/>
          </a:prstGeom>
          <a:noFill/>
        </p:spPr>
        <p:txBody>
          <a:bodyPr wrap="square">
            <a:spAutoFit/>
          </a:bodyPr>
          <a:lstStyle/>
          <a:p>
            <a:r>
              <a:rPr lang="en-GB" dirty="0"/>
              <a:t>Users</a:t>
            </a:r>
          </a:p>
        </p:txBody>
      </p:sp>
      <p:sp>
        <p:nvSpPr>
          <p:cNvPr id="38" name="Rectangle: Rounded Corners 37">
            <a:extLst>
              <a:ext uri="{FF2B5EF4-FFF2-40B4-BE49-F238E27FC236}">
                <a16:creationId xmlns:a16="http://schemas.microsoft.com/office/drawing/2014/main" id="{FEF83A4F-4B09-4897-A910-3B511025DAA5}"/>
              </a:ext>
            </a:extLst>
          </p:cNvPr>
          <p:cNvSpPr/>
          <p:nvPr/>
        </p:nvSpPr>
        <p:spPr>
          <a:xfrm>
            <a:off x="5141681" y="791600"/>
            <a:ext cx="5631385" cy="20280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0" name="Connector: Elbow 39">
            <a:extLst>
              <a:ext uri="{FF2B5EF4-FFF2-40B4-BE49-F238E27FC236}">
                <a16:creationId xmlns:a16="http://schemas.microsoft.com/office/drawing/2014/main" id="{160DA69F-58C9-4925-A9F7-687989977BCC}"/>
              </a:ext>
            </a:extLst>
          </p:cNvPr>
          <p:cNvCxnSpPr>
            <a:cxnSpLocks/>
            <a:endCxn id="17" idx="1"/>
          </p:cNvCxnSpPr>
          <p:nvPr/>
        </p:nvCxnSpPr>
        <p:spPr>
          <a:xfrm rot="16200000" flipH="1">
            <a:off x="5655977" y="3100868"/>
            <a:ext cx="1593421" cy="111592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2BF46790-39E6-4607-81E4-A7952A6E8F8D}"/>
              </a:ext>
            </a:extLst>
          </p:cNvPr>
          <p:cNvSpPr/>
          <p:nvPr/>
        </p:nvSpPr>
        <p:spPr>
          <a:xfrm>
            <a:off x="5099676" y="3181444"/>
            <a:ext cx="1590102" cy="803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Monitor</a:t>
            </a:r>
          </a:p>
        </p:txBody>
      </p:sp>
    </p:spTree>
    <p:extLst>
      <p:ext uri="{BB962C8B-B14F-4D97-AF65-F5344CB8AC3E}">
        <p14:creationId xmlns:p14="http://schemas.microsoft.com/office/powerpoint/2010/main" val="236698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BC7E7-646B-430F-9358-8F8BE263F581}"/>
              </a:ext>
            </a:extLst>
          </p:cNvPr>
          <p:cNvSpPr>
            <a:spLocks noGrp="1"/>
          </p:cNvSpPr>
          <p:nvPr>
            <p:ph type="title" idx="4294967295"/>
          </p:nvPr>
        </p:nvSpPr>
        <p:spPr>
          <a:xfrm>
            <a:off x="479742" y="266005"/>
            <a:ext cx="11225213" cy="1325563"/>
          </a:xfrm>
        </p:spPr>
        <p:txBody>
          <a:bodyPr/>
          <a:lstStyle/>
          <a:p>
            <a:r>
              <a:rPr lang="en-US" sz="4000" b="1" dirty="0">
                <a:solidFill>
                  <a:schemeClr val="tx1"/>
                </a:solidFill>
              </a:rPr>
              <a:t>Canon’s Information Classification System</a:t>
            </a:r>
          </a:p>
        </p:txBody>
      </p:sp>
      <p:sp>
        <p:nvSpPr>
          <p:cNvPr id="13" name="TextBox 12">
            <a:extLst>
              <a:ext uri="{FF2B5EF4-FFF2-40B4-BE49-F238E27FC236}">
                <a16:creationId xmlns:a16="http://schemas.microsoft.com/office/drawing/2014/main" id="{8E84C0CB-4040-4350-8E58-E926F8775718}"/>
              </a:ext>
            </a:extLst>
          </p:cNvPr>
          <p:cNvSpPr txBox="1"/>
          <p:nvPr/>
        </p:nvSpPr>
        <p:spPr>
          <a:xfrm>
            <a:off x="1468082" y="5251326"/>
            <a:ext cx="9459641" cy="307777"/>
          </a:xfrm>
          <a:prstGeom prst="rect">
            <a:avLst/>
          </a:prstGeom>
          <a:noFill/>
        </p:spPr>
        <p:txBody>
          <a:bodyPr wrap="none" rtlCol="0">
            <a:spAutoFit/>
          </a:bodyPr>
          <a:lstStyle/>
          <a:p>
            <a:pPr algn="r"/>
            <a:r>
              <a:rPr lang="en-US" sz="1400" dirty="0">
                <a:hlinkClick r:id="rId3"/>
              </a:rPr>
              <a:t>https://canoneuropenv.sharepoint.com/teams/AppSec/SitePages/Classification%20of%20Information.aspx</a:t>
            </a:r>
            <a:endParaRPr lang="en-US" sz="1400" dirty="0"/>
          </a:p>
        </p:txBody>
      </p:sp>
      <p:grpSp>
        <p:nvGrpSpPr>
          <p:cNvPr id="21" name="Group 20">
            <a:extLst>
              <a:ext uri="{FF2B5EF4-FFF2-40B4-BE49-F238E27FC236}">
                <a16:creationId xmlns:a16="http://schemas.microsoft.com/office/drawing/2014/main" id="{85DFC9EA-FCAD-459F-A517-6CC90C5C1C6E}"/>
              </a:ext>
            </a:extLst>
          </p:cNvPr>
          <p:cNvGrpSpPr/>
          <p:nvPr/>
        </p:nvGrpSpPr>
        <p:grpSpPr>
          <a:xfrm>
            <a:off x="487044" y="1468314"/>
            <a:ext cx="2505808" cy="3073145"/>
            <a:chOff x="487044" y="1468314"/>
            <a:chExt cx="2505808" cy="3073145"/>
          </a:xfrm>
        </p:grpSpPr>
        <p:sp>
          <p:nvSpPr>
            <p:cNvPr id="8" name="Rectangle 7">
              <a:extLst>
                <a:ext uri="{FF2B5EF4-FFF2-40B4-BE49-F238E27FC236}">
                  <a16:creationId xmlns:a16="http://schemas.microsoft.com/office/drawing/2014/main" id="{B1EE3438-C26D-46C6-9737-2DD47AF0ABAA}"/>
                </a:ext>
              </a:extLst>
            </p:cNvPr>
            <p:cNvSpPr/>
            <p:nvPr/>
          </p:nvSpPr>
          <p:spPr>
            <a:xfrm>
              <a:off x="487045" y="1468314"/>
              <a:ext cx="2505807" cy="148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Top Secret</a:t>
              </a:r>
            </a:p>
            <a:p>
              <a:pPr algn="ctr"/>
              <a:r>
                <a:rPr lang="en-US" sz="3200" b="1" dirty="0"/>
                <a:t>R1</a:t>
              </a:r>
              <a:endParaRPr lang="en-US" b="1" dirty="0"/>
            </a:p>
          </p:txBody>
        </p:sp>
        <p:sp>
          <p:nvSpPr>
            <p:cNvPr id="14" name="TextBox 13">
              <a:extLst>
                <a:ext uri="{FF2B5EF4-FFF2-40B4-BE49-F238E27FC236}">
                  <a16:creationId xmlns:a16="http://schemas.microsoft.com/office/drawing/2014/main" id="{E5065047-9AFC-49A6-AFB6-B06B6A791E3E}"/>
                </a:ext>
              </a:extLst>
            </p:cNvPr>
            <p:cNvSpPr txBox="1"/>
            <p:nvPr/>
          </p:nvSpPr>
          <p:spPr>
            <a:xfrm>
              <a:off x="487044" y="2971799"/>
              <a:ext cx="2505807" cy="1569660"/>
            </a:xfrm>
            <a:prstGeom prst="rect">
              <a:avLst/>
            </a:prstGeom>
            <a:noFill/>
          </p:spPr>
          <p:txBody>
            <a:bodyPr wrap="square" rtlCol="0">
              <a:spAutoFit/>
            </a:bodyPr>
            <a:lstStyle/>
            <a:p>
              <a:r>
                <a:rPr lang="en-US" sz="1600" dirty="0"/>
                <a:t>Only a limited group of people know, this information has very big impact on Canon’s business and operations</a:t>
              </a:r>
            </a:p>
          </p:txBody>
        </p:sp>
      </p:grpSp>
      <p:grpSp>
        <p:nvGrpSpPr>
          <p:cNvPr id="20" name="Group 19">
            <a:extLst>
              <a:ext uri="{FF2B5EF4-FFF2-40B4-BE49-F238E27FC236}">
                <a16:creationId xmlns:a16="http://schemas.microsoft.com/office/drawing/2014/main" id="{8DDE80E9-2F7D-4DF4-888F-F20DD4887339}"/>
              </a:ext>
            </a:extLst>
          </p:cNvPr>
          <p:cNvGrpSpPr/>
          <p:nvPr/>
        </p:nvGrpSpPr>
        <p:grpSpPr>
          <a:xfrm>
            <a:off x="3369806" y="1468314"/>
            <a:ext cx="2505808" cy="3319367"/>
            <a:chOff x="3369806" y="1468314"/>
            <a:chExt cx="2505808" cy="3319367"/>
          </a:xfrm>
        </p:grpSpPr>
        <p:sp>
          <p:nvSpPr>
            <p:cNvPr id="9" name="Rectangle 8">
              <a:extLst>
                <a:ext uri="{FF2B5EF4-FFF2-40B4-BE49-F238E27FC236}">
                  <a16:creationId xmlns:a16="http://schemas.microsoft.com/office/drawing/2014/main" id="{79F429FE-1868-4A8B-84D7-969C5462A67C}"/>
                </a:ext>
              </a:extLst>
            </p:cNvPr>
            <p:cNvSpPr/>
            <p:nvPr/>
          </p:nvSpPr>
          <p:spPr>
            <a:xfrm>
              <a:off x="3369807" y="1468314"/>
              <a:ext cx="2505807" cy="148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Sensitive</a:t>
              </a:r>
            </a:p>
            <a:p>
              <a:pPr algn="ctr"/>
              <a:r>
                <a:rPr lang="en-US" sz="3200" b="1" dirty="0"/>
                <a:t>R2</a:t>
              </a:r>
            </a:p>
          </p:txBody>
        </p:sp>
        <p:sp>
          <p:nvSpPr>
            <p:cNvPr id="15" name="TextBox 14">
              <a:extLst>
                <a:ext uri="{FF2B5EF4-FFF2-40B4-BE49-F238E27FC236}">
                  <a16:creationId xmlns:a16="http://schemas.microsoft.com/office/drawing/2014/main" id="{B0BE9FDA-E2E1-4B04-9CEC-61CA60362E19}"/>
                </a:ext>
              </a:extLst>
            </p:cNvPr>
            <p:cNvSpPr txBox="1"/>
            <p:nvPr/>
          </p:nvSpPr>
          <p:spPr>
            <a:xfrm>
              <a:off x="3369806" y="2971799"/>
              <a:ext cx="2505807" cy="1815882"/>
            </a:xfrm>
            <a:prstGeom prst="rect">
              <a:avLst/>
            </a:prstGeom>
            <a:noFill/>
          </p:spPr>
          <p:txBody>
            <a:bodyPr wrap="square" rtlCol="0">
              <a:spAutoFit/>
            </a:bodyPr>
            <a:lstStyle/>
            <a:p>
              <a:r>
                <a:rPr lang="en-US" sz="1600" dirty="0"/>
                <a:t>Sensitive information that we work with on a regular basis but is restricted to a certain group of people who are authorized to handle it.</a:t>
              </a:r>
            </a:p>
          </p:txBody>
        </p:sp>
      </p:grpSp>
      <p:grpSp>
        <p:nvGrpSpPr>
          <p:cNvPr id="19" name="Group 18">
            <a:extLst>
              <a:ext uri="{FF2B5EF4-FFF2-40B4-BE49-F238E27FC236}">
                <a16:creationId xmlns:a16="http://schemas.microsoft.com/office/drawing/2014/main" id="{93D3D199-5339-4276-8F6A-744187512A86}"/>
              </a:ext>
            </a:extLst>
          </p:cNvPr>
          <p:cNvGrpSpPr/>
          <p:nvPr/>
        </p:nvGrpSpPr>
        <p:grpSpPr>
          <a:xfrm>
            <a:off x="6252568" y="1468314"/>
            <a:ext cx="2505808" cy="2580703"/>
            <a:chOff x="6252568" y="1468314"/>
            <a:chExt cx="2505808" cy="2580703"/>
          </a:xfrm>
        </p:grpSpPr>
        <p:sp>
          <p:nvSpPr>
            <p:cNvPr id="10" name="Rectangle 9">
              <a:extLst>
                <a:ext uri="{FF2B5EF4-FFF2-40B4-BE49-F238E27FC236}">
                  <a16:creationId xmlns:a16="http://schemas.microsoft.com/office/drawing/2014/main" id="{9B513F34-6B03-43F2-880B-CAD2B1BBB00B}"/>
                </a:ext>
              </a:extLst>
            </p:cNvPr>
            <p:cNvSpPr/>
            <p:nvPr/>
          </p:nvSpPr>
          <p:spPr>
            <a:xfrm>
              <a:off x="6252569" y="1468314"/>
              <a:ext cx="2505807" cy="1485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Internal</a:t>
              </a:r>
            </a:p>
            <a:p>
              <a:pPr algn="ctr"/>
              <a:r>
                <a:rPr lang="en-US" sz="3200" b="1" dirty="0"/>
                <a:t>R3</a:t>
              </a:r>
            </a:p>
          </p:txBody>
        </p:sp>
        <p:sp>
          <p:nvSpPr>
            <p:cNvPr id="16" name="TextBox 15">
              <a:extLst>
                <a:ext uri="{FF2B5EF4-FFF2-40B4-BE49-F238E27FC236}">
                  <a16:creationId xmlns:a16="http://schemas.microsoft.com/office/drawing/2014/main" id="{62C35E80-20EF-4B7C-ABC1-8C33D5B4FDA0}"/>
                </a:ext>
              </a:extLst>
            </p:cNvPr>
            <p:cNvSpPr txBox="1"/>
            <p:nvPr/>
          </p:nvSpPr>
          <p:spPr>
            <a:xfrm>
              <a:off x="6252568" y="2971799"/>
              <a:ext cx="2505807" cy="1077218"/>
            </a:xfrm>
            <a:prstGeom prst="rect">
              <a:avLst/>
            </a:prstGeom>
            <a:noFill/>
          </p:spPr>
          <p:txBody>
            <a:bodyPr wrap="square" rtlCol="0">
              <a:spAutoFit/>
            </a:bodyPr>
            <a:lstStyle/>
            <a:p>
              <a:r>
                <a:rPr lang="en-US" sz="1600" dirty="0"/>
                <a:t>Treated confidential with respect to external entities, can be widely known by employees</a:t>
              </a:r>
            </a:p>
          </p:txBody>
        </p:sp>
      </p:grpSp>
      <p:grpSp>
        <p:nvGrpSpPr>
          <p:cNvPr id="18" name="Group 17">
            <a:extLst>
              <a:ext uri="{FF2B5EF4-FFF2-40B4-BE49-F238E27FC236}">
                <a16:creationId xmlns:a16="http://schemas.microsoft.com/office/drawing/2014/main" id="{FEA4AEAA-FFB2-4748-B9CA-96AA16978AE6}"/>
              </a:ext>
            </a:extLst>
          </p:cNvPr>
          <p:cNvGrpSpPr/>
          <p:nvPr/>
        </p:nvGrpSpPr>
        <p:grpSpPr>
          <a:xfrm>
            <a:off x="9135329" y="1468314"/>
            <a:ext cx="2505808" cy="2088260"/>
            <a:chOff x="9135329" y="1468314"/>
            <a:chExt cx="2505808" cy="2088260"/>
          </a:xfrm>
        </p:grpSpPr>
        <p:sp>
          <p:nvSpPr>
            <p:cNvPr id="11" name="Rectangle 10">
              <a:extLst>
                <a:ext uri="{FF2B5EF4-FFF2-40B4-BE49-F238E27FC236}">
                  <a16:creationId xmlns:a16="http://schemas.microsoft.com/office/drawing/2014/main" id="{199DCC11-E6B9-463E-8A7A-630AD72477EB}"/>
                </a:ext>
              </a:extLst>
            </p:cNvPr>
            <p:cNvSpPr/>
            <p:nvPr/>
          </p:nvSpPr>
          <p:spPr>
            <a:xfrm>
              <a:off x="9135330" y="1468314"/>
              <a:ext cx="2505807" cy="1485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Public</a:t>
              </a:r>
            </a:p>
            <a:p>
              <a:pPr algn="ctr"/>
              <a:r>
                <a:rPr lang="en-US" sz="3200" b="1" dirty="0"/>
                <a:t>R4</a:t>
              </a:r>
            </a:p>
          </p:txBody>
        </p:sp>
        <p:sp>
          <p:nvSpPr>
            <p:cNvPr id="17" name="TextBox 16">
              <a:extLst>
                <a:ext uri="{FF2B5EF4-FFF2-40B4-BE49-F238E27FC236}">
                  <a16:creationId xmlns:a16="http://schemas.microsoft.com/office/drawing/2014/main" id="{DBB73716-B944-44EF-9F3A-6FA19ED3EE07}"/>
                </a:ext>
              </a:extLst>
            </p:cNvPr>
            <p:cNvSpPr txBox="1"/>
            <p:nvPr/>
          </p:nvSpPr>
          <p:spPr>
            <a:xfrm>
              <a:off x="9135329" y="2971799"/>
              <a:ext cx="2505807" cy="584775"/>
            </a:xfrm>
            <a:prstGeom prst="rect">
              <a:avLst/>
            </a:prstGeom>
            <a:noFill/>
          </p:spPr>
          <p:txBody>
            <a:bodyPr wrap="square" rtlCol="0">
              <a:spAutoFit/>
            </a:bodyPr>
            <a:lstStyle/>
            <a:p>
              <a:r>
                <a:rPr lang="en-US" sz="1600" dirty="0"/>
                <a:t>Authorized distribution to the public</a:t>
              </a:r>
            </a:p>
          </p:txBody>
        </p:sp>
      </p:grpSp>
    </p:spTree>
    <p:extLst>
      <p:ext uri="{BB962C8B-B14F-4D97-AF65-F5344CB8AC3E}">
        <p14:creationId xmlns:p14="http://schemas.microsoft.com/office/powerpoint/2010/main" val="415074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1F1891-8C75-4D2E-9E54-7C90635F4BF7}"/>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15</a:t>
            </a:fld>
            <a:endParaRPr lang="en-GB" b="1" dirty="0"/>
          </a:p>
        </p:txBody>
      </p:sp>
      <p:sp>
        <p:nvSpPr>
          <p:cNvPr id="4" name="TextBox 3">
            <a:extLst>
              <a:ext uri="{FF2B5EF4-FFF2-40B4-BE49-F238E27FC236}">
                <a16:creationId xmlns:a16="http://schemas.microsoft.com/office/drawing/2014/main" id="{5B351F60-5B88-42F8-BC64-6E520E16139C}"/>
              </a:ext>
            </a:extLst>
          </p:cNvPr>
          <p:cNvSpPr txBox="1"/>
          <p:nvPr/>
        </p:nvSpPr>
        <p:spPr>
          <a:xfrm>
            <a:off x="479425" y="1080655"/>
            <a:ext cx="9804606" cy="369332"/>
          </a:xfrm>
          <a:prstGeom prst="rect">
            <a:avLst/>
          </a:prstGeom>
          <a:noFill/>
        </p:spPr>
        <p:txBody>
          <a:bodyPr wrap="square" rtlCol="0">
            <a:spAutoFit/>
          </a:bodyPr>
          <a:lstStyle/>
          <a:p>
            <a:r>
              <a:rPr lang="en-GB" b="1" dirty="0"/>
              <a:t>Threats to our customers:</a:t>
            </a:r>
          </a:p>
        </p:txBody>
      </p:sp>
      <p:pic>
        <p:nvPicPr>
          <p:cNvPr id="5" name="Picture 4">
            <a:extLst>
              <a:ext uri="{FF2B5EF4-FFF2-40B4-BE49-F238E27FC236}">
                <a16:creationId xmlns:a16="http://schemas.microsoft.com/office/drawing/2014/main" id="{BD6AA7B2-61D7-4612-8821-9D679EE52A7B}"/>
              </a:ext>
            </a:extLst>
          </p:cNvPr>
          <p:cNvPicPr>
            <a:picLocks noChangeAspect="1"/>
          </p:cNvPicPr>
          <p:nvPr/>
        </p:nvPicPr>
        <p:blipFill>
          <a:blip r:embed="rId3"/>
          <a:stretch>
            <a:fillRect/>
          </a:stretch>
        </p:blipFill>
        <p:spPr>
          <a:xfrm>
            <a:off x="81280" y="1407529"/>
            <a:ext cx="11963322" cy="3967112"/>
          </a:xfrm>
          <a:prstGeom prst="rect">
            <a:avLst/>
          </a:prstGeom>
        </p:spPr>
      </p:pic>
    </p:spTree>
    <p:extLst>
      <p:ext uri="{BB962C8B-B14F-4D97-AF65-F5344CB8AC3E}">
        <p14:creationId xmlns:p14="http://schemas.microsoft.com/office/powerpoint/2010/main" val="9384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45632"/>
            <a:ext cx="12192000" cy="972569"/>
          </a:xfrm>
        </p:spPr>
        <p:txBody>
          <a:bodyPr/>
          <a:lstStyle/>
          <a:p>
            <a:r>
              <a:rPr lang="en-US" dirty="0">
                <a:solidFill>
                  <a:srgbClr val="000000"/>
                </a:solidFill>
              </a:rPr>
              <a:t>Biggest Security Risks: Home Office Workers</a:t>
            </a:r>
          </a:p>
        </p:txBody>
      </p:sp>
      <p:sp>
        <p:nvSpPr>
          <p:cNvPr id="8" name="TextBox 7"/>
          <p:cNvSpPr txBox="1"/>
          <p:nvPr/>
        </p:nvSpPr>
        <p:spPr>
          <a:xfrm>
            <a:off x="203200" y="6146720"/>
            <a:ext cx="11946387" cy="502573"/>
          </a:xfrm>
          <a:prstGeom prst="rect">
            <a:avLst/>
          </a:prstGeom>
          <a:noFill/>
        </p:spPr>
        <p:txBody>
          <a:bodyPr wrap="square" rtlCol="0">
            <a:spAutoFit/>
          </a:bodyPr>
          <a:lstStyle/>
          <a:p>
            <a:pPr algn="r"/>
            <a:r>
              <a:rPr lang="en-US" sz="1333" dirty="0">
                <a:solidFill>
                  <a:srgbClr val="000000"/>
                </a:solidFill>
              </a:rPr>
              <a:t>N = 202 respondents who believe the pandemic will increase the number of home workers at their company</a:t>
            </a:r>
          </a:p>
          <a:p>
            <a:pPr algn="r"/>
            <a:r>
              <a:rPr lang="en-US" sz="1333" dirty="0">
                <a:solidFill>
                  <a:srgbClr val="000000"/>
                </a:solidFill>
              </a:rPr>
              <a:t>Source: WE OG IT DM 2020</a:t>
            </a:r>
          </a:p>
        </p:txBody>
      </p:sp>
      <p:sp>
        <p:nvSpPr>
          <p:cNvPr id="11" name="TextBox 10"/>
          <p:cNvSpPr txBox="1"/>
          <p:nvPr/>
        </p:nvSpPr>
        <p:spPr>
          <a:xfrm>
            <a:off x="411480" y="1122788"/>
            <a:ext cx="11416908" cy="338554"/>
          </a:xfrm>
          <a:prstGeom prst="rect">
            <a:avLst/>
          </a:prstGeom>
          <a:noFill/>
        </p:spPr>
        <p:txBody>
          <a:bodyPr wrap="none" rtlCol="0">
            <a:spAutoFit/>
          </a:bodyPr>
          <a:lstStyle/>
          <a:p>
            <a:r>
              <a:rPr lang="en-GB" sz="1333" dirty="0"/>
              <a:t>  </a:t>
            </a:r>
            <a:r>
              <a:rPr lang="en-GB" sz="1600" dirty="0"/>
              <a:t>Q44: </a:t>
            </a:r>
            <a:r>
              <a:rPr lang="en-GB" sz="1600" b="1" dirty="0"/>
              <a:t>What are the biggest security risks for your company with an increase in remote workforce? (select up to 2)</a:t>
            </a:r>
            <a:endParaRPr lang="en-US" sz="1333" b="1" dirty="0">
              <a:solidFill>
                <a:srgbClr val="000000"/>
              </a:solidFill>
            </a:endParaRPr>
          </a:p>
        </p:txBody>
      </p:sp>
      <p:graphicFrame>
        <p:nvGraphicFramePr>
          <p:cNvPr id="10" name="Content Placeholder 5">
            <a:extLst>
              <a:ext uri="{FF2B5EF4-FFF2-40B4-BE49-F238E27FC236}">
                <a16:creationId xmlns:a16="http://schemas.microsoft.com/office/drawing/2014/main" id="{403C8210-ECF9-4408-A1DA-2A66CB88CA74}"/>
              </a:ext>
            </a:extLst>
          </p:cNvPr>
          <p:cNvGraphicFramePr>
            <a:graphicFrameLocks noGrp="1"/>
          </p:cNvGraphicFramePr>
          <p:nvPr>
            <p:ph idx="1"/>
          </p:nvPr>
        </p:nvGraphicFramePr>
        <p:xfrm>
          <a:off x="242922" y="1586033"/>
          <a:ext cx="11707284" cy="482742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0568C47D-3EBE-4D20-A590-065598EF4999}"/>
              </a:ext>
            </a:extLst>
          </p:cNvPr>
          <p:cNvSpPr>
            <a:spLocks noGrp="1"/>
          </p:cNvSpPr>
          <p:nvPr>
            <p:ph type="sldNum" sz="quarter" idx="4294967295"/>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280189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9975" y="82131"/>
            <a:ext cx="12192000" cy="972569"/>
          </a:xfrm>
        </p:spPr>
        <p:txBody>
          <a:bodyPr>
            <a:normAutofit/>
          </a:bodyPr>
          <a:lstStyle/>
          <a:p>
            <a:r>
              <a:rPr lang="en-US" dirty="0">
                <a:solidFill>
                  <a:srgbClr val="000000"/>
                </a:solidFill>
              </a:rPr>
              <a:t>Security Risks with Working from Home</a:t>
            </a:r>
          </a:p>
        </p:txBody>
      </p:sp>
      <p:sp>
        <p:nvSpPr>
          <p:cNvPr id="5" name="TextBox 4"/>
          <p:cNvSpPr txBox="1"/>
          <p:nvPr/>
        </p:nvSpPr>
        <p:spPr>
          <a:xfrm>
            <a:off x="239349" y="5925277"/>
            <a:ext cx="11946387" cy="707694"/>
          </a:xfrm>
          <a:prstGeom prst="rect">
            <a:avLst/>
          </a:prstGeom>
          <a:noFill/>
        </p:spPr>
        <p:txBody>
          <a:bodyPr wrap="square" rtlCol="0">
            <a:spAutoFit/>
          </a:bodyPr>
          <a:lstStyle/>
          <a:p>
            <a:r>
              <a:rPr lang="en-US" sz="1333" dirty="0">
                <a:solidFill>
                  <a:srgbClr val="000000"/>
                </a:solidFill>
              </a:rPr>
              <a:t>N =                            202                                57                                 71                                 74</a:t>
            </a:r>
          </a:p>
          <a:p>
            <a:pPr algn="r"/>
            <a:r>
              <a:rPr lang="en-US" sz="1333" dirty="0">
                <a:solidFill>
                  <a:srgbClr val="000000"/>
                </a:solidFill>
              </a:rPr>
              <a:t>Respondents who believe the pandemic will increase the number of home workers at their company</a:t>
            </a:r>
          </a:p>
          <a:p>
            <a:pPr algn="r"/>
            <a:r>
              <a:rPr lang="en-US" sz="1333" dirty="0">
                <a:solidFill>
                  <a:srgbClr val="000000"/>
                </a:solidFill>
              </a:rPr>
              <a:t>Source: WE OG IT DM 2020</a:t>
            </a:r>
          </a:p>
        </p:txBody>
      </p:sp>
      <p:sp>
        <p:nvSpPr>
          <p:cNvPr id="7" name="TextBox 6"/>
          <p:cNvSpPr txBox="1"/>
          <p:nvPr/>
        </p:nvSpPr>
        <p:spPr>
          <a:xfrm>
            <a:off x="489975" y="1054700"/>
            <a:ext cx="9828332" cy="338554"/>
          </a:xfrm>
          <a:prstGeom prst="rect">
            <a:avLst/>
          </a:prstGeom>
          <a:noFill/>
        </p:spPr>
        <p:txBody>
          <a:bodyPr wrap="none" rtlCol="0">
            <a:spAutoFit/>
          </a:bodyPr>
          <a:lstStyle/>
          <a:p>
            <a:r>
              <a:rPr lang="en-GB" sz="1600" dirty="0">
                <a:solidFill>
                  <a:srgbClr val="000000"/>
                </a:solidFill>
              </a:rPr>
              <a:t> Q44: </a:t>
            </a:r>
            <a:r>
              <a:rPr lang="en-GB" sz="1600" b="1" dirty="0">
                <a:solidFill>
                  <a:srgbClr val="000000"/>
                </a:solidFill>
              </a:rPr>
              <a:t>What are the biggest security risks for your company with an increase in remote workforce?</a:t>
            </a:r>
            <a:endParaRPr lang="en-US" sz="1600" b="1" dirty="0">
              <a:solidFill>
                <a:srgbClr val="000000"/>
              </a:solidFill>
            </a:endParaRPr>
          </a:p>
        </p:txBody>
      </p:sp>
      <p:graphicFrame>
        <p:nvGraphicFramePr>
          <p:cNvPr id="9" name="Content Placeholder 6">
            <a:extLst>
              <a:ext uri="{FF2B5EF4-FFF2-40B4-BE49-F238E27FC236}">
                <a16:creationId xmlns:a16="http://schemas.microsoft.com/office/drawing/2014/main" id="{957C2F8E-285E-45BE-BEC3-E9287645283D}"/>
              </a:ext>
            </a:extLst>
          </p:cNvPr>
          <p:cNvGraphicFramePr>
            <a:graphicFrameLocks noGrp="1"/>
          </p:cNvGraphicFramePr>
          <p:nvPr>
            <p:ph idx="1"/>
          </p:nvPr>
        </p:nvGraphicFramePr>
        <p:xfrm>
          <a:off x="489975" y="1591866"/>
          <a:ext cx="11707284" cy="452543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707B9323-8D6D-4E3C-86F6-4AC9FD562453}"/>
              </a:ext>
            </a:extLst>
          </p:cNvPr>
          <p:cNvSpPr>
            <a:spLocks noGrp="1"/>
          </p:cNvSpPr>
          <p:nvPr>
            <p:ph type="sldNum" sz="quarter" idx="4294967295"/>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869617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1372"/>
            <a:ext cx="12192000" cy="972569"/>
          </a:xfrm>
        </p:spPr>
        <p:txBody>
          <a:bodyPr/>
          <a:lstStyle/>
          <a:p>
            <a:r>
              <a:rPr lang="en-US" dirty="0">
                <a:solidFill>
                  <a:srgbClr val="000000"/>
                </a:solidFill>
              </a:rPr>
              <a:t>Top of Mind Features for Home Office Workers</a:t>
            </a:r>
          </a:p>
        </p:txBody>
      </p:sp>
      <p:sp>
        <p:nvSpPr>
          <p:cNvPr id="8" name="TextBox 7"/>
          <p:cNvSpPr txBox="1"/>
          <p:nvPr/>
        </p:nvSpPr>
        <p:spPr>
          <a:xfrm>
            <a:off x="203202" y="6240518"/>
            <a:ext cx="11946387" cy="297454"/>
          </a:xfrm>
          <a:prstGeom prst="rect">
            <a:avLst/>
          </a:prstGeom>
          <a:noFill/>
        </p:spPr>
        <p:txBody>
          <a:bodyPr wrap="square" rtlCol="0">
            <a:spAutoFit/>
          </a:bodyPr>
          <a:lstStyle/>
          <a:p>
            <a:pPr algn="r"/>
            <a:r>
              <a:rPr lang="en-US" sz="1333" dirty="0">
                <a:solidFill>
                  <a:srgbClr val="000000"/>
                </a:solidFill>
              </a:rPr>
              <a:t>Source: WE OG IT DM 2020</a:t>
            </a:r>
          </a:p>
        </p:txBody>
      </p:sp>
      <p:sp>
        <p:nvSpPr>
          <p:cNvPr id="11" name="TextBox 10"/>
          <p:cNvSpPr txBox="1"/>
          <p:nvPr/>
        </p:nvSpPr>
        <p:spPr>
          <a:xfrm>
            <a:off x="160384" y="931414"/>
            <a:ext cx="10488769" cy="338554"/>
          </a:xfrm>
          <a:prstGeom prst="rect">
            <a:avLst/>
          </a:prstGeom>
          <a:noFill/>
        </p:spPr>
        <p:txBody>
          <a:bodyPr wrap="none" rtlCol="0">
            <a:spAutoFit/>
          </a:bodyPr>
          <a:lstStyle/>
          <a:p>
            <a:r>
              <a:rPr lang="en-GB" sz="1400" dirty="0"/>
              <a:t> Q40: </a:t>
            </a:r>
            <a:r>
              <a:rPr lang="en-GB" sz="1600" b="1" dirty="0"/>
              <a:t>What print device features are most important for home office workers?</a:t>
            </a:r>
            <a:r>
              <a:rPr lang="en-GB" sz="1600" b="1" dirty="0">
                <a:solidFill>
                  <a:srgbClr val="000000"/>
                </a:solidFill>
              </a:rPr>
              <a:t>(up to 5 selections possible</a:t>
            </a:r>
            <a:r>
              <a:rPr lang="en-GB" sz="1400" b="1" dirty="0">
                <a:solidFill>
                  <a:srgbClr val="000000"/>
                </a:solidFill>
              </a:rPr>
              <a:t>)</a:t>
            </a:r>
            <a:endParaRPr lang="en-US" sz="1333" b="1" dirty="0">
              <a:solidFill>
                <a:srgbClr val="000000"/>
              </a:solidFill>
            </a:endParaRPr>
          </a:p>
        </p:txBody>
      </p:sp>
      <p:graphicFrame>
        <p:nvGraphicFramePr>
          <p:cNvPr id="10" name="Content Placeholder 5">
            <a:extLst>
              <a:ext uri="{FF2B5EF4-FFF2-40B4-BE49-F238E27FC236}">
                <a16:creationId xmlns:a16="http://schemas.microsoft.com/office/drawing/2014/main" id="{403C8210-ECF9-4408-A1DA-2A66CB88CA74}"/>
              </a:ext>
            </a:extLst>
          </p:cNvPr>
          <p:cNvGraphicFramePr>
            <a:graphicFrameLocks noGrp="1"/>
          </p:cNvGraphicFramePr>
          <p:nvPr>
            <p:ph idx="1"/>
          </p:nvPr>
        </p:nvGraphicFramePr>
        <p:xfrm>
          <a:off x="203202" y="1412777"/>
          <a:ext cx="7909023" cy="49925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0A18D70-DBC2-4732-9308-29D9F7E806A4}"/>
              </a:ext>
            </a:extLst>
          </p:cNvPr>
          <p:cNvSpPr txBox="1"/>
          <p:nvPr/>
        </p:nvSpPr>
        <p:spPr>
          <a:xfrm>
            <a:off x="8000974" y="1412777"/>
            <a:ext cx="3853036" cy="4689489"/>
          </a:xfrm>
          <a:prstGeom prst="rect">
            <a:avLst/>
          </a:prstGeom>
          <a:noFill/>
        </p:spPr>
        <p:txBody>
          <a:bodyPr wrap="square" rtlCol="0">
            <a:spAutoFit/>
          </a:bodyPr>
          <a:lstStyle/>
          <a:p>
            <a:pPr marL="380990" indent="-380990">
              <a:buClr>
                <a:schemeClr val="accent2"/>
              </a:buClr>
              <a:buSzPct val="50000"/>
              <a:buFont typeface="Wingdings" panose="05000000000000000000" pitchFamily="2" charset="2"/>
              <a:buChar char="u"/>
            </a:pPr>
            <a:r>
              <a:rPr lang="en-US" sz="1867" b="1" dirty="0"/>
              <a:t>57% of small companies cited reliability and ease of use jointly as #1 criteria</a:t>
            </a:r>
            <a:br>
              <a:rPr lang="en-US" sz="1867" b="1" dirty="0"/>
            </a:br>
            <a:endParaRPr lang="en-US" sz="1867" b="1" dirty="0"/>
          </a:p>
          <a:p>
            <a:pPr marL="380990" indent="-380990">
              <a:buClr>
                <a:schemeClr val="accent2"/>
              </a:buClr>
              <a:buSzPct val="50000"/>
              <a:buFont typeface="Wingdings" panose="05000000000000000000" pitchFamily="2" charset="2"/>
              <a:buChar char="u"/>
            </a:pPr>
            <a:r>
              <a:rPr lang="en-US" sz="1867" b="1" dirty="0"/>
              <a:t>46% of medium-sized companies cited reliability  as #1 criteria, followed by ease of use at 37%</a:t>
            </a:r>
            <a:br>
              <a:rPr lang="en-US" sz="1867" b="1" dirty="0"/>
            </a:br>
            <a:endParaRPr lang="en-US" sz="1867" b="1" dirty="0"/>
          </a:p>
          <a:p>
            <a:pPr marL="380990" indent="-380990">
              <a:buClr>
                <a:schemeClr val="accent2"/>
              </a:buClr>
              <a:buSzPct val="50000"/>
              <a:buFont typeface="Wingdings" panose="05000000000000000000" pitchFamily="2" charset="2"/>
              <a:buChar char="u"/>
            </a:pPr>
            <a:r>
              <a:rPr lang="en-US" sz="1867" b="1" dirty="0"/>
              <a:t>46% of large companies cited reliability as #1 criteria, followed by lower TCO at 34%</a:t>
            </a:r>
          </a:p>
          <a:p>
            <a:pPr marL="380990" indent="-380990">
              <a:buClr>
                <a:schemeClr val="accent2"/>
              </a:buClr>
              <a:buSzPct val="50000"/>
              <a:buFont typeface="Wingdings" panose="05000000000000000000" pitchFamily="2" charset="2"/>
              <a:buChar char="u"/>
            </a:pPr>
            <a:endParaRPr lang="en-US" sz="1867" b="1" dirty="0"/>
          </a:p>
          <a:p>
            <a:pPr marL="380990" indent="-380990">
              <a:buClr>
                <a:schemeClr val="accent2"/>
              </a:buClr>
              <a:buSzPct val="50000"/>
              <a:buFont typeface="Wingdings" panose="05000000000000000000" pitchFamily="2" charset="2"/>
              <a:buChar char="u"/>
            </a:pPr>
            <a:r>
              <a:rPr lang="en-US" sz="1867" b="1" dirty="0">
                <a:solidFill>
                  <a:srgbClr val="FF0000"/>
                </a:solidFill>
              </a:rPr>
              <a:t>Improved device security was given at 21% </a:t>
            </a:r>
          </a:p>
        </p:txBody>
      </p:sp>
      <p:sp>
        <p:nvSpPr>
          <p:cNvPr id="3" name="Rectangle 2">
            <a:extLst>
              <a:ext uri="{FF2B5EF4-FFF2-40B4-BE49-F238E27FC236}">
                <a16:creationId xmlns:a16="http://schemas.microsoft.com/office/drawing/2014/main" id="{4F3301C1-0EB3-4CA0-8430-154549D9525F}"/>
              </a:ext>
            </a:extLst>
          </p:cNvPr>
          <p:cNvSpPr/>
          <p:nvPr/>
        </p:nvSpPr>
        <p:spPr>
          <a:xfrm>
            <a:off x="160384" y="6137213"/>
            <a:ext cx="3182281" cy="369332"/>
          </a:xfrm>
          <a:prstGeom prst="rect">
            <a:avLst/>
          </a:prstGeom>
        </p:spPr>
        <p:txBody>
          <a:bodyPr wrap="none">
            <a:spAutoFit/>
          </a:bodyPr>
          <a:lstStyle/>
          <a:p>
            <a:pPr algn="r"/>
            <a:r>
              <a:rPr lang="en-US" dirty="0">
                <a:solidFill>
                  <a:srgbClr val="000000"/>
                </a:solidFill>
              </a:rPr>
              <a:t>Number of responses = 299</a:t>
            </a:r>
          </a:p>
        </p:txBody>
      </p:sp>
      <p:sp>
        <p:nvSpPr>
          <p:cNvPr id="4" name="Slide Number Placeholder 3">
            <a:extLst>
              <a:ext uri="{FF2B5EF4-FFF2-40B4-BE49-F238E27FC236}">
                <a16:creationId xmlns:a16="http://schemas.microsoft.com/office/drawing/2014/main" id="{8EA45E2A-3CA6-40BD-ABBF-A4310A7E2BA2}"/>
              </a:ext>
            </a:extLst>
          </p:cNvPr>
          <p:cNvSpPr>
            <a:spLocks noGrp="1"/>
          </p:cNvSpPr>
          <p:nvPr>
            <p:ph type="sldNum" sz="quarter" idx="4294967295"/>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367788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23680-D0CB-4599-A599-189F5E2C80E9}"/>
              </a:ext>
            </a:extLst>
          </p:cNvPr>
          <p:cNvSpPr>
            <a:spLocks noGrp="1"/>
          </p:cNvSpPr>
          <p:nvPr>
            <p:ph type="title"/>
          </p:nvPr>
        </p:nvSpPr>
        <p:spPr/>
        <p:txBody>
          <a:bodyPr/>
          <a:lstStyle/>
          <a:p>
            <a:r>
              <a:rPr lang="en-GB" dirty="0"/>
              <a:t>Where do Canon fit in?</a:t>
            </a:r>
          </a:p>
        </p:txBody>
      </p:sp>
      <p:sp>
        <p:nvSpPr>
          <p:cNvPr id="2" name="Slide Number Placeholder 1">
            <a:extLst>
              <a:ext uri="{FF2B5EF4-FFF2-40B4-BE49-F238E27FC236}">
                <a16:creationId xmlns:a16="http://schemas.microsoft.com/office/drawing/2014/main" id="{912AA60B-1D95-4C7A-959A-027443323989}"/>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19</a:t>
            </a:fld>
            <a:endParaRPr lang="en-GB" b="1" dirty="0"/>
          </a:p>
        </p:txBody>
      </p:sp>
      <p:pic>
        <p:nvPicPr>
          <p:cNvPr id="6" name="Picture 5">
            <a:extLst>
              <a:ext uri="{FF2B5EF4-FFF2-40B4-BE49-F238E27FC236}">
                <a16:creationId xmlns:a16="http://schemas.microsoft.com/office/drawing/2014/main" id="{617A43DC-B969-40A6-8D4B-8ACABC8F1462}"/>
              </a:ext>
            </a:extLst>
          </p:cNvPr>
          <p:cNvPicPr>
            <a:picLocks noChangeAspect="1"/>
          </p:cNvPicPr>
          <p:nvPr/>
        </p:nvPicPr>
        <p:blipFill>
          <a:blip r:embed="rId2"/>
          <a:stretch>
            <a:fillRect/>
          </a:stretch>
        </p:blipFill>
        <p:spPr>
          <a:xfrm>
            <a:off x="0" y="1630547"/>
            <a:ext cx="7841254" cy="3596906"/>
          </a:xfrm>
          <a:prstGeom prst="rect">
            <a:avLst/>
          </a:prstGeom>
        </p:spPr>
      </p:pic>
    </p:spTree>
    <p:extLst>
      <p:ext uri="{BB962C8B-B14F-4D97-AF65-F5344CB8AC3E}">
        <p14:creationId xmlns:p14="http://schemas.microsoft.com/office/powerpoint/2010/main" val="27357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C12C65-CF52-41FF-9634-20B9E784D967}"/>
              </a:ext>
            </a:extLst>
          </p:cNvPr>
          <p:cNvSpPr txBox="1"/>
          <p:nvPr/>
        </p:nvSpPr>
        <p:spPr>
          <a:xfrm>
            <a:off x="680220" y="1977789"/>
            <a:ext cx="3026664" cy="677108"/>
          </a:xfrm>
          <a:prstGeom prst="rect">
            <a:avLst/>
          </a:prstGeom>
          <a:noFill/>
        </p:spPr>
        <p:txBody>
          <a:bodyPr wrap="square" lIns="0" tIns="0" rIns="0" bIns="0" rtlCol="0">
            <a:spAutoFit/>
          </a:bodyPr>
          <a:lstStyle/>
          <a:p>
            <a:pPr algn="r"/>
            <a:r>
              <a:rPr lang="en-US" sz="4400" b="1" dirty="0">
                <a:solidFill>
                  <a:schemeClr val="accent1"/>
                </a:solidFill>
              </a:rPr>
              <a:t>CONTENTS</a:t>
            </a:r>
            <a:endParaRPr lang="en-GB" sz="4400" b="1" dirty="0">
              <a:solidFill>
                <a:schemeClr val="accent1"/>
              </a:solidFill>
            </a:endParaRPr>
          </a:p>
        </p:txBody>
      </p:sp>
      <p:sp>
        <p:nvSpPr>
          <p:cNvPr id="12" name="TextBox 11">
            <a:extLst>
              <a:ext uri="{FF2B5EF4-FFF2-40B4-BE49-F238E27FC236}">
                <a16:creationId xmlns:a16="http://schemas.microsoft.com/office/drawing/2014/main" id="{A263D4CE-BE18-4139-BB7D-9139827AA1A3}"/>
              </a:ext>
            </a:extLst>
          </p:cNvPr>
          <p:cNvSpPr txBox="1"/>
          <p:nvPr/>
        </p:nvSpPr>
        <p:spPr>
          <a:xfrm>
            <a:off x="4641355" y="1048254"/>
            <a:ext cx="685800" cy="553998"/>
          </a:xfrm>
          <a:prstGeom prst="rect">
            <a:avLst/>
          </a:prstGeom>
          <a:noFill/>
        </p:spPr>
        <p:txBody>
          <a:bodyPr wrap="square" lIns="0" tIns="0" rIns="0" bIns="0" rtlCol="0">
            <a:spAutoFit/>
          </a:bodyPr>
          <a:lstStyle/>
          <a:p>
            <a:pPr algn="r"/>
            <a:r>
              <a:rPr lang="en-US" sz="3600" b="1" dirty="0"/>
              <a:t>01</a:t>
            </a:r>
            <a:endParaRPr lang="en-GB" sz="3600" b="1" dirty="0"/>
          </a:p>
        </p:txBody>
      </p:sp>
      <p:sp>
        <p:nvSpPr>
          <p:cNvPr id="13" name="TextBox 12">
            <a:extLst>
              <a:ext uri="{FF2B5EF4-FFF2-40B4-BE49-F238E27FC236}">
                <a16:creationId xmlns:a16="http://schemas.microsoft.com/office/drawing/2014/main" id="{06E7E851-7174-4E42-8881-1BC64C7278B8}"/>
              </a:ext>
            </a:extLst>
          </p:cNvPr>
          <p:cNvSpPr txBox="1"/>
          <p:nvPr/>
        </p:nvSpPr>
        <p:spPr>
          <a:xfrm>
            <a:off x="5491893" y="1217531"/>
            <a:ext cx="4297680" cy="215444"/>
          </a:xfrm>
          <a:prstGeom prst="rect">
            <a:avLst/>
          </a:prstGeom>
          <a:noFill/>
        </p:spPr>
        <p:txBody>
          <a:bodyPr wrap="square" lIns="0" tIns="0" rIns="0" bIns="0" rtlCol="0">
            <a:spAutoFit/>
          </a:bodyPr>
          <a:lstStyle/>
          <a:p>
            <a:r>
              <a:rPr lang="en-US" sz="1400" b="1" dirty="0"/>
              <a:t>Introduction. </a:t>
            </a:r>
            <a:endParaRPr lang="en-GB" sz="1400" b="1" dirty="0"/>
          </a:p>
        </p:txBody>
      </p:sp>
      <p:cxnSp>
        <p:nvCxnSpPr>
          <p:cNvPr id="15" name="Straight Connector 14">
            <a:extLst>
              <a:ext uri="{FF2B5EF4-FFF2-40B4-BE49-F238E27FC236}">
                <a16:creationId xmlns:a16="http://schemas.microsoft.com/office/drawing/2014/main" id="{DB639032-54FA-4F54-8A17-43FA191AB9F6}"/>
              </a:ext>
            </a:extLst>
          </p:cNvPr>
          <p:cNvCxnSpPr/>
          <p:nvPr/>
        </p:nvCxnSpPr>
        <p:spPr>
          <a:xfrm>
            <a:off x="5508247" y="1651641"/>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9628089-23A1-4F15-A2AC-DF6413CFEFAD}"/>
              </a:ext>
            </a:extLst>
          </p:cNvPr>
          <p:cNvSpPr txBox="1"/>
          <p:nvPr/>
        </p:nvSpPr>
        <p:spPr>
          <a:xfrm>
            <a:off x="4641355" y="1766095"/>
            <a:ext cx="685800" cy="553998"/>
          </a:xfrm>
          <a:prstGeom prst="rect">
            <a:avLst/>
          </a:prstGeom>
          <a:noFill/>
        </p:spPr>
        <p:txBody>
          <a:bodyPr wrap="square" lIns="0" tIns="0" rIns="0" bIns="0" rtlCol="0">
            <a:spAutoFit/>
          </a:bodyPr>
          <a:lstStyle/>
          <a:p>
            <a:pPr algn="r"/>
            <a:r>
              <a:rPr lang="en-US" sz="3600" b="1" dirty="0"/>
              <a:t>02</a:t>
            </a:r>
            <a:endParaRPr lang="en-GB" sz="3600" b="1" dirty="0"/>
          </a:p>
        </p:txBody>
      </p:sp>
      <p:sp>
        <p:nvSpPr>
          <p:cNvPr id="40" name="TextBox 39">
            <a:extLst>
              <a:ext uri="{FF2B5EF4-FFF2-40B4-BE49-F238E27FC236}">
                <a16:creationId xmlns:a16="http://schemas.microsoft.com/office/drawing/2014/main" id="{1B33F6D2-5F65-48E1-A325-DD6954912815}"/>
              </a:ext>
            </a:extLst>
          </p:cNvPr>
          <p:cNvSpPr txBox="1"/>
          <p:nvPr/>
        </p:nvSpPr>
        <p:spPr>
          <a:xfrm>
            <a:off x="5491893" y="1931077"/>
            <a:ext cx="4297680" cy="215444"/>
          </a:xfrm>
          <a:prstGeom prst="rect">
            <a:avLst/>
          </a:prstGeom>
          <a:noFill/>
        </p:spPr>
        <p:txBody>
          <a:bodyPr wrap="square" lIns="0" tIns="0" rIns="0" bIns="0" rtlCol="0">
            <a:spAutoFit/>
          </a:bodyPr>
          <a:lstStyle/>
          <a:p>
            <a:r>
              <a:rPr lang="en-GB" sz="1400" b="1" dirty="0"/>
              <a:t>Why is IT Security Important </a:t>
            </a:r>
          </a:p>
        </p:txBody>
      </p:sp>
      <p:cxnSp>
        <p:nvCxnSpPr>
          <p:cNvPr id="41" name="Straight Connector 40">
            <a:extLst>
              <a:ext uri="{FF2B5EF4-FFF2-40B4-BE49-F238E27FC236}">
                <a16:creationId xmlns:a16="http://schemas.microsoft.com/office/drawing/2014/main" id="{3B504499-D8DD-4700-9323-3B3ECA2CF3DF}"/>
              </a:ext>
            </a:extLst>
          </p:cNvPr>
          <p:cNvCxnSpPr/>
          <p:nvPr/>
        </p:nvCxnSpPr>
        <p:spPr>
          <a:xfrm>
            <a:off x="5484098" y="2363924"/>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CB7934-D54D-49D2-9BF2-C509FD9E4283}"/>
              </a:ext>
            </a:extLst>
          </p:cNvPr>
          <p:cNvSpPr txBox="1"/>
          <p:nvPr/>
        </p:nvSpPr>
        <p:spPr>
          <a:xfrm>
            <a:off x="4641355" y="2483936"/>
            <a:ext cx="685800" cy="553998"/>
          </a:xfrm>
          <a:prstGeom prst="rect">
            <a:avLst/>
          </a:prstGeom>
          <a:noFill/>
        </p:spPr>
        <p:txBody>
          <a:bodyPr wrap="square" lIns="0" tIns="0" rIns="0" bIns="0" rtlCol="0">
            <a:spAutoFit/>
          </a:bodyPr>
          <a:lstStyle/>
          <a:p>
            <a:pPr algn="r"/>
            <a:r>
              <a:rPr lang="en-US" sz="3600" b="1" dirty="0"/>
              <a:t>03</a:t>
            </a:r>
            <a:endParaRPr lang="en-GB" sz="3600" b="1" dirty="0"/>
          </a:p>
        </p:txBody>
      </p:sp>
      <p:cxnSp>
        <p:nvCxnSpPr>
          <p:cNvPr id="45" name="Straight Connector 44">
            <a:extLst>
              <a:ext uri="{FF2B5EF4-FFF2-40B4-BE49-F238E27FC236}">
                <a16:creationId xmlns:a16="http://schemas.microsoft.com/office/drawing/2014/main" id="{C4B529DD-E5A1-4217-B85B-AC8A63ABA1CF}"/>
              </a:ext>
            </a:extLst>
          </p:cNvPr>
          <p:cNvCxnSpPr/>
          <p:nvPr/>
        </p:nvCxnSpPr>
        <p:spPr>
          <a:xfrm>
            <a:off x="5512247" y="3076207"/>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8CEA70-5EA3-4270-A8E7-55D6E1A76F88}"/>
              </a:ext>
            </a:extLst>
          </p:cNvPr>
          <p:cNvSpPr txBox="1"/>
          <p:nvPr/>
        </p:nvSpPr>
        <p:spPr>
          <a:xfrm>
            <a:off x="4641355" y="3201777"/>
            <a:ext cx="685800" cy="553998"/>
          </a:xfrm>
          <a:prstGeom prst="rect">
            <a:avLst/>
          </a:prstGeom>
          <a:noFill/>
        </p:spPr>
        <p:txBody>
          <a:bodyPr wrap="square" lIns="0" tIns="0" rIns="0" bIns="0" rtlCol="0">
            <a:spAutoFit/>
          </a:bodyPr>
          <a:lstStyle/>
          <a:p>
            <a:pPr algn="r"/>
            <a:r>
              <a:rPr lang="en-US" sz="3600" b="1" dirty="0"/>
              <a:t>04</a:t>
            </a:r>
            <a:endParaRPr lang="en-GB" sz="3600" b="1" dirty="0"/>
          </a:p>
        </p:txBody>
      </p:sp>
      <p:cxnSp>
        <p:nvCxnSpPr>
          <p:cNvPr id="17" name="Straight Connector 16">
            <a:extLst>
              <a:ext uri="{FF2B5EF4-FFF2-40B4-BE49-F238E27FC236}">
                <a16:creationId xmlns:a16="http://schemas.microsoft.com/office/drawing/2014/main" id="{210C3722-572B-4B13-916A-9D5CED47EDE3}"/>
              </a:ext>
            </a:extLst>
          </p:cNvPr>
          <p:cNvCxnSpPr/>
          <p:nvPr/>
        </p:nvCxnSpPr>
        <p:spPr>
          <a:xfrm>
            <a:off x="5528601" y="3788490"/>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D2D9197-021F-4A64-9194-095789716B96}"/>
              </a:ext>
            </a:extLst>
          </p:cNvPr>
          <p:cNvSpPr txBox="1"/>
          <p:nvPr/>
        </p:nvSpPr>
        <p:spPr>
          <a:xfrm>
            <a:off x="4641355" y="3919618"/>
            <a:ext cx="685800" cy="553998"/>
          </a:xfrm>
          <a:prstGeom prst="rect">
            <a:avLst/>
          </a:prstGeom>
          <a:noFill/>
        </p:spPr>
        <p:txBody>
          <a:bodyPr wrap="square" lIns="0" tIns="0" rIns="0" bIns="0" rtlCol="0">
            <a:spAutoFit/>
          </a:bodyPr>
          <a:lstStyle/>
          <a:p>
            <a:pPr algn="r"/>
            <a:r>
              <a:rPr lang="en-US" sz="3600" b="1" dirty="0"/>
              <a:t>05</a:t>
            </a:r>
            <a:endParaRPr lang="en-GB" sz="3600" b="1" dirty="0"/>
          </a:p>
        </p:txBody>
      </p:sp>
      <p:sp>
        <p:nvSpPr>
          <p:cNvPr id="19" name="TextBox 18">
            <a:extLst>
              <a:ext uri="{FF2B5EF4-FFF2-40B4-BE49-F238E27FC236}">
                <a16:creationId xmlns:a16="http://schemas.microsoft.com/office/drawing/2014/main" id="{DE924ED5-5686-4ED1-BC8A-66C93356F259}"/>
              </a:ext>
            </a:extLst>
          </p:cNvPr>
          <p:cNvSpPr txBox="1"/>
          <p:nvPr/>
        </p:nvSpPr>
        <p:spPr>
          <a:xfrm>
            <a:off x="5491893" y="4092225"/>
            <a:ext cx="4297680" cy="215444"/>
          </a:xfrm>
          <a:prstGeom prst="rect">
            <a:avLst/>
          </a:prstGeom>
          <a:noFill/>
        </p:spPr>
        <p:txBody>
          <a:bodyPr wrap="square" lIns="0" tIns="0" rIns="0" bIns="0" rtlCol="0">
            <a:spAutoFit/>
          </a:bodyPr>
          <a:lstStyle/>
          <a:p>
            <a:r>
              <a:rPr lang="en-GB" sz="1400" b="1" dirty="0"/>
              <a:t>Vulnerability</a:t>
            </a:r>
          </a:p>
        </p:txBody>
      </p:sp>
      <p:cxnSp>
        <p:nvCxnSpPr>
          <p:cNvPr id="20" name="Straight Connector 19">
            <a:extLst>
              <a:ext uri="{FF2B5EF4-FFF2-40B4-BE49-F238E27FC236}">
                <a16:creationId xmlns:a16="http://schemas.microsoft.com/office/drawing/2014/main" id="{4AB63975-1A54-4953-9CA4-0B1EF3245870}"/>
              </a:ext>
            </a:extLst>
          </p:cNvPr>
          <p:cNvCxnSpPr/>
          <p:nvPr/>
        </p:nvCxnSpPr>
        <p:spPr>
          <a:xfrm>
            <a:off x="5512247" y="4500772"/>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EA825C2-F392-4021-9775-3FC8C2A1657B}"/>
              </a:ext>
            </a:extLst>
          </p:cNvPr>
          <p:cNvSpPr>
            <a:spLocks noGrp="1"/>
          </p:cNvSpPr>
          <p:nvPr>
            <p:ph type="sldNum" sz="quarter" idx="12"/>
          </p:nvPr>
        </p:nvSpPr>
        <p:spPr>
          <a:xfrm>
            <a:off x="479425" y="6469062"/>
            <a:ext cx="1919743" cy="158075"/>
          </a:xfrm>
        </p:spPr>
        <p:txBody>
          <a:bodyPr/>
          <a:lstStyle/>
          <a:p>
            <a:r>
              <a:rPr lang="en-GB" dirty="0"/>
              <a:t>Canon Europe Learning &amp; Development </a:t>
            </a:r>
            <a:endParaRPr lang="en-GB" b="1" dirty="0"/>
          </a:p>
        </p:txBody>
      </p:sp>
      <p:sp>
        <p:nvSpPr>
          <p:cNvPr id="21" name="TextBox 20">
            <a:extLst>
              <a:ext uri="{FF2B5EF4-FFF2-40B4-BE49-F238E27FC236}">
                <a16:creationId xmlns:a16="http://schemas.microsoft.com/office/drawing/2014/main" id="{C8EF8D31-1F4B-4106-88EE-9C3518204E4A}"/>
              </a:ext>
            </a:extLst>
          </p:cNvPr>
          <p:cNvSpPr txBox="1"/>
          <p:nvPr/>
        </p:nvSpPr>
        <p:spPr>
          <a:xfrm>
            <a:off x="5491893" y="2652248"/>
            <a:ext cx="4297680" cy="215444"/>
          </a:xfrm>
          <a:prstGeom prst="rect">
            <a:avLst/>
          </a:prstGeom>
          <a:noFill/>
        </p:spPr>
        <p:txBody>
          <a:bodyPr wrap="square" lIns="0" tIns="0" rIns="0" bIns="0" rtlCol="0">
            <a:spAutoFit/>
          </a:bodyPr>
          <a:lstStyle/>
          <a:p>
            <a:r>
              <a:rPr lang="en-GB" sz="1400" b="1" dirty="0"/>
              <a:t>Language of IT Security</a:t>
            </a:r>
          </a:p>
        </p:txBody>
      </p:sp>
      <p:sp>
        <p:nvSpPr>
          <p:cNvPr id="22" name="TextBox 21">
            <a:extLst>
              <a:ext uri="{FF2B5EF4-FFF2-40B4-BE49-F238E27FC236}">
                <a16:creationId xmlns:a16="http://schemas.microsoft.com/office/drawing/2014/main" id="{3A291D7B-32C1-4E4C-B63D-917101D3D027}"/>
              </a:ext>
            </a:extLst>
          </p:cNvPr>
          <p:cNvSpPr txBox="1"/>
          <p:nvPr/>
        </p:nvSpPr>
        <p:spPr>
          <a:xfrm>
            <a:off x="5491893" y="3371054"/>
            <a:ext cx="4297680" cy="215444"/>
          </a:xfrm>
          <a:prstGeom prst="rect">
            <a:avLst/>
          </a:prstGeom>
          <a:noFill/>
        </p:spPr>
        <p:txBody>
          <a:bodyPr wrap="square" lIns="0" tIns="0" rIns="0" bIns="0" rtlCol="0">
            <a:spAutoFit/>
          </a:bodyPr>
          <a:lstStyle/>
          <a:p>
            <a:r>
              <a:rPr lang="en-GB" sz="1400" b="1" dirty="0"/>
              <a:t>Risk and Risk Management</a:t>
            </a:r>
          </a:p>
        </p:txBody>
      </p:sp>
      <p:sp>
        <p:nvSpPr>
          <p:cNvPr id="25" name="TextBox 24">
            <a:extLst>
              <a:ext uri="{FF2B5EF4-FFF2-40B4-BE49-F238E27FC236}">
                <a16:creationId xmlns:a16="http://schemas.microsoft.com/office/drawing/2014/main" id="{DEBA0AA7-42C4-4898-A5D1-9940E49245E9}"/>
              </a:ext>
            </a:extLst>
          </p:cNvPr>
          <p:cNvSpPr txBox="1"/>
          <p:nvPr/>
        </p:nvSpPr>
        <p:spPr>
          <a:xfrm>
            <a:off x="4641355" y="4637459"/>
            <a:ext cx="685800" cy="553998"/>
          </a:xfrm>
          <a:prstGeom prst="rect">
            <a:avLst/>
          </a:prstGeom>
          <a:noFill/>
        </p:spPr>
        <p:txBody>
          <a:bodyPr wrap="square" lIns="0" tIns="0" rIns="0" bIns="0" rtlCol="0">
            <a:spAutoFit/>
          </a:bodyPr>
          <a:lstStyle/>
          <a:p>
            <a:pPr algn="r"/>
            <a:r>
              <a:rPr lang="en-US" sz="3600" b="1" dirty="0"/>
              <a:t>06</a:t>
            </a:r>
            <a:endParaRPr lang="en-GB" sz="3600" b="1" dirty="0"/>
          </a:p>
        </p:txBody>
      </p:sp>
      <p:sp>
        <p:nvSpPr>
          <p:cNvPr id="26" name="TextBox 25">
            <a:extLst>
              <a:ext uri="{FF2B5EF4-FFF2-40B4-BE49-F238E27FC236}">
                <a16:creationId xmlns:a16="http://schemas.microsoft.com/office/drawing/2014/main" id="{165A0F31-CA44-490C-98AA-045393E8CA9E}"/>
              </a:ext>
            </a:extLst>
          </p:cNvPr>
          <p:cNvSpPr txBox="1"/>
          <p:nvPr/>
        </p:nvSpPr>
        <p:spPr>
          <a:xfrm>
            <a:off x="5491893" y="4808500"/>
            <a:ext cx="4297680" cy="215444"/>
          </a:xfrm>
          <a:prstGeom prst="rect">
            <a:avLst/>
          </a:prstGeom>
          <a:noFill/>
        </p:spPr>
        <p:txBody>
          <a:bodyPr wrap="square" lIns="0" tIns="0" rIns="0" bIns="0" rtlCol="0">
            <a:spAutoFit/>
          </a:bodyPr>
          <a:lstStyle/>
          <a:p>
            <a:r>
              <a:rPr lang="en-GB" sz="1400" b="1" dirty="0"/>
              <a:t>Security Monitoring / Reporting secure concerns.</a:t>
            </a:r>
          </a:p>
        </p:txBody>
      </p:sp>
      <p:cxnSp>
        <p:nvCxnSpPr>
          <p:cNvPr id="27" name="Straight Connector 26">
            <a:extLst>
              <a:ext uri="{FF2B5EF4-FFF2-40B4-BE49-F238E27FC236}">
                <a16:creationId xmlns:a16="http://schemas.microsoft.com/office/drawing/2014/main" id="{0EFC76F2-3F6F-4639-9E47-7C7099BDA01C}"/>
              </a:ext>
            </a:extLst>
          </p:cNvPr>
          <p:cNvCxnSpPr/>
          <p:nvPr/>
        </p:nvCxnSpPr>
        <p:spPr>
          <a:xfrm>
            <a:off x="5491893" y="5213054"/>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B146A3-E380-4B9D-9726-A603AD76B73B}"/>
              </a:ext>
            </a:extLst>
          </p:cNvPr>
          <p:cNvSpPr txBox="1"/>
          <p:nvPr/>
        </p:nvSpPr>
        <p:spPr>
          <a:xfrm>
            <a:off x="4641355" y="5355300"/>
            <a:ext cx="685800" cy="553998"/>
          </a:xfrm>
          <a:prstGeom prst="rect">
            <a:avLst/>
          </a:prstGeom>
          <a:noFill/>
        </p:spPr>
        <p:txBody>
          <a:bodyPr wrap="square" lIns="0" tIns="0" rIns="0" bIns="0" rtlCol="0">
            <a:spAutoFit/>
          </a:bodyPr>
          <a:lstStyle/>
          <a:p>
            <a:pPr algn="r"/>
            <a:r>
              <a:rPr lang="en-US" sz="3600" b="1" dirty="0"/>
              <a:t>07</a:t>
            </a:r>
            <a:endParaRPr lang="en-GB" sz="3600" b="1" dirty="0"/>
          </a:p>
        </p:txBody>
      </p:sp>
      <p:sp>
        <p:nvSpPr>
          <p:cNvPr id="29" name="TextBox 28">
            <a:extLst>
              <a:ext uri="{FF2B5EF4-FFF2-40B4-BE49-F238E27FC236}">
                <a16:creationId xmlns:a16="http://schemas.microsoft.com/office/drawing/2014/main" id="{EBCE2D11-D219-48A7-B9E0-D532EBB07A74}"/>
              </a:ext>
            </a:extLst>
          </p:cNvPr>
          <p:cNvSpPr txBox="1"/>
          <p:nvPr/>
        </p:nvSpPr>
        <p:spPr>
          <a:xfrm>
            <a:off x="5491893" y="5522231"/>
            <a:ext cx="4297680" cy="215444"/>
          </a:xfrm>
          <a:prstGeom prst="rect">
            <a:avLst/>
          </a:prstGeom>
          <a:noFill/>
        </p:spPr>
        <p:txBody>
          <a:bodyPr wrap="square" lIns="0" tIns="0" rIns="0" bIns="0" rtlCol="0">
            <a:spAutoFit/>
          </a:bodyPr>
          <a:lstStyle/>
          <a:p>
            <a:r>
              <a:rPr lang="en-GB" sz="1400" b="1" dirty="0"/>
              <a:t>Secure by Design</a:t>
            </a:r>
          </a:p>
        </p:txBody>
      </p:sp>
      <p:cxnSp>
        <p:nvCxnSpPr>
          <p:cNvPr id="30" name="Straight Connector 29">
            <a:extLst>
              <a:ext uri="{FF2B5EF4-FFF2-40B4-BE49-F238E27FC236}">
                <a16:creationId xmlns:a16="http://schemas.microsoft.com/office/drawing/2014/main" id="{A8AC166D-9D3B-4812-AEC9-EAB5FFBCB941}"/>
              </a:ext>
            </a:extLst>
          </p:cNvPr>
          <p:cNvCxnSpPr/>
          <p:nvPr/>
        </p:nvCxnSpPr>
        <p:spPr>
          <a:xfrm>
            <a:off x="5488098" y="5925336"/>
            <a:ext cx="368052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A64DCEA-7D05-448E-9902-A316059CA4E6}"/>
              </a:ext>
            </a:extLst>
          </p:cNvPr>
          <p:cNvSpPr txBox="1"/>
          <p:nvPr/>
        </p:nvSpPr>
        <p:spPr>
          <a:xfrm>
            <a:off x="4641355" y="6073139"/>
            <a:ext cx="685800" cy="553998"/>
          </a:xfrm>
          <a:prstGeom prst="rect">
            <a:avLst/>
          </a:prstGeom>
          <a:noFill/>
        </p:spPr>
        <p:txBody>
          <a:bodyPr wrap="square" lIns="0" tIns="0" rIns="0" bIns="0" rtlCol="0">
            <a:spAutoFit/>
          </a:bodyPr>
          <a:lstStyle/>
          <a:p>
            <a:pPr algn="r"/>
            <a:r>
              <a:rPr lang="en-US" sz="3600" b="1" dirty="0"/>
              <a:t>08</a:t>
            </a:r>
            <a:endParaRPr lang="en-GB" sz="3600" b="1" dirty="0"/>
          </a:p>
        </p:txBody>
      </p:sp>
      <p:sp>
        <p:nvSpPr>
          <p:cNvPr id="32" name="TextBox 31">
            <a:extLst>
              <a:ext uri="{FF2B5EF4-FFF2-40B4-BE49-F238E27FC236}">
                <a16:creationId xmlns:a16="http://schemas.microsoft.com/office/drawing/2014/main" id="{797826AE-ED0D-4B5E-A284-4C77D4701364}"/>
              </a:ext>
            </a:extLst>
          </p:cNvPr>
          <p:cNvSpPr txBox="1"/>
          <p:nvPr/>
        </p:nvSpPr>
        <p:spPr>
          <a:xfrm>
            <a:off x="5491893" y="6242416"/>
            <a:ext cx="4297680" cy="215444"/>
          </a:xfrm>
          <a:prstGeom prst="rect">
            <a:avLst/>
          </a:prstGeom>
          <a:noFill/>
        </p:spPr>
        <p:txBody>
          <a:bodyPr wrap="square" lIns="0" tIns="0" rIns="0" bIns="0" rtlCol="0">
            <a:spAutoFit/>
          </a:bodyPr>
          <a:lstStyle/>
          <a:p>
            <a:r>
              <a:rPr lang="en-GB" sz="1400" b="1" dirty="0"/>
              <a:t>Cloud Security Concepts – To </a:t>
            </a:r>
            <a:r>
              <a:rPr lang="en-GB" sz="1400" b="1"/>
              <a:t>be arranged</a:t>
            </a:r>
            <a:endParaRPr lang="en-GB" sz="1400" b="1" dirty="0"/>
          </a:p>
        </p:txBody>
      </p:sp>
    </p:spTree>
    <p:extLst>
      <p:ext uri="{BB962C8B-B14F-4D97-AF65-F5344CB8AC3E}">
        <p14:creationId xmlns:p14="http://schemas.microsoft.com/office/powerpoint/2010/main" val="3084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23680-D0CB-4599-A599-189F5E2C80E9}"/>
              </a:ext>
            </a:extLst>
          </p:cNvPr>
          <p:cNvSpPr>
            <a:spLocks noGrp="1"/>
          </p:cNvSpPr>
          <p:nvPr>
            <p:ph type="title"/>
          </p:nvPr>
        </p:nvSpPr>
        <p:spPr>
          <a:xfrm>
            <a:off x="4085027" y="501650"/>
            <a:ext cx="7769221" cy="499823"/>
          </a:xfrm>
        </p:spPr>
        <p:txBody>
          <a:bodyPr/>
          <a:lstStyle/>
          <a:p>
            <a:r>
              <a:rPr lang="en-GB" dirty="0"/>
              <a:t>Where do Canon fit in?</a:t>
            </a:r>
          </a:p>
        </p:txBody>
      </p:sp>
      <p:sp>
        <p:nvSpPr>
          <p:cNvPr id="2" name="Slide Number Placeholder 1">
            <a:extLst>
              <a:ext uri="{FF2B5EF4-FFF2-40B4-BE49-F238E27FC236}">
                <a16:creationId xmlns:a16="http://schemas.microsoft.com/office/drawing/2014/main" id="{912AA60B-1D95-4C7A-959A-027443323989}"/>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20</a:t>
            </a:fld>
            <a:endParaRPr lang="en-GB" b="1" dirty="0"/>
          </a:p>
        </p:txBody>
      </p:sp>
      <p:pic>
        <p:nvPicPr>
          <p:cNvPr id="5" name="Picture 4">
            <a:extLst>
              <a:ext uri="{FF2B5EF4-FFF2-40B4-BE49-F238E27FC236}">
                <a16:creationId xmlns:a16="http://schemas.microsoft.com/office/drawing/2014/main" id="{0F79ED15-84F8-4A77-A90E-5BBBB435CC19}"/>
              </a:ext>
            </a:extLst>
          </p:cNvPr>
          <p:cNvPicPr>
            <a:picLocks noChangeAspect="1"/>
          </p:cNvPicPr>
          <p:nvPr/>
        </p:nvPicPr>
        <p:blipFill>
          <a:blip r:embed="rId2"/>
          <a:stretch>
            <a:fillRect/>
          </a:stretch>
        </p:blipFill>
        <p:spPr>
          <a:xfrm>
            <a:off x="4215934" y="1088121"/>
            <a:ext cx="6208226" cy="5174933"/>
          </a:xfrm>
          <a:prstGeom prst="rect">
            <a:avLst/>
          </a:prstGeom>
        </p:spPr>
      </p:pic>
    </p:spTree>
    <p:extLst>
      <p:ext uri="{BB962C8B-B14F-4D97-AF65-F5344CB8AC3E}">
        <p14:creationId xmlns:p14="http://schemas.microsoft.com/office/powerpoint/2010/main" val="324969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EC2D00-2D4E-46B6-8443-95C635887042}"/>
              </a:ext>
            </a:extLst>
          </p:cNvPr>
          <p:cNvSpPr>
            <a:spLocks noGrp="1"/>
          </p:cNvSpPr>
          <p:nvPr>
            <p:ph type="sldNum" sz="quarter" idx="12"/>
          </p:nvPr>
        </p:nvSpPr>
        <p:spPr/>
        <p:txBody>
          <a:bodyPr/>
          <a:lstStyle/>
          <a:p>
            <a:r>
              <a:rPr lang="en-GB" dirty="0"/>
              <a:t>Canon Europe Learning &amp; Development </a:t>
            </a:r>
            <a:endParaRPr lang="en-GB" b="1" dirty="0"/>
          </a:p>
        </p:txBody>
      </p:sp>
      <p:sp>
        <p:nvSpPr>
          <p:cNvPr id="6" name="Title 5">
            <a:extLst>
              <a:ext uri="{FF2B5EF4-FFF2-40B4-BE49-F238E27FC236}">
                <a16:creationId xmlns:a16="http://schemas.microsoft.com/office/drawing/2014/main" id="{5DB6BEF3-68A7-463C-B964-3EBE6A3B41AD}"/>
              </a:ext>
            </a:extLst>
          </p:cNvPr>
          <p:cNvSpPr>
            <a:spLocks noGrp="1"/>
          </p:cNvSpPr>
          <p:nvPr>
            <p:ph type="title" idx="4294967295"/>
          </p:nvPr>
        </p:nvSpPr>
        <p:spPr>
          <a:xfrm>
            <a:off x="479425" y="1431350"/>
            <a:ext cx="8137525" cy="500062"/>
          </a:xfrm>
        </p:spPr>
        <p:txBody>
          <a:bodyPr/>
          <a:lstStyle/>
          <a:p>
            <a:r>
              <a:rPr lang="en-GB" dirty="0"/>
              <a:t>Attack Timeline</a:t>
            </a:r>
            <a:br>
              <a:rPr lang="en-GB" dirty="0"/>
            </a:br>
            <a:br>
              <a:rPr lang="en-GB" dirty="0"/>
            </a:br>
            <a:br>
              <a:rPr lang="en-GB" dirty="0"/>
            </a:br>
            <a:endParaRPr lang="en-GB" dirty="0"/>
          </a:p>
        </p:txBody>
      </p:sp>
      <p:cxnSp>
        <p:nvCxnSpPr>
          <p:cNvPr id="4" name="Straight Connector 3">
            <a:extLst>
              <a:ext uri="{FF2B5EF4-FFF2-40B4-BE49-F238E27FC236}">
                <a16:creationId xmlns:a16="http://schemas.microsoft.com/office/drawing/2014/main" id="{E2217641-493D-48E1-80AE-CE292948728C}"/>
              </a:ext>
            </a:extLst>
          </p:cNvPr>
          <p:cNvCxnSpPr>
            <a:cxnSpLocks/>
          </p:cNvCxnSpPr>
          <p:nvPr/>
        </p:nvCxnSpPr>
        <p:spPr>
          <a:xfrm flipV="1">
            <a:off x="706280" y="3659863"/>
            <a:ext cx="8742066" cy="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B12F10-89D8-4A12-B8AE-AA795AC09B35}"/>
              </a:ext>
            </a:extLst>
          </p:cNvPr>
          <p:cNvSpPr txBox="1"/>
          <p:nvPr/>
        </p:nvSpPr>
        <p:spPr>
          <a:xfrm>
            <a:off x="688316" y="3195126"/>
            <a:ext cx="1231427" cy="369332"/>
          </a:xfrm>
          <a:prstGeom prst="rect">
            <a:avLst/>
          </a:prstGeom>
          <a:noFill/>
        </p:spPr>
        <p:txBody>
          <a:bodyPr wrap="none" rtlCol="0">
            <a:spAutoFit/>
          </a:bodyPr>
          <a:lstStyle/>
          <a:p>
            <a:r>
              <a:rPr lang="en-GB" dirty="0"/>
              <a:t>Research</a:t>
            </a:r>
          </a:p>
        </p:txBody>
      </p:sp>
      <p:sp>
        <p:nvSpPr>
          <p:cNvPr id="9" name="TextBox 8">
            <a:extLst>
              <a:ext uri="{FF2B5EF4-FFF2-40B4-BE49-F238E27FC236}">
                <a16:creationId xmlns:a16="http://schemas.microsoft.com/office/drawing/2014/main" id="{D033223B-1183-454B-9228-307CCC8F2B8E}"/>
              </a:ext>
            </a:extLst>
          </p:cNvPr>
          <p:cNvSpPr txBox="1"/>
          <p:nvPr/>
        </p:nvSpPr>
        <p:spPr>
          <a:xfrm>
            <a:off x="2404148" y="3802970"/>
            <a:ext cx="1491114" cy="369332"/>
          </a:xfrm>
          <a:prstGeom prst="rect">
            <a:avLst/>
          </a:prstGeom>
          <a:noFill/>
        </p:spPr>
        <p:txBody>
          <a:bodyPr wrap="none" rtlCol="0">
            <a:spAutoFit/>
          </a:bodyPr>
          <a:lstStyle/>
          <a:p>
            <a:r>
              <a:rPr lang="en-GB" dirty="0"/>
              <a:t>Preparation</a:t>
            </a:r>
          </a:p>
        </p:txBody>
      </p:sp>
      <p:cxnSp>
        <p:nvCxnSpPr>
          <p:cNvPr id="11" name="Straight Connector 10">
            <a:extLst>
              <a:ext uri="{FF2B5EF4-FFF2-40B4-BE49-F238E27FC236}">
                <a16:creationId xmlns:a16="http://schemas.microsoft.com/office/drawing/2014/main" id="{C4801404-4174-4322-B723-1CA76E10EAE6}"/>
              </a:ext>
            </a:extLst>
          </p:cNvPr>
          <p:cNvCxnSpPr/>
          <p:nvPr/>
        </p:nvCxnSpPr>
        <p:spPr>
          <a:xfrm flipV="1">
            <a:off x="1198650" y="3564458"/>
            <a:ext cx="0" cy="95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0A7B9D-C871-48C0-A224-04DC36BCAA1F}"/>
              </a:ext>
            </a:extLst>
          </p:cNvPr>
          <p:cNvCxnSpPr/>
          <p:nvPr/>
        </p:nvCxnSpPr>
        <p:spPr>
          <a:xfrm flipV="1">
            <a:off x="3149705" y="3659863"/>
            <a:ext cx="0" cy="95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13A96B-3833-4A63-BB0D-C698EEB0541B}"/>
              </a:ext>
            </a:extLst>
          </p:cNvPr>
          <p:cNvCxnSpPr>
            <a:cxnSpLocks/>
          </p:cNvCxnSpPr>
          <p:nvPr/>
        </p:nvCxnSpPr>
        <p:spPr>
          <a:xfrm flipV="1">
            <a:off x="4928264" y="1377284"/>
            <a:ext cx="0" cy="4682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B11B1E-C457-4537-896A-A6848D47320A}"/>
              </a:ext>
            </a:extLst>
          </p:cNvPr>
          <p:cNvCxnSpPr>
            <a:cxnSpLocks/>
          </p:cNvCxnSpPr>
          <p:nvPr/>
        </p:nvCxnSpPr>
        <p:spPr>
          <a:xfrm flipH="1" flipV="1">
            <a:off x="8598814" y="3174102"/>
            <a:ext cx="15835" cy="178958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56574E-A2A7-47EB-9CD3-8FF452FB181F}"/>
              </a:ext>
            </a:extLst>
          </p:cNvPr>
          <p:cNvSpPr txBox="1"/>
          <p:nvPr/>
        </p:nvSpPr>
        <p:spPr>
          <a:xfrm>
            <a:off x="5202023" y="2221024"/>
            <a:ext cx="2205727" cy="369332"/>
          </a:xfrm>
          <a:prstGeom prst="rect">
            <a:avLst/>
          </a:prstGeom>
          <a:noFill/>
        </p:spPr>
        <p:txBody>
          <a:bodyPr wrap="square">
            <a:spAutoFit/>
          </a:bodyPr>
          <a:lstStyle/>
          <a:p>
            <a:r>
              <a:rPr lang="en-GB" dirty="0"/>
              <a:t>Exfiltration of Data </a:t>
            </a:r>
          </a:p>
        </p:txBody>
      </p:sp>
      <p:sp>
        <p:nvSpPr>
          <p:cNvPr id="19" name="TextBox 18">
            <a:extLst>
              <a:ext uri="{FF2B5EF4-FFF2-40B4-BE49-F238E27FC236}">
                <a16:creationId xmlns:a16="http://schemas.microsoft.com/office/drawing/2014/main" id="{2CE65A90-86C0-4498-BF84-A5A5F694B96A}"/>
              </a:ext>
            </a:extLst>
          </p:cNvPr>
          <p:cNvSpPr txBox="1"/>
          <p:nvPr/>
        </p:nvSpPr>
        <p:spPr>
          <a:xfrm>
            <a:off x="5202023" y="3101419"/>
            <a:ext cx="1671832" cy="369332"/>
          </a:xfrm>
          <a:prstGeom prst="rect">
            <a:avLst/>
          </a:prstGeom>
          <a:noFill/>
        </p:spPr>
        <p:txBody>
          <a:bodyPr wrap="square">
            <a:spAutoFit/>
          </a:bodyPr>
          <a:lstStyle/>
          <a:p>
            <a:r>
              <a:rPr lang="en-GB" sz="1800" dirty="0"/>
              <a:t>Ransomware</a:t>
            </a:r>
          </a:p>
        </p:txBody>
      </p:sp>
      <p:sp>
        <p:nvSpPr>
          <p:cNvPr id="20" name="TextBox 19">
            <a:extLst>
              <a:ext uri="{FF2B5EF4-FFF2-40B4-BE49-F238E27FC236}">
                <a16:creationId xmlns:a16="http://schemas.microsoft.com/office/drawing/2014/main" id="{CCFB2712-8156-4783-8BF3-F4ED7550CD1B}"/>
              </a:ext>
            </a:extLst>
          </p:cNvPr>
          <p:cNvSpPr txBox="1"/>
          <p:nvPr/>
        </p:nvSpPr>
        <p:spPr>
          <a:xfrm>
            <a:off x="5221042" y="4688269"/>
            <a:ext cx="2206778" cy="369332"/>
          </a:xfrm>
          <a:prstGeom prst="rect">
            <a:avLst/>
          </a:prstGeom>
          <a:noFill/>
        </p:spPr>
        <p:txBody>
          <a:bodyPr wrap="square" rtlCol="0">
            <a:spAutoFit/>
          </a:bodyPr>
          <a:lstStyle/>
          <a:p>
            <a:r>
              <a:rPr lang="en-GB" dirty="0"/>
              <a:t>Data Destruction</a:t>
            </a:r>
          </a:p>
        </p:txBody>
      </p:sp>
      <p:sp>
        <p:nvSpPr>
          <p:cNvPr id="18" name="TextBox 17">
            <a:extLst>
              <a:ext uri="{FF2B5EF4-FFF2-40B4-BE49-F238E27FC236}">
                <a16:creationId xmlns:a16="http://schemas.microsoft.com/office/drawing/2014/main" id="{20DC93B6-FE84-4213-AA74-C68981FC9041}"/>
              </a:ext>
            </a:extLst>
          </p:cNvPr>
          <p:cNvSpPr txBox="1"/>
          <p:nvPr/>
        </p:nvSpPr>
        <p:spPr>
          <a:xfrm>
            <a:off x="8776638" y="3956244"/>
            <a:ext cx="2217949" cy="369332"/>
          </a:xfrm>
          <a:prstGeom prst="rect">
            <a:avLst/>
          </a:prstGeom>
          <a:noFill/>
        </p:spPr>
        <p:txBody>
          <a:bodyPr wrap="square">
            <a:spAutoFit/>
          </a:bodyPr>
          <a:lstStyle/>
          <a:p>
            <a:r>
              <a:rPr lang="en-GB" dirty="0"/>
              <a:t>Conceal Actions</a:t>
            </a:r>
            <a:endParaRPr lang="en-GB" sz="1800" dirty="0"/>
          </a:p>
        </p:txBody>
      </p:sp>
      <p:sp>
        <p:nvSpPr>
          <p:cNvPr id="21" name="TextBox 20">
            <a:extLst>
              <a:ext uri="{FF2B5EF4-FFF2-40B4-BE49-F238E27FC236}">
                <a16:creationId xmlns:a16="http://schemas.microsoft.com/office/drawing/2014/main" id="{49DCDFC4-F5A7-4FA5-B111-50C8E21F2594}"/>
              </a:ext>
            </a:extLst>
          </p:cNvPr>
          <p:cNvSpPr txBox="1"/>
          <p:nvPr/>
        </p:nvSpPr>
        <p:spPr>
          <a:xfrm>
            <a:off x="8785417" y="2897634"/>
            <a:ext cx="3322853" cy="646331"/>
          </a:xfrm>
          <a:prstGeom prst="rect">
            <a:avLst/>
          </a:prstGeom>
          <a:noFill/>
        </p:spPr>
        <p:txBody>
          <a:bodyPr wrap="square">
            <a:spAutoFit/>
          </a:bodyPr>
          <a:lstStyle/>
          <a:p>
            <a:r>
              <a:rPr lang="en-GB" sz="1800" dirty="0"/>
              <a:t>Publicise to </a:t>
            </a:r>
          </a:p>
          <a:p>
            <a:r>
              <a:rPr lang="en-GB" dirty="0"/>
              <a:t>G</a:t>
            </a:r>
            <a:r>
              <a:rPr lang="en-GB" sz="1800" dirty="0"/>
              <a:t>ain </a:t>
            </a:r>
            <a:r>
              <a:rPr lang="en-GB" dirty="0"/>
              <a:t>K</a:t>
            </a:r>
            <a:r>
              <a:rPr lang="en-GB" sz="1800" dirty="0"/>
              <a:t>udos.</a:t>
            </a:r>
          </a:p>
        </p:txBody>
      </p:sp>
      <p:sp>
        <p:nvSpPr>
          <p:cNvPr id="22" name="TextBox 21">
            <a:extLst>
              <a:ext uri="{FF2B5EF4-FFF2-40B4-BE49-F238E27FC236}">
                <a16:creationId xmlns:a16="http://schemas.microsoft.com/office/drawing/2014/main" id="{65D31D44-18FA-4A0B-88B3-BC9D3F174A24}"/>
              </a:ext>
            </a:extLst>
          </p:cNvPr>
          <p:cNvSpPr txBox="1"/>
          <p:nvPr/>
        </p:nvSpPr>
        <p:spPr>
          <a:xfrm>
            <a:off x="5221042" y="3922496"/>
            <a:ext cx="2715737" cy="369332"/>
          </a:xfrm>
          <a:prstGeom prst="rect">
            <a:avLst/>
          </a:prstGeom>
          <a:noFill/>
        </p:spPr>
        <p:txBody>
          <a:bodyPr wrap="square">
            <a:spAutoFit/>
          </a:bodyPr>
          <a:lstStyle/>
          <a:p>
            <a:r>
              <a:rPr lang="en-GB" sz="1800" dirty="0"/>
              <a:t>Change Data Integrity</a:t>
            </a:r>
          </a:p>
        </p:txBody>
      </p:sp>
      <p:cxnSp>
        <p:nvCxnSpPr>
          <p:cNvPr id="23" name="Straight Connector 22">
            <a:extLst>
              <a:ext uri="{FF2B5EF4-FFF2-40B4-BE49-F238E27FC236}">
                <a16:creationId xmlns:a16="http://schemas.microsoft.com/office/drawing/2014/main" id="{29C5A0FE-E950-4C45-BD7E-4EFDD5894278}"/>
              </a:ext>
            </a:extLst>
          </p:cNvPr>
          <p:cNvCxnSpPr>
            <a:cxnSpLocks/>
          </p:cNvCxnSpPr>
          <p:nvPr/>
        </p:nvCxnSpPr>
        <p:spPr>
          <a:xfrm>
            <a:off x="4928264" y="4889606"/>
            <a:ext cx="128727" cy="4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FE417C-6562-4CA9-A897-2EC4FDAA8DA6}"/>
              </a:ext>
            </a:extLst>
          </p:cNvPr>
          <p:cNvCxnSpPr>
            <a:cxnSpLocks/>
          </p:cNvCxnSpPr>
          <p:nvPr/>
        </p:nvCxnSpPr>
        <p:spPr>
          <a:xfrm>
            <a:off x="4965834" y="2400974"/>
            <a:ext cx="128727" cy="4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1974EA-E3A3-4B45-BFDA-FAB2B08050EA}"/>
              </a:ext>
            </a:extLst>
          </p:cNvPr>
          <p:cNvCxnSpPr>
            <a:cxnSpLocks/>
          </p:cNvCxnSpPr>
          <p:nvPr/>
        </p:nvCxnSpPr>
        <p:spPr>
          <a:xfrm>
            <a:off x="4948586" y="3286085"/>
            <a:ext cx="128727" cy="4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8B442B-655F-47BB-8854-2308EE554B97}"/>
              </a:ext>
            </a:extLst>
          </p:cNvPr>
          <p:cNvCxnSpPr>
            <a:cxnSpLocks/>
          </p:cNvCxnSpPr>
          <p:nvPr/>
        </p:nvCxnSpPr>
        <p:spPr>
          <a:xfrm>
            <a:off x="4936416" y="4098927"/>
            <a:ext cx="128727" cy="471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B3C8A37-DBA9-49C9-AA57-6F2D08500148}"/>
              </a:ext>
            </a:extLst>
          </p:cNvPr>
          <p:cNvSpPr txBox="1"/>
          <p:nvPr/>
        </p:nvSpPr>
        <p:spPr>
          <a:xfrm>
            <a:off x="8785417" y="4788869"/>
            <a:ext cx="2217949" cy="369332"/>
          </a:xfrm>
          <a:prstGeom prst="rect">
            <a:avLst/>
          </a:prstGeom>
          <a:noFill/>
        </p:spPr>
        <p:txBody>
          <a:bodyPr wrap="square">
            <a:spAutoFit/>
          </a:bodyPr>
          <a:lstStyle/>
          <a:p>
            <a:r>
              <a:rPr lang="en-GB" dirty="0"/>
              <a:t>Trojan – re-entry</a:t>
            </a:r>
            <a:endParaRPr lang="en-GB" sz="1800" dirty="0"/>
          </a:p>
        </p:txBody>
      </p:sp>
      <p:cxnSp>
        <p:nvCxnSpPr>
          <p:cNvPr id="25" name="Straight Connector 24">
            <a:extLst>
              <a:ext uri="{FF2B5EF4-FFF2-40B4-BE49-F238E27FC236}">
                <a16:creationId xmlns:a16="http://schemas.microsoft.com/office/drawing/2014/main" id="{183961A3-5513-49ED-B343-0CCB37620DF3}"/>
              </a:ext>
            </a:extLst>
          </p:cNvPr>
          <p:cNvCxnSpPr>
            <a:cxnSpLocks/>
          </p:cNvCxnSpPr>
          <p:nvPr/>
        </p:nvCxnSpPr>
        <p:spPr>
          <a:xfrm>
            <a:off x="8634967" y="4973535"/>
            <a:ext cx="128727" cy="4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822A8EA-BAA3-4C21-BBCF-2820126E6F8D}"/>
              </a:ext>
            </a:extLst>
          </p:cNvPr>
          <p:cNvCxnSpPr>
            <a:cxnSpLocks/>
          </p:cNvCxnSpPr>
          <p:nvPr/>
        </p:nvCxnSpPr>
        <p:spPr>
          <a:xfrm>
            <a:off x="8617221" y="4155317"/>
            <a:ext cx="128727" cy="4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6C9A34-8014-47DA-9CA0-9D047B8ED1D0}"/>
              </a:ext>
            </a:extLst>
          </p:cNvPr>
          <p:cNvCxnSpPr>
            <a:cxnSpLocks/>
          </p:cNvCxnSpPr>
          <p:nvPr/>
        </p:nvCxnSpPr>
        <p:spPr>
          <a:xfrm>
            <a:off x="8617221" y="3174101"/>
            <a:ext cx="128727" cy="47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6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AD7AB4-F75D-4B0F-9214-142FC274D5B9}"/>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22</a:t>
            </a:fld>
            <a:endParaRPr lang="en-GB" b="1" dirty="0"/>
          </a:p>
        </p:txBody>
      </p:sp>
      <p:sp>
        <p:nvSpPr>
          <p:cNvPr id="3" name="Title 2">
            <a:extLst>
              <a:ext uri="{FF2B5EF4-FFF2-40B4-BE49-F238E27FC236}">
                <a16:creationId xmlns:a16="http://schemas.microsoft.com/office/drawing/2014/main" id="{EE5B40CF-D252-4C5F-A96B-DF3949BF52EB}"/>
              </a:ext>
            </a:extLst>
          </p:cNvPr>
          <p:cNvSpPr>
            <a:spLocks noGrp="1"/>
          </p:cNvSpPr>
          <p:nvPr>
            <p:ph type="title" idx="4294967295"/>
          </p:nvPr>
        </p:nvSpPr>
        <p:spPr>
          <a:xfrm>
            <a:off x="391886" y="898002"/>
            <a:ext cx="8137525" cy="500063"/>
          </a:xfrm>
        </p:spPr>
        <p:txBody>
          <a:bodyPr/>
          <a:lstStyle/>
          <a:p>
            <a:r>
              <a:rPr lang="en-GB" sz="3200" b="1" dirty="0"/>
              <a:t>Research and Preparation</a:t>
            </a:r>
            <a:br>
              <a:rPr lang="en-GB" sz="3200" dirty="0"/>
            </a:br>
            <a:endParaRPr lang="en-GB" sz="3200" dirty="0"/>
          </a:p>
        </p:txBody>
      </p:sp>
      <p:sp>
        <p:nvSpPr>
          <p:cNvPr id="5" name="Rectangle 4">
            <a:extLst>
              <a:ext uri="{FF2B5EF4-FFF2-40B4-BE49-F238E27FC236}">
                <a16:creationId xmlns:a16="http://schemas.microsoft.com/office/drawing/2014/main" id="{BEEF54DC-DC47-4119-83E1-31DE99CC8508}"/>
              </a:ext>
            </a:extLst>
          </p:cNvPr>
          <p:cNvSpPr/>
          <p:nvPr/>
        </p:nvSpPr>
        <p:spPr>
          <a:xfrm>
            <a:off x="502831" y="1480312"/>
            <a:ext cx="4782603" cy="2554545"/>
          </a:xfrm>
          <a:prstGeom prst="rect">
            <a:avLst/>
          </a:prstGeom>
        </p:spPr>
        <p:txBody>
          <a:bodyPr wrap="square">
            <a:spAutoFit/>
          </a:bodyPr>
          <a:lstStyle/>
          <a:p>
            <a:pPr marL="342900" indent="-342900">
              <a:buFont typeface="Arial" panose="020B0604020202020204" pitchFamily="34" charset="0"/>
              <a:buChar char="•"/>
            </a:pPr>
            <a:r>
              <a:rPr lang="en-GB" sz="2000" dirty="0"/>
              <a:t>Attackers exploit any weakness</a:t>
            </a:r>
          </a:p>
          <a:p>
            <a:endParaRPr lang="en-GB" sz="2000" dirty="0"/>
          </a:p>
          <a:p>
            <a:pPr marL="342900" indent="-342900">
              <a:buFont typeface="Arial" panose="020B0604020202020204" pitchFamily="34" charset="0"/>
              <a:buChar char="•"/>
            </a:pPr>
            <a:r>
              <a:rPr lang="en-GB" sz="2000" dirty="0"/>
              <a:t>Attackers target information on any service or device</a:t>
            </a:r>
          </a:p>
          <a:p>
            <a:endParaRPr lang="en-GB" sz="2000" dirty="0"/>
          </a:p>
          <a:p>
            <a:pPr marL="342900" indent="-342900">
              <a:buFont typeface="Arial" panose="020B0604020202020204" pitchFamily="34" charset="0"/>
              <a:buChar char="•"/>
            </a:pPr>
            <a:r>
              <a:rPr lang="en-GB" sz="2000" dirty="0"/>
              <a:t>Attackers usually target IT administrator accounts</a:t>
            </a:r>
          </a:p>
          <a:p>
            <a:endParaRPr lang="en-GB" sz="2000" dirty="0"/>
          </a:p>
        </p:txBody>
      </p:sp>
      <p:sp>
        <p:nvSpPr>
          <p:cNvPr id="6" name="TextBox 5">
            <a:extLst>
              <a:ext uri="{FF2B5EF4-FFF2-40B4-BE49-F238E27FC236}">
                <a16:creationId xmlns:a16="http://schemas.microsoft.com/office/drawing/2014/main" id="{E19A58CC-4A74-4A69-87EE-E82329CD2306}"/>
              </a:ext>
            </a:extLst>
          </p:cNvPr>
          <p:cNvSpPr txBox="1"/>
          <p:nvPr/>
        </p:nvSpPr>
        <p:spPr>
          <a:xfrm>
            <a:off x="502831" y="4498651"/>
            <a:ext cx="5046574" cy="369332"/>
          </a:xfrm>
          <a:prstGeom prst="rect">
            <a:avLst/>
          </a:prstGeom>
          <a:noFill/>
        </p:spPr>
        <p:txBody>
          <a:bodyPr wrap="none" rtlCol="0">
            <a:spAutoFit/>
          </a:bodyPr>
          <a:lstStyle/>
          <a:p>
            <a:r>
              <a:rPr lang="en-GB" b="1" dirty="0"/>
              <a:t>Collection of exploit tools: </a:t>
            </a:r>
            <a:r>
              <a:rPr lang="en-GB" dirty="0"/>
              <a:t>PRET for example</a:t>
            </a:r>
          </a:p>
        </p:txBody>
      </p:sp>
      <p:sp>
        <p:nvSpPr>
          <p:cNvPr id="7" name="TextBox 6">
            <a:extLst>
              <a:ext uri="{FF2B5EF4-FFF2-40B4-BE49-F238E27FC236}">
                <a16:creationId xmlns:a16="http://schemas.microsoft.com/office/drawing/2014/main" id="{857492A5-D73A-4382-85FB-60315E72910E}"/>
              </a:ext>
            </a:extLst>
          </p:cNvPr>
          <p:cNvSpPr txBox="1"/>
          <p:nvPr/>
        </p:nvSpPr>
        <p:spPr>
          <a:xfrm>
            <a:off x="502831" y="4962445"/>
            <a:ext cx="5466561" cy="369332"/>
          </a:xfrm>
          <a:prstGeom prst="rect">
            <a:avLst/>
          </a:prstGeom>
          <a:noFill/>
        </p:spPr>
        <p:txBody>
          <a:bodyPr wrap="none" rtlCol="0">
            <a:spAutoFit/>
          </a:bodyPr>
          <a:lstStyle/>
          <a:p>
            <a:r>
              <a:rPr lang="en-GB" b="1" dirty="0"/>
              <a:t>Collection of personal data: </a:t>
            </a:r>
            <a:r>
              <a:rPr lang="en-GB" dirty="0"/>
              <a:t>Social engineering</a:t>
            </a:r>
          </a:p>
        </p:txBody>
      </p:sp>
      <p:sp>
        <p:nvSpPr>
          <p:cNvPr id="10" name="TextBox 9">
            <a:extLst>
              <a:ext uri="{FF2B5EF4-FFF2-40B4-BE49-F238E27FC236}">
                <a16:creationId xmlns:a16="http://schemas.microsoft.com/office/drawing/2014/main" id="{D4255EE4-E107-42ED-A031-828F15C68102}"/>
              </a:ext>
            </a:extLst>
          </p:cNvPr>
          <p:cNvSpPr txBox="1"/>
          <p:nvPr/>
        </p:nvSpPr>
        <p:spPr>
          <a:xfrm>
            <a:off x="502830" y="5426239"/>
            <a:ext cx="6418669" cy="369332"/>
          </a:xfrm>
          <a:prstGeom prst="rect">
            <a:avLst/>
          </a:prstGeom>
          <a:noFill/>
        </p:spPr>
        <p:txBody>
          <a:bodyPr wrap="square">
            <a:spAutoFit/>
          </a:bodyPr>
          <a:lstStyle/>
          <a:p>
            <a:r>
              <a:rPr lang="en-GB" b="1" dirty="0"/>
              <a:t>Network exploration and mapping: </a:t>
            </a:r>
            <a:r>
              <a:rPr lang="en-GB" dirty="0"/>
              <a:t>NMAP for example</a:t>
            </a:r>
          </a:p>
        </p:txBody>
      </p:sp>
      <p:sp>
        <p:nvSpPr>
          <p:cNvPr id="11" name="TextBox 10">
            <a:extLst>
              <a:ext uri="{FF2B5EF4-FFF2-40B4-BE49-F238E27FC236}">
                <a16:creationId xmlns:a16="http://schemas.microsoft.com/office/drawing/2014/main" id="{EE2F28D1-FE66-4DC3-99DD-205C1BEF9158}"/>
              </a:ext>
            </a:extLst>
          </p:cNvPr>
          <p:cNvSpPr txBox="1"/>
          <p:nvPr/>
        </p:nvSpPr>
        <p:spPr>
          <a:xfrm>
            <a:off x="502831" y="4055449"/>
            <a:ext cx="5708614" cy="369332"/>
          </a:xfrm>
          <a:prstGeom prst="rect">
            <a:avLst/>
          </a:prstGeom>
          <a:noFill/>
        </p:spPr>
        <p:txBody>
          <a:bodyPr wrap="none" rtlCol="0">
            <a:spAutoFit/>
          </a:bodyPr>
          <a:lstStyle/>
          <a:p>
            <a:r>
              <a:rPr lang="en-GB" b="1" dirty="0"/>
              <a:t>Physical information: </a:t>
            </a:r>
            <a:r>
              <a:rPr lang="en-GB" dirty="0"/>
              <a:t>Door codes, paperwork etc.</a:t>
            </a:r>
          </a:p>
        </p:txBody>
      </p:sp>
    </p:spTree>
    <p:extLst>
      <p:ext uri="{BB962C8B-B14F-4D97-AF65-F5344CB8AC3E}">
        <p14:creationId xmlns:p14="http://schemas.microsoft.com/office/powerpoint/2010/main" val="397950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41DB13-477B-5511-8D3B-3919F455B35C}"/>
              </a:ext>
            </a:extLst>
          </p:cNvPr>
          <p:cNvSpPr>
            <a:spLocks noGrp="1"/>
          </p:cNvSpPr>
          <p:nvPr>
            <p:ph type="title"/>
          </p:nvPr>
        </p:nvSpPr>
        <p:spPr>
          <a:xfrm>
            <a:off x="479425" y="765810"/>
            <a:ext cx="8137277" cy="499823"/>
          </a:xfrm>
        </p:spPr>
        <p:txBody>
          <a:bodyPr/>
          <a:lstStyle/>
          <a:p>
            <a:r>
              <a:rPr lang="en-GB" sz="2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Security Assertion Markup Language.  </a:t>
            </a:r>
            <a:r>
              <a:rPr lang="en-GB" dirty="0"/>
              <a:t>(SAML)</a:t>
            </a:r>
          </a:p>
        </p:txBody>
      </p:sp>
      <p:sp>
        <p:nvSpPr>
          <p:cNvPr id="2" name="Slide Number Placeholder 1">
            <a:extLst>
              <a:ext uri="{FF2B5EF4-FFF2-40B4-BE49-F238E27FC236}">
                <a16:creationId xmlns:a16="http://schemas.microsoft.com/office/drawing/2014/main" id="{93EF15FC-FC59-FB2E-D1F4-DFE04BC2F9B4}"/>
              </a:ext>
            </a:extLst>
          </p:cNvPr>
          <p:cNvSpPr>
            <a:spLocks noGrp="1"/>
          </p:cNvSpPr>
          <p:nvPr>
            <p:ph type="sldNum" sz="quarter" idx="12"/>
          </p:nvPr>
        </p:nvSpPr>
        <p:spPr/>
        <p:txBody>
          <a:bodyPr/>
          <a:lstStyle/>
          <a:p>
            <a:r>
              <a:rPr lang="en-GB"/>
              <a:t>Canon Europe Learning &amp; Development – Slide: </a:t>
            </a:r>
            <a:fld id="{4C9B9A65-065E-4F75-B6AD-9B143A759294}" type="slidenum">
              <a:rPr lang="en-GB" smtClean="0"/>
              <a:pPr/>
              <a:t>23</a:t>
            </a:fld>
            <a:endParaRPr lang="en-GB" b="1" dirty="0"/>
          </a:p>
        </p:txBody>
      </p:sp>
      <p:sp>
        <p:nvSpPr>
          <p:cNvPr id="4" name="Oval 3">
            <a:extLst>
              <a:ext uri="{FF2B5EF4-FFF2-40B4-BE49-F238E27FC236}">
                <a16:creationId xmlns:a16="http://schemas.microsoft.com/office/drawing/2014/main" id="{3E6C8060-81A2-C336-D4C9-39415F18E70F}"/>
              </a:ext>
            </a:extLst>
          </p:cNvPr>
          <p:cNvSpPr/>
          <p:nvPr/>
        </p:nvSpPr>
        <p:spPr>
          <a:xfrm>
            <a:off x="2388331" y="1790319"/>
            <a:ext cx="2387600" cy="12090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Identity Provider (IdP)</a:t>
            </a:r>
          </a:p>
        </p:txBody>
      </p:sp>
      <p:sp>
        <p:nvSpPr>
          <p:cNvPr id="6" name="Oval 5">
            <a:extLst>
              <a:ext uri="{FF2B5EF4-FFF2-40B4-BE49-F238E27FC236}">
                <a16:creationId xmlns:a16="http://schemas.microsoft.com/office/drawing/2014/main" id="{F0F91C6B-7E15-CB4F-E070-C212DAB0C200}"/>
              </a:ext>
            </a:extLst>
          </p:cNvPr>
          <p:cNvSpPr/>
          <p:nvPr/>
        </p:nvSpPr>
        <p:spPr>
          <a:xfrm>
            <a:off x="2133200" y="4559616"/>
            <a:ext cx="2387600" cy="12090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Principal</a:t>
            </a:r>
          </a:p>
          <a:p>
            <a:pPr algn="ctr"/>
            <a:r>
              <a:rPr lang="en-GB" dirty="0"/>
              <a:t>(User)</a:t>
            </a:r>
          </a:p>
        </p:txBody>
      </p:sp>
      <p:pic>
        <p:nvPicPr>
          <p:cNvPr id="7" name="Picture 6" descr="A picture containing console table, table&#10;&#10;Description automatically generated">
            <a:extLst>
              <a:ext uri="{FF2B5EF4-FFF2-40B4-BE49-F238E27FC236}">
                <a16:creationId xmlns:a16="http://schemas.microsoft.com/office/drawing/2014/main" id="{C81A0FA4-6955-BD2B-A3CB-BB8D46961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087" y="2312861"/>
            <a:ext cx="1712582" cy="1555875"/>
          </a:xfrm>
          <a:prstGeom prst="rect">
            <a:avLst/>
          </a:prstGeom>
        </p:spPr>
      </p:pic>
      <p:sp>
        <p:nvSpPr>
          <p:cNvPr id="8" name="TextBox 7">
            <a:extLst>
              <a:ext uri="{FF2B5EF4-FFF2-40B4-BE49-F238E27FC236}">
                <a16:creationId xmlns:a16="http://schemas.microsoft.com/office/drawing/2014/main" id="{70464054-4455-5AF9-8A4B-7DB971156818}"/>
              </a:ext>
            </a:extLst>
          </p:cNvPr>
          <p:cNvSpPr txBox="1"/>
          <p:nvPr/>
        </p:nvSpPr>
        <p:spPr>
          <a:xfrm>
            <a:off x="6502400" y="2025507"/>
            <a:ext cx="5420074" cy="369332"/>
          </a:xfrm>
          <a:prstGeom prst="rect">
            <a:avLst/>
          </a:prstGeom>
          <a:noFill/>
        </p:spPr>
        <p:txBody>
          <a:bodyPr wrap="none" rtlCol="0">
            <a:spAutoFit/>
          </a:bodyPr>
          <a:lstStyle/>
          <a:p>
            <a:r>
              <a:rPr lang="en-GB" dirty="0"/>
              <a:t>www.peopledevelopment.canon-europe.com</a:t>
            </a:r>
          </a:p>
        </p:txBody>
      </p:sp>
      <p:sp>
        <p:nvSpPr>
          <p:cNvPr id="5" name="Oval 4">
            <a:extLst>
              <a:ext uri="{FF2B5EF4-FFF2-40B4-BE49-F238E27FC236}">
                <a16:creationId xmlns:a16="http://schemas.microsoft.com/office/drawing/2014/main" id="{68B27931-1F8C-B993-7212-A689B2B3A96B}"/>
              </a:ext>
            </a:extLst>
          </p:cNvPr>
          <p:cNvSpPr/>
          <p:nvPr/>
        </p:nvSpPr>
        <p:spPr>
          <a:xfrm>
            <a:off x="7651978" y="3722858"/>
            <a:ext cx="2387600" cy="12090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Service Provider (SP)</a:t>
            </a:r>
          </a:p>
        </p:txBody>
      </p:sp>
      <p:cxnSp>
        <p:nvCxnSpPr>
          <p:cNvPr id="10" name="Straight Arrow Connector 9">
            <a:extLst>
              <a:ext uri="{FF2B5EF4-FFF2-40B4-BE49-F238E27FC236}">
                <a16:creationId xmlns:a16="http://schemas.microsoft.com/office/drawing/2014/main" id="{2EAA2929-6E1C-F31F-F8EB-805D00AB5A30}"/>
              </a:ext>
            </a:extLst>
          </p:cNvPr>
          <p:cNvCxnSpPr/>
          <p:nvPr/>
        </p:nvCxnSpPr>
        <p:spPr>
          <a:xfrm flipH="1" flipV="1">
            <a:off x="4855366" y="2593652"/>
            <a:ext cx="2876047" cy="129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0E9D40-D2C3-7621-0505-2D1D3FCBE017}"/>
              </a:ext>
            </a:extLst>
          </p:cNvPr>
          <p:cNvSpPr txBox="1"/>
          <p:nvPr/>
        </p:nvSpPr>
        <p:spPr>
          <a:xfrm>
            <a:off x="5969731" y="2768290"/>
            <a:ext cx="1127232" cy="369332"/>
          </a:xfrm>
          <a:prstGeom prst="rect">
            <a:avLst/>
          </a:prstGeom>
          <a:noFill/>
        </p:spPr>
        <p:txBody>
          <a:bodyPr wrap="none" rtlCol="0">
            <a:spAutoFit/>
          </a:bodyPr>
          <a:lstStyle/>
          <a:p>
            <a:r>
              <a:rPr lang="en-GB" dirty="0"/>
              <a:t>Redirect</a:t>
            </a:r>
          </a:p>
        </p:txBody>
      </p:sp>
      <p:cxnSp>
        <p:nvCxnSpPr>
          <p:cNvPr id="13" name="Straight Arrow Connector 12">
            <a:extLst>
              <a:ext uri="{FF2B5EF4-FFF2-40B4-BE49-F238E27FC236}">
                <a16:creationId xmlns:a16="http://schemas.microsoft.com/office/drawing/2014/main" id="{C8981CC6-5A08-CDD0-8C56-CDDE063F4138}"/>
              </a:ext>
            </a:extLst>
          </p:cNvPr>
          <p:cNvCxnSpPr>
            <a:cxnSpLocks/>
          </p:cNvCxnSpPr>
          <p:nvPr/>
        </p:nvCxnSpPr>
        <p:spPr>
          <a:xfrm flipV="1">
            <a:off x="4775931" y="4415966"/>
            <a:ext cx="2762789" cy="65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4A308F3-A2BC-CE16-1F8F-2281C5927347}"/>
              </a:ext>
            </a:extLst>
          </p:cNvPr>
          <p:cNvSpPr txBox="1"/>
          <p:nvPr/>
        </p:nvSpPr>
        <p:spPr>
          <a:xfrm>
            <a:off x="5256297" y="4374950"/>
            <a:ext cx="1091966" cy="369332"/>
          </a:xfrm>
          <a:prstGeom prst="rect">
            <a:avLst/>
          </a:prstGeom>
          <a:noFill/>
        </p:spPr>
        <p:txBody>
          <a:bodyPr wrap="none" rtlCol="0">
            <a:spAutoFit/>
          </a:bodyPr>
          <a:lstStyle/>
          <a:p>
            <a:r>
              <a:rPr lang="en-GB" dirty="0"/>
              <a:t>Request</a:t>
            </a:r>
          </a:p>
        </p:txBody>
      </p:sp>
      <p:cxnSp>
        <p:nvCxnSpPr>
          <p:cNvPr id="18" name="Straight Arrow Connector 17">
            <a:extLst>
              <a:ext uri="{FF2B5EF4-FFF2-40B4-BE49-F238E27FC236}">
                <a16:creationId xmlns:a16="http://schemas.microsoft.com/office/drawing/2014/main" id="{B9812CCA-8548-8678-0814-1AC84F784DBA}"/>
              </a:ext>
            </a:extLst>
          </p:cNvPr>
          <p:cNvCxnSpPr/>
          <p:nvPr/>
        </p:nvCxnSpPr>
        <p:spPr>
          <a:xfrm flipH="1">
            <a:off x="3434080" y="3205033"/>
            <a:ext cx="148051" cy="121093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4E4452D0-8F93-A293-50A0-310C24A80563}"/>
              </a:ext>
            </a:extLst>
          </p:cNvPr>
          <p:cNvSpPr txBox="1"/>
          <p:nvPr/>
        </p:nvSpPr>
        <p:spPr>
          <a:xfrm>
            <a:off x="1728739" y="3429000"/>
            <a:ext cx="1853392" cy="369332"/>
          </a:xfrm>
          <a:prstGeom prst="rect">
            <a:avLst/>
          </a:prstGeom>
          <a:noFill/>
        </p:spPr>
        <p:txBody>
          <a:bodyPr wrap="none" rtlCol="0">
            <a:spAutoFit/>
          </a:bodyPr>
          <a:lstStyle/>
          <a:p>
            <a:r>
              <a:rPr lang="en-GB" dirty="0"/>
              <a:t>SAML response</a:t>
            </a:r>
          </a:p>
        </p:txBody>
      </p:sp>
      <p:cxnSp>
        <p:nvCxnSpPr>
          <p:cNvPr id="21" name="Straight Arrow Connector 20">
            <a:extLst>
              <a:ext uri="{FF2B5EF4-FFF2-40B4-BE49-F238E27FC236}">
                <a16:creationId xmlns:a16="http://schemas.microsoft.com/office/drawing/2014/main" id="{D31CC1E7-0C12-8DF7-3553-24AD7B06EDE5}"/>
              </a:ext>
            </a:extLst>
          </p:cNvPr>
          <p:cNvCxnSpPr/>
          <p:nvPr/>
        </p:nvCxnSpPr>
        <p:spPr>
          <a:xfrm flipV="1">
            <a:off x="4775931" y="4742903"/>
            <a:ext cx="2762789" cy="65205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2" name="TextBox 21">
            <a:extLst>
              <a:ext uri="{FF2B5EF4-FFF2-40B4-BE49-F238E27FC236}">
                <a16:creationId xmlns:a16="http://schemas.microsoft.com/office/drawing/2014/main" id="{17421136-ED59-5595-B2E9-DF518CE4C0E8}"/>
              </a:ext>
            </a:extLst>
          </p:cNvPr>
          <p:cNvSpPr txBox="1"/>
          <p:nvPr/>
        </p:nvSpPr>
        <p:spPr>
          <a:xfrm>
            <a:off x="5050440" y="5303435"/>
            <a:ext cx="3382657" cy="369332"/>
          </a:xfrm>
          <a:prstGeom prst="rect">
            <a:avLst/>
          </a:prstGeom>
          <a:noFill/>
        </p:spPr>
        <p:txBody>
          <a:bodyPr wrap="none" rtlCol="0">
            <a:spAutoFit/>
          </a:bodyPr>
          <a:lstStyle/>
          <a:p>
            <a:r>
              <a:rPr lang="en-GB" dirty="0"/>
              <a:t>Redirect with SAML response</a:t>
            </a:r>
          </a:p>
        </p:txBody>
      </p:sp>
      <p:cxnSp>
        <p:nvCxnSpPr>
          <p:cNvPr id="24" name="Straight Arrow Connector 23">
            <a:extLst>
              <a:ext uri="{FF2B5EF4-FFF2-40B4-BE49-F238E27FC236}">
                <a16:creationId xmlns:a16="http://schemas.microsoft.com/office/drawing/2014/main" id="{8AA2A6F8-5947-18C6-DA10-8DD23F662DC1}"/>
              </a:ext>
            </a:extLst>
          </p:cNvPr>
          <p:cNvCxnSpPr/>
          <p:nvPr/>
        </p:nvCxnSpPr>
        <p:spPr>
          <a:xfrm flipH="1" flipV="1">
            <a:off x="4693920" y="2768290"/>
            <a:ext cx="2844800" cy="124491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5" name="TextBox 24">
            <a:extLst>
              <a:ext uri="{FF2B5EF4-FFF2-40B4-BE49-F238E27FC236}">
                <a16:creationId xmlns:a16="http://schemas.microsoft.com/office/drawing/2014/main" id="{B5732BB4-042E-7F8B-0D65-2E6B18723CD2}"/>
              </a:ext>
            </a:extLst>
          </p:cNvPr>
          <p:cNvSpPr txBox="1"/>
          <p:nvPr/>
        </p:nvSpPr>
        <p:spPr>
          <a:xfrm>
            <a:off x="4619457" y="3370189"/>
            <a:ext cx="1737976" cy="369332"/>
          </a:xfrm>
          <a:prstGeom prst="rect">
            <a:avLst/>
          </a:prstGeom>
          <a:noFill/>
        </p:spPr>
        <p:txBody>
          <a:bodyPr wrap="none" rtlCol="0">
            <a:spAutoFit/>
          </a:bodyPr>
          <a:lstStyle/>
          <a:p>
            <a:r>
              <a:rPr lang="en-GB" dirty="0"/>
              <a:t>Confirm SAML</a:t>
            </a:r>
          </a:p>
        </p:txBody>
      </p:sp>
    </p:spTree>
    <p:extLst>
      <p:ext uri="{BB962C8B-B14F-4D97-AF65-F5344CB8AC3E}">
        <p14:creationId xmlns:p14="http://schemas.microsoft.com/office/powerpoint/2010/main" val="24783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41DB13-477B-5511-8D3B-3919F455B35C}"/>
              </a:ext>
            </a:extLst>
          </p:cNvPr>
          <p:cNvSpPr>
            <a:spLocks noGrp="1"/>
          </p:cNvSpPr>
          <p:nvPr>
            <p:ph type="title"/>
          </p:nvPr>
        </p:nvSpPr>
        <p:spPr>
          <a:xfrm>
            <a:off x="290442" y="629627"/>
            <a:ext cx="8137277" cy="499823"/>
          </a:xfrm>
        </p:spPr>
        <p:txBody>
          <a:bodyPr/>
          <a:lstStyle/>
          <a:p>
            <a:r>
              <a:rPr lang="en-GB" dirty="0"/>
              <a:t>Multi Factor Authentication (MFA)</a:t>
            </a:r>
          </a:p>
        </p:txBody>
      </p:sp>
      <p:sp>
        <p:nvSpPr>
          <p:cNvPr id="2" name="Slide Number Placeholder 1">
            <a:extLst>
              <a:ext uri="{FF2B5EF4-FFF2-40B4-BE49-F238E27FC236}">
                <a16:creationId xmlns:a16="http://schemas.microsoft.com/office/drawing/2014/main" id="{93EF15FC-FC59-FB2E-D1F4-DFE04BC2F9B4}"/>
              </a:ext>
            </a:extLst>
          </p:cNvPr>
          <p:cNvSpPr>
            <a:spLocks noGrp="1"/>
          </p:cNvSpPr>
          <p:nvPr>
            <p:ph type="sldNum" sz="quarter" idx="12"/>
          </p:nvPr>
        </p:nvSpPr>
        <p:spPr/>
        <p:txBody>
          <a:bodyPr/>
          <a:lstStyle/>
          <a:p>
            <a:r>
              <a:rPr lang="en-GB"/>
              <a:t>Canon Europe Learning &amp; Development – Slide: </a:t>
            </a:r>
            <a:fld id="{4C9B9A65-065E-4F75-B6AD-9B143A759294}" type="slidenum">
              <a:rPr lang="en-GB" smtClean="0"/>
              <a:pPr/>
              <a:t>24</a:t>
            </a:fld>
            <a:endParaRPr lang="en-GB" b="1" dirty="0"/>
          </a:p>
        </p:txBody>
      </p:sp>
      <p:pic>
        <p:nvPicPr>
          <p:cNvPr id="4" name="Picture 2" descr="Premium Photo | Young asian man wearing casual shirt standing backwards looking  away with arms on body">
            <a:extLst>
              <a:ext uri="{FF2B5EF4-FFF2-40B4-BE49-F238E27FC236}">
                <a16:creationId xmlns:a16="http://schemas.microsoft.com/office/drawing/2014/main" id="{0C4AF0B3-0A59-7C9C-A6A6-1B9C17A52F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5873" y="4038412"/>
            <a:ext cx="4230687" cy="281958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757A4DC2-7618-9FD5-C658-4840D8ADEDCC}"/>
              </a:ext>
            </a:extLst>
          </p:cNvPr>
          <p:cNvSpPr/>
          <p:nvPr/>
        </p:nvSpPr>
        <p:spPr>
          <a:xfrm>
            <a:off x="1320800" y="2306320"/>
            <a:ext cx="1513840" cy="975360"/>
          </a:xfrm>
          <a:prstGeom prst="wedgeRectCallout">
            <a:avLst>
              <a:gd name="adj1" fmla="val 171979"/>
              <a:gd name="adj2" fmla="val 21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Something You Know</a:t>
            </a:r>
          </a:p>
        </p:txBody>
      </p:sp>
      <p:sp>
        <p:nvSpPr>
          <p:cNvPr id="6" name="Speech Bubble: Rectangle 5">
            <a:extLst>
              <a:ext uri="{FF2B5EF4-FFF2-40B4-BE49-F238E27FC236}">
                <a16:creationId xmlns:a16="http://schemas.microsoft.com/office/drawing/2014/main" id="{927A09FE-D2ED-7B2C-E3FB-B468D92659F4}"/>
              </a:ext>
            </a:extLst>
          </p:cNvPr>
          <p:cNvSpPr/>
          <p:nvPr/>
        </p:nvSpPr>
        <p:spPr>
          <a:xfrm>
            <a:off x="4653280" y="1747782"/>
            <a:ext cx="1513840" cy="975360"/>
          </a:xfrm>
          <a:prstGeom prst="wedgeRectCallout">
            <a:avLst>
              <a:gd name="adj1" fmla="val 20972"/>
              <a:gd name="adj2" fmla="val 1635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Something You Have</a:t>
            </a:r>
          </a:p>
        </p:txBody>
      </p:sp>
      <p:sp>
        <p:nvSpPr>
          <p:cNvPr id="7" name="Speech Bubble: Rectangle 6">
            <a:extLst>
              <a:ext uri="{FF2B5EF4-FFF2-40B4-BE49-F238E27FC236}">
                <a16:creationId xmlns:a16="http://schemas.microsoft.com/office/drawing/2014/main" id="{6CCB5167-77D2-DE89-8A71-E20279AAFA6E}"/>
              </a:ext>
            </a:extLst>
          </p:cNvPr>
          <p:cNvSpPr/>
          <p:nvPr/>
        </p:nvSpPr>
        <p:spPr>
          <a:xfrm>
            <a:off x="8219440" y="2723142"/>
            <a:ext cx="1513840" cy="975360"/>
          </a:xfrm>
          <a:prstGeom prst="wedgeRectCallout">
            <a:avLst>
              <a:gd name="adj1" fmla="val -132048"/>
              <a:gd name="adj2" fmla="val 197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Something You Are</a:t>
            </a:r>
          </a:p>
        </p:txBody>
      </p:sp>
    </p:spTree>
    <p:extLst>
      <p:ext uri="{BB962C8B-B14F-4D97-AF65-F5344CB8AC3E}">
        <p14:creationId xmlns:p14="http://schemas.microsoft.com/office/powerpoint/2010/main" val="2439906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60B84B-C056-4230-831A-19DD135F2B39}"/>
              </a:ext>
            </a:extLst>
          </p:cNvPr>
          <p:cNvSpPr>
            <a:spLocks noGrp="1"/>
          </p:cNvSpPr>
          <p:nvPr>
            <p:ph type="title"/>
          </p:nvPr>
        </p:nvSpPr>
        <p:spPr>
          <a:xfrm>
            <a:off x="479425" y="365866"/>
            <a:ext cx="11224895" cy="499823"/>
          </a:xfrm>
        </p:spPr>
        <p:txBody>
          <a:bodyPr/>
          <a:lstStyle/>
          <a:p>
            <a:r>
              <a:rPr lang="en-GB" dirty="0"/>
              <a:t>Social Engineering / </a:t>
            </a:r>
            <a:r>
              <a:rPr lang="en-GB" b="1" i="0" dirty="0">
                <a:solidFill>
                  <a:srgbClr val="000000"/>
                </a:solidFill>
                <a:effectLst/>
                <a:latin typeface="Century Gothic" panose="020B0502020202020204" pitchFamily="34" charset="0"/>
              </a:rPr>
              <a:t>OSINT Open-source Intelligence</a:t>
            </a:r>
            <a:endParaRPr lang="en-GB" dirty="0"/>
          </a:p>
        </p:txBody>
      </p:sp>
      <p:grpSp>
        <p:nvGrpSpPr>
          <p:cNvPr id="15" name="Group 14">
            <a:extLst>
              <a:ext uri="{FF2B5EF4-FFF2-40B4-BE49-F238E27FC236}">
                <a16:creationId xmlns:a16="http://schemas.microsoft.com/office/drawing/2014/main" id="{F68F4254-E7CE-4DC0-9BBA-706F1DD82FA7}"/>
              </a:ext>
            </a:extLst>
          </p:cNvPr>
          <p:cNvGrpSpPr/>
          <p:nvPr/>
        </p:nvGrpSpPr>
        <p:grpSpPr>
          <a:xfrm>
            <a:off x="5056411" y="2749167"/>
            <a:ext cx="2704876" cy="1948946"/>
            <a:chOff x="4162979" y="2648059"/>
            <a:chExt cx="3221529" cy="2370226"/>
          </a:xfrm>
        </p:grpSpPr>
        <p:pic>
          <p:nvPicPr>
            <p:cNvPr id="12" name="Picture 11">
              <a:extLst>
                <a:ext uri="{FF2B5EF4-FFF2-40B4-BE49-F238E27FC236}">
                  <a16:creationId xmlns:a16="http://schemas.microsoft.com/office/drawing/2014/main" id="{504BA880-2F9F-4103-8234-9831703741C1}"/>
                </a:ext>
              </a:extLst>
            </p:cNvPr>
            <p:cNvPicPr>
              <a:picLocks noChangeAspect="1"/>
            </p:cNvPicPr>
            <p:nvPr/>
          </p:nvPicPr>
          <p:blipFill>
            <a:blip r:embed="rId3"/>
            <a:stretch>
              <a:fillRect/>
            </a:stretch>
          </p:blipFill>
          <p:spPr>
            <a:xfrm flipH="1">
              <a:off x="5651918" y="2648059"/>
              <a:ext cx="1732590" cy="2263074"/>
            </a:xfrm>
            <a:prstGeom prst="rect">
              <a:avLst/>
            </a:prstGeom>
          </p:spPr>
        </p:pic>
        <p:pic>
          <p:nvPicPr>
            <p:cNvPr id="14" name="Picture 13">
              <a:extLst>
                <a:ext uri="{FF2B5EF4-FFF2-40B4-BE49-F238E27FC236}">
                  <a16:creationId xmlns:a16="http://schemas.microsoft.com/office/drawing/2014/main" id="{C248B487-C0F3-479C-9F11-1458BF202E52}"/>
                </a:ext>
              </a:extLst>
            </p:cNvPr>
            <p:cNvPicPr>
              <a:picLocks noChangeAspect="1"/>
            </p:cNvPicPr>
            <p:nvPr/>
          </p:nvPicPr>
          <p:blipFill>
            <a:blip r:embed="rId4"/>
            <a:stretch>
              <a:fillRect/>
            </a:stretch>
          </p:blipFill>
          <p:spPr>
            <a:xfrm>
              <a:off x="4162979" y="2701635"/>
              <a:ext cx="1667589" cy="2316650"/>
            </a:xfrm>
            <a:prstGeom prst="rect">
              <a:avLst/>
            </a:prstGeom>
          </p:spPr>
        </p:pic>
      </p:grpSp>
      <p:pic>
        <p:nvPicPr>
          <p:cNvPr id="17" name="Picture 16">
            <a:extLst>
              <a:ext uri="{FF2B5EF4-FFF2-40B4-BE49-F238E27FC236}">
                <a16:creationId xmlns:a16="http://schemas.microsoft.com/office/drawing/2014/main" id="{7166018E-A6A5-4CBB-97CD-73D76C4081B2}"/>
              </a:ext>
            </a:extLst>
          </p:cNvPr>
          <p:cNvPicPr>
            <a:picLocks noChangeAspect="1"/>
          </p:cNvPicPr>
          <p:nvPr/>
        </p:nvPicPr>
        <p:blipFill>
          <a:blip r:embed="rId5"/>
          <a:stretch>
            <a:fillRect/>
          </a:stretch>
        </p:blipFill>
        <p:spPr>
          <a:xfrm>
            <a:off x="6135155" y="1141930"/>
            <a:ext cx="897464" cy="1004447"/>
          </a:xfrm>
          <a:prstGeom prst="rect">
            <a:avLst/>
          </a:prstGeom>
        </p:spPr>
      </p:pic>
      <p:pic>
        <p:nvPicPr>
          <p:cNvPr id="19" name="Picture 18">
            <a:extLst>
              <a:ext uri="{FF2B5EF4-FFF2-40B4-BE49-F238E27FC236}">
                <a16:creationId xmlns:a16="http://schemas.microsoft.com/office/drawing/2014/main" id="{751BF8BA-6160-471C-927C-21A0B483ABDC}"/>
              </a:ext>
            </a:extLst>
          </p:cNvPr>
          <p:cNvPicPr>
            <a:picLocks noChangeAspect="1"/>
          </p:cNvPicPr>
          <p:nvPr/>
        </p:nvPicPr>
        <p:blipFill>
          <a:blip r:embed="rId6"/>
          <a:stretch>
            <a:fillRect/>
          </a:stretch>
        </p:blipFill>
        <p:spPr>
          <a:xfrm>
            <a:off x="5516376" y="5484258"/>
            <a:ext cx="956899" cy="909351"/>
          </a:xfrm>
          <a:prstGeom prst="rect">
            <a:avLst/>
          </a:prstGeom>
        </p:spPr>
      </p:pic>
      <p:pic>
        <p:nvPicPr>
          <p:cNvPr id="21" name="Picture 20">
            <a:extLst>
              <a:ext uri="{FF2B5EF4-FFF2-40B4-BE49-F238E27FC236}">
                <a16:creationId xmlns:a16="http://schemas.microsoft.com/office/drawing/2014/main" id="{A033DB6E-E746-47B1-AEE7-D52661EF6EFC}"/>
              </a:ext>
            </a:extLst>
          </p:cNvPr>
          <p:cNvPicPr>
            <a:picLocks noChangeAspect="1"/>
          </p:cNvPicPr>
          <p:nvPr/>
        </p:nvPicPr>
        <p:blipFill>
          <a:blip r:embed="rId7"/>
          <a:stretch>
            <a:fillRect/>
          </a:stretch>
        </p:blipFill>
        <p:spPr>
          <a:xfrm>
            <a:off x="9130112" y="2389329"/>
            <a:ext cx="915295" cy="933125"/>
          </a:xfrm>
          <a:prstGeom prst="rect">
            <a:avLst/>
          </a:prstGeom>
        </p:spPr>
      </p:pic>
      <p:pic>
        <p:nvPicPr>
          <p:cNvPr id="23" name="Picture 22">
            <a:extLst>
              <a:ext uri="{FF2B5EF4-FFF2-40B4-BE49-F238E27FC236}">
                <a16:creationId xmlns:a16="http://schemas.microsoft.com/office/drawing/2014/main" id="{D90AE276-07D3-4ABE-9094-160E4720BAD0}"/>
              </a:ext>
            </a:extLst>
          </p:cNvPr>
          <p:cNvPicPr>
            <a:picLocks noChangeAspect="1"/>
          </p:cNvPicPr>
          <p:nvPr/>
        </p:nvPicPr>
        <p:blipFill>
          <a:blip r:embed="rId8"/>
          <a:stretch>
            <a:fillRect/>
          </a:stretch>
        </p:blipFill>
        <p:spPr>
          <a:xfrm>
            <a:off x="2853268" y="2232968"/>
            <a:ext cx="962842" cy="867747"/>
          </a:xfrm>
          <a:prstGeom prst="rect">
            <a:avLst/>
          </a:prstGeom>
        </p:spPr>
      </p:pic>
      <p:pic>
        <p:nvPicPr>
          <p:cNvPr id="25" name="Picture 24">
            <a:extLst>
              <a:ext uri="{FF2B5EF4-FFF2-40B4-BE49-F238E27FC236}">
                <a16:creationId xmlns:a16="http://schemas.microsoft.com/office/drawing/2014/main" id="{91529F5C-F6B0-46B5-8544-A81E6E1EFCA4}"/>
              </a:ext>
            </a:extLst>
          </p:cNvPr>
          <p:cNvPicPr>
            <a:picLocks noChangeAspect="1"/>
          </p:cNvPicPr>
          <p:nvPr/>
        </p:nvPicPr>
        <p:blipFill>
          <a:blip r:embed="rId9"/>
          <a:stretch>
            <a:fillRect/>
          </a:stretch>
        </p:blipFill>
        <p:spPr>
          <a:xfrm>
            <a:off x="3169075" y="5497243"/>
            <a:ext cx="1051994" cy="790482"/>
          </a:xfrm>
          <a:prstGeom prst="rect">
            <a:avLst/>
          </a:prstGeom>
        </p:spPr>
      </p:pic>
      <p:pic>
        <p:nvPicPr>
          <p:cNvPr id="27" name="Picture 26">
            <a:extLst>
              <a:ext uri="{FF2B5EF4-FFF2-40B4-BE49-F238E27FC236}">
                <a16:creationId xmlns:a16="http://schemas.microsoft.com/office/drawing/2014/main" id="{E0634DBB-FFF9-413E-A7EE-B85F24DD2C83}"/>
              </a:ext>
            </a:extLst>
          </p:cNvPr>
          <p:cNvPicPr>
            <a:picLocks noChangeAspect="1"/>
          </p:cNvPicPr>
          <p:nvPr/>
        </p:nvPicPr>
        <p:blipFill>
          <a:blip r:embed="rId10"/>
          <a:stretch>
            <a:fillRect/>
          </a:stretch>
        </p:blipFill>
        <p:spPr>
          <a:xfrm>
            <a:off x="4148675" y="1518105"/>
            <a:ext cx="885577" cy="677556"/>
          </a:xfrm>
          <a:prstGeom prst="rect">
            <a:avLst/>
          </a:prstGeom>
        </p:spPr>
      </p:pic>
      <p:pic>
        <p:nvPicPr>
          <p:cNvPr id="29" name="Picture 28">
            <a:extLst>
              <a:ext uri="{FF2B5EF4-FFF2-40B4-BE49-F238E27FC236}">
                <a16:creationId xmlns:a16="http://schemas.microsoft.com/office/drawing/2014/main" id="{D866F74F-83EE-40AB-B8E0-96734B2B310A}"/>
              </a:ext>
            </a:extLst>
          </p:cNvPr>
          <p:cNvPicPr>
            <a:picLocks noChangeAspect="1"/>
          </p:cNvPicPr>
          <p:nvPr/>
        </p:nvPicPr>
        <p:blipFill>
          <a:blip r:embed="rId11"/>
          <a:stretch>
            <a:fillRect/>
          </a:stretch>
        </p:blipFill>
        <p:spPr>
          <a:xfrm>
            <a:off x="9027319" y="3895487"/>
            <a:ext cx="921238" cy="909351"/>
          </a:xfrm>
          <a:prstGeom prst="rect">
            <a:avLst/>
          </a:prstGeom>
        </p:spPr>
      </p:pic>
      <p:pic>
        <p:nvPicPr>
          <p:cNvPr id="31" name="Picture 30">
            <a:extLst>
              <a:ext uri="{FF2B5EF4-FFF2-40B4-BE49-F238E27FC236}">
                <a16:creationId xmlns:a16="http://schemas.microsoft.com/office/drawing/2014/main" id="{75B82912-D4B9-4FA4-8F8D-59854963A7C6}"/>
              </a:ext>
            </a:extLst>
          </p:cNvPr>
          <p:cNvPicPr>
            <a:picLocks noChangeAspect="1"/>
          </p:cNvPicPr>
          <p:nvPr/>
        </p:nvPicPr>
        <p:blipFill>
          <a:blip r:embed="rId12"/>
          <a:stretch>
            <a:fillRect/>
          </a:stretch>
        </p:blipFill>
        <p:spPr>
          <a:xfrm>
            <a:off x="7851472" y="5340355"/>
            <a:ext cx="915295" cy="843973"/>
          </a:xfrm>
          <a:prstGeom prst="rect">
            <a:avLst/>
          </a:prstGeom>
        </p:spPr>
      </p:pic>
      <p:pic>
        <p:nvPicPr>
          <p:cNvPr id="1025" name="Picture 1024">
            <a:extLst>
              <a:ext uri="{FF2B5EF4-FFF2-40B4-BE49-F238E27FC236}">
                <a16:creationId xmlns:a16="http://schemas.microsoft.com/office/drawing/2014/main" id="{E963D4C1-C0EB-4AFA-A79E-85B16037F9D3}"/>
              </a:ext>
            </a:extLst>
          </p:cNvPr>
          <p:cNvPicPr>
            <a:picLocks noChangeAspect="1"/>
          </p:cNvPicPr>
          <p:nvPr/>
        </p:nvPicPr>
        <p:blipFill>
          <a:blip r:embed="rId13"/>
          <a:stretch>
            <a:fillRect/>
          </a:stretch>
        </p:blipFill>
        <p:spPr>
          <a:xfrm>
            <a:off x="2531397" y="3949366"/>
            <a:ext cx="956899" cy="939709"/>
          </a:xfrm>
          <a:prstGeom prst="rect">
            <a:avLst/>
          </a:prstGeom>
        </p:spPr>
      </p:pic>
      <p:pic>
        <p:nvPicPr>
          <p:cNvPr id="1029" name="Picture 1028">
            <a:extLst>
              <a:ext uri="{FF2B5EF4-FFF2-40B4-BE49-F238E27FC236}">
                <a16:creationId xmlns:a16="http://schemas.microsoft.com/office/drawing/2014/main" id="{BD76DECA-1D26-4A74-B214-477065378448}"/>
              </a:ext>
            </a:extLst>
          </p:cNvPr>
          <p:cNvPicPr>
            <a:picLocks noChangeAspect="1"/>
          </p:cNvPicPr>
          <p:nvPr/>
        </p:nvPicPr>
        <p:blipFill>
          <a:blip r:embed="rId14"/>
          <a:stretch>
            <a:fillRect/>
          </a:stretch>
        </p:blipFill>
        <p:spPr>
          <a:xfrm>
            <a:off x="7825713" y="1316060"/>
            <a:ext cx="915295" cy="780845"/>
          </a:xfrm>
          <a:prstGeom prst="rect">
            <a:avLst/>
          </a:prstGeom>
        </p:spPr>
      </p:pic>
      <p:cxnSp>
        <p:nvCxnSpPr>
          <p:cNvPr id="1033" name="Straight Arrow Connector 1032">
            <a:extLst>
              <a:ext uri="{FF2B5EF4-FFF2-40B4-BE49-F238E27FC236}">
                <a16:creationId xmlns:a16="http://schemas.microsoft.com/office/drawing/2014/main" id="{561FB0EF-EC80-4550-8CC6-4534A188EE48}"/>
              </a:ext>
            </a:extLst>
          </p:cNvPr>
          <p:cNvCxnSpPr/>
          <p:nvPr/>
        </p:nvCxnSpPr>
        <p:spPr>
          <a:xfrm>
            <a:off x="3816110" y="2997647"/>
            <a:ext cx="1148513" cy="401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A2A4D790-B16D-4771-81F7-05EB46382C9E}"/>
              </a:ext>
            </a:extLst>
          </p:cNvPr>
          <p:cNvCxnSpPr/>
          <p:nvPr/>
        </p:nvCxnSpPr>
        <p:spPr>
          <a:xfrm>
            <a:off x="4807690" y="2195661"/>
            <a:ext cx="482321" cy="434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1" name="Straight Arrow Connector 1040">
            <a:extLst>
              <a:ext uri="{FF2B5EF4-FFF2-40B4-BE49-F238E27FC236}">
                <a16:creationId xmlns:a16="http://schemas.microsoft.com/office/drawing/2014/main" id="{A61D2276-8EFE-4BD1-93CD-47FB0A96E712}"/>
              </a:ext>
            </a:extLst>
          </p:cNvPr>
          <p:cNvCxnSpPr>
            <a:stCxn id="17" idx="2"/>
          </p:cNvCxnSpPr>
          <p:nvPr/>
        </p:nvCxnSpPr>
        <p:spPr>
          <a:xfrm>
            <a:off x="6583887" y="2146377"/>
            <a:ext cx="0" cy="407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98E8B4D9-21F8-4356-B7E9-EAD8162A109D}"/>
              </a:ext>
            </a:extLst>
          </p:cNvPr>
          <p:cNvCxnSpPr/>
          <p:nvPr/>
        </p:nvCxnSpPr>
        <p:spPr>
          <a:xfrm flipH="1">
            <a:off x="7500648" y="2232968"/>
            <a:ext cx="612949" cy="433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7" name="Straight Arrow Connector 1046">
            <a:extLst>
              <a:ext uri="{FF2B5EF4-FFF2-40B4-BE49-F238E27FC236}">
                <a16:creationId xmlns:a16="http://schemas.microsoft.com/office/drawing/2014/main" id="{01A66303-E467-4D40-816C-6F5569601248}"/>
              </a:ext>
            </a:extLst>
          </p:cNvPr>
          <p:cNvCxnSpPr>
            <a:cxnSpLocks/>
          </p:cNvCxnSpPr>
          <p:nvPr/>
        </p:nvCxnSpPr>
        <p:spPr>
          <a:xfrm flipH="1">
            <a:off x="7825385" y="2997647"/>
            <a:ext cx="1201934" cy="468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0" name="Straight Arrow Connector 1049">
            <a:extLst>
              <a:ext uri="{FF2B5EF4-FFF2-40B4-BE49-F238E27FC236}">
                <a16:creationId xmlns:a16="http://schemas.microsoft.com/office/drawing/2014/main" id="{175D67A1-BA25-494F-B345-B9CC5CEC5CA9}"/>
              </a:ext>
            </a:extLst>
          </p:cNvPr>
          <p:cNvCxnSpPr/>
          <p:nvPr/>
        </p:nvCxnSpPr>
        <p:spPr>
          <a:xfrm flipH="1" flipV="1">
            <a:off x="7761287" y="4163255"/>
            <a:ext cx="1016515" cy="255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13027776-E34B-4E0F-9463-1C3FFC9E6927}"/>
              </a:ext>
            </a:extLst>
          </p:cNvPr>
          <p:cNvCxnSpPr/>
          <p:nvPr/>
        </p:nvCxnSpPr>
        <p:spPr>
          <a:xfrm flipH="1" flipV="1">
            <a:off x="7500648" y="4610006"/>
            <a:ext cx="350824" cy="602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4" name="Straight Arrow Connector 1053">
            <a:extLst>
              <a:ext uri="{FF2B5EF4-FFF2-40B4-BE49-F238E27FC236}">
                <a16:creationId xmlns:a16="http://schemas.microsoft.com/office/drawing/2014/main" id="{D7EA1149-4CAE-4D81-AE94-09CD15AE0359}"/>
              </a:ext>
            </a:extLst>
          </p:cNvPr>
          <p:cNvCxnSpPr/>
          <p:nvPr/>
        </p:nvCxnSpPr>
        <p:spPr>
          <a:xfrm flipV="1">
            <a:off x="5842670" y="4692332"/>
            <a:ext cx="292485" cy="791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4C4B3C8B-1803-40B0-B75B-3923015770FF}"/>
              </a:ext>
            </a:extLst>
          </p:cNvPr>
          <p:cNvCxnSpPr/>
          <p:nvPr/>
        </p:nvCxnSpPr>
        <p:spPr>
          <a:xfrm flipV="1">
            <a:off x="4031152" y="4610006"/>
            <a:ext cx="1003100" cy="874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8" name="Straight Arrow Connector 1057">
            <a:extLst>
              <a:ext uri="{FF2B5EF4-FFF2-40B4-BE49-F238E27FC236}">
                <a16:creationId xmlns:a16="http://schemas.microsoft.com/office/drawing/2014/main" id="{4A8A751C-0AB7-4DAD-9FF7-9A61BFD68D99}"/>
              </a:ext>
            </a:extLst>
          </p:cNvPr>
          <p:cNvCxnSpPr/>
          <p:nvPr/>
        </p:nvCxnSpPr>
        <p:spPr>
          <a:xfrm flipV="1">
            <a:off x="3574669" y="3895487"/>
            <a:ext cx="1417644" cy="306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9" name="Slide Number Placeholder 1058">
            <a:extLst>
              <a:ext uri="{FF2B5EF4-FFF2-40B4-BE49-F238E27FC236}">
                <a16:creationId xmlns:a16="http://schemas.microsoft.com/office/drawing/2014/main" id="{8E052851-7AE6-4EC3-84CA-CA2C5CDD23B8}"/>
              </a:ext>
            </a:extLst>
          </p:cNvPr>
          <p:cNvSpPr>
            <a:spLocks noGrp="1"/>
          </p:cNvSpPr>
          <p:nvPr>
            <p:ph type="sldNum" sz="quarter" idx="12"/>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420398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7D76F-5835-65BC-7C9B-D654372B954A}"/>
              </a:ext>
            </a:extLst>
          </p:cNvPr>
          <p:cNvSpPr>
            <a:spLocks noGrp="1"/>
          </p:cNvSpPr>
          <p:nvPr>
            <p:ph type="body" sz="quarter" idx="15"/>
          </p:nvPr>
        </p:nvSpPr>
        <p:spPr/>
        <p:txBody>
          <a:bodyPr/>
          <a:lstStyle/>
          <a:p>
            <a:r>
              <a:rPr lang="en-GB" dirty="0"/>
              <a:t>Collect information about a famous person for 10 min using the internet.</a:t>
            </a:r>
          </a:p>
        </p:txBody>
      </p:sp>
      <p:sp>
        <p:nvSpPr>
          <p:cNvPr id="3" name="Title 2">
            <a:extLst>
              <a:ext uri="{FF2B5EF4-FFF2-40B4-BE49-F238E27FC236}">
                <a16:creationId xmlns:a16="http://schemas.microsoft.com/office/drawing/2014/main" id="{E3EEAE83-93DF-3C6D-2C6B-B57A9B86F1DC}"/>
              </a:ext>
            </a:extLst>
          </p:cNvPr>
          <p:cNvSpPr>
            <a:spLocks noGrp="1"/>
          </p:cNvSpPr>
          <p:nvPr>
            <p:ph type="title"/>
          </p:nvPr>
        </p:nvSpPr>
        <p:spPr>
          <a:xfrm>
            <a:off x="473322" y="908050"/>
            <a:ext cx="10103238" cy="499823"/>
          </a:xfrm>
        </p:spPr>
        <p:txBody>
          <a:bodyPr/>
          <a:lstStyle/>
          <a:p>
            <a:r>
              <a:rPr lang="en-GB" dirty="0"/>
              <a:t>Exercise to understand Identity Theft and Phishing </a:t>
            </a:r>
          </a:p>
        </p:txBody>
      </p:sp>
      <p:sp>
        <p:nvSpPr>
          <p:cNvPr id="4" name="Slide Number Placeholder 3">
            <a:extLst>
              <a:ext uri="{FF2B5EF4-FFF2-40B4-BE49-F238E27FC236}">
                <a16:creationId xmlns:a16="http://schemas.microsoft.com/office/drawing/2014/main" id="{AC3DFB3D-63F3-96E0-E12A-28AC7D1C27FE}"/>
              </a:ext>
            </a:extLst>
          </p:cNvPr>
          <p:cNvSpPr>
            <a:spLocks noGrp="1"/>
          </p:cNvSpPr>
          <p:nvPr>
            <p:ph type="sldNum" sz="quarter" idx="12"/>
          </p:nvPr>
        </p:nvSpPr>
        <p:spPr/>
        <p:txBody>
          <a:bodyPr/>
          <a:lstStyle/>
          <a:p>
            <a:r>
              <a:rPr lang="en-GB"/>
              <a:t>Canon Europe Learning &amp; Development </a:t>
            </a:r>
            <a:endParaRPr lang="en-GB" b="1" dirty="0"/>
          </a:p>
        </p:txBody>
      </p:sp>
      <p:sp>
        <p:nvSpPr>
          <p:cNvPr id="5" name="TextBox 4">
            <a:extLst>
              <a:ext uri="{FF2B5EF4-FFF2-40B4-BE49-F238E27FC236}">
                <a16:creationId xmlns:a16="http://schemas.microsoft.com/office/drawing/2014/main" id="{59E94BD7-6A81-4C01-05C7-66F7DC502FA2}"/>
              </a:ext>
            </a:extLst>
          </p:cNvPr>
          <p:cNvSpPr txBox="1"/>
          <p:nvPr/>
        </p:nvSpPr>
        <p:spPr>
          <a:xfrm>
            <a:off x="955040" y="2741103"/>
            <a:ext cx="4653280" cy="923330"/>
          </a:xfrm>
          <a:prstGeom prst="rect">
            <a:avLst/>
          </a:prstGeom>
          <a:noFill/>
        </p:spPr>
        <p:txBody>
          <a:bodyPr wrap="square" rtlCol="0">
            <a:spAutoFit/>
          </a:bodyPr>
          <a:lstStyle/>
          <a:p>
            <a:r>
              <a:rPr lang="en-GB" dirty="0"/>
              <a:t>Group discussion about how you can use the information you gained to attack an individual.</a:t>
            </a:r>
          </a:p>
        </p:txBody>
      </p:sp>
      <p:pic>
        <p:nvPicPr>
          <p:cNvPr id="2050" name="Picture 2" descr="woman placing sticky notes on wall">
            <a:extLst>
              <a:ext uri="{FF2B5EF4-FFF2-40B4-BE49-F238E27FC236}">
                <a16:creationId xmlns:a16="http://schemas.microsoft.com/office/drawing/2014/main" id="{3DA92662-82FE-033E-1225-C4A7F554E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998" y="2480222"/>
            <a:ext cx="5194244" cy="346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34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5B40CF-D252-4C5F-A96B-DF3949BF52EB}"/>
              </a:ext>
            </a:extLst>
          </p:cNvPr>
          <p:cNvSpPr>
            <a:spLocks noGrp="1"/>
          </p:cNvSpPr>
          <p:nvPr>
            <p:ph type="title"/>
          </p:nvPr>
        </p:nvSpPr>
        <p:spPr>
          <a:xfrm>
            <a:off x="393810" y="717436"/>
            <a:ext cx="5795999" cy="499823"/>
          </a:xfrm>
        </p:spPr>
        <p:txBody>
          <a:bodyPr/>
          <a:lstStyle/>
          <a:p>
            <a:r>
              <a:rPr lang="en-GB" sz="3200" b="1" dirty="0"/>
              <a:t>Elevation of Privilege</a:t>
            </a:r>
            <a:br>
              <a:rPr lang="en-GB" sz="3200" b="1" dirty="0"/>
            </a:br>
            <a:endParaRPr lang="en-GB" sz="3200" b="1" dirty="0"/>
          </a:p>
        </p:txBody>
      </p:sp>
      <p:sp>
        <p:nvSpPr>
          <p:cNvPr id="4" name="Slide Number Placeholder 3">
            <a:extLst>
              <a:ext uri="{FF2B5EF4-FFF2-40B4-BE49-F238E27FC236}">
                <a16:creationId xmlns:a16="http://schemas.microsoft.com/office/drawing/2014/main" id="{7EAD7AB4-F75D-4B0F-9214-142FC274D5B9}"/>
              </a:ext>
            </a:extLst>
          </p:cNvPr>
          <p:cNvSpPr>
            <a:spLocks noGrp="1"/>
          </p:cNvSpPr>
          <p:nvPr>
            <p:ph type="sldNum" sz="quarter" idx="12"/>
          </p:nvPr>
        </p:nvSpPr>
        <p:spPr>
          <a:xfrm>
            <a:off x="9540875" y="6443663"/>
            <a:ext cx="2651125" cy="155575"/>
          </a:xfrm>
        </p:spPr>
        <p:txBody>
          <a:bodyPr/>
          <a:lstStyle/>
          <a:p>
            <a:r>
              <a:rPr lang="en-GB" dirty="0"/>
              <a:t>Canon Europe Learning &amp; Development – Slide: </a:t>
            </a:r>
            <a:fld id="{4C9B9A65-065E-4F75-B6AD-9B143A759294}" type="slidenum">
              <a:rPr lang="en-GB" smtClean="0"/>
              <a:pPr/>
              <a:t>27</a:t>
            </a:fld>
            <a:endParaRPr lang="en-GB" b="1" dirty="0"/>
          </a:p>
        </p:txBody>
      </p:sp>
      <p:sp>
        <p:nvSpPr>
          <p:cNvPr id="5" name="Rectangle 4">
            <a:extLst>
              <a:ext uri="{FF2B5EF4-FFF2-40B4-BE49-F238E27FC236}">
                <a16:creationId xmlns:a16="http://schemas.microsoft.com/office/drawing/2014/main" id="{A7314CB0-182D-4DC0-852F-F14ADC67CD29}"/>
              </a:ext>
            </a:extLst>
          </p:cNvPr>
          <p:cNvSpPr/>
          <p:nvPr/>
        </p:nvSpPr>
        <p:spPr>
          <a:xfrm>
            <a:off x="834887" y="1732552"/>
            <a:ext cx="4306956" cy="10071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User Account</a:t>
            </a:r>
          </a:p>
        </p:txBody>
      </p:sp>
      <p:sp>
        <p:nvSpPr>
          <p:cNvPr id="6" name="Rectangle 5">
            <a:extLst>
              <a:ext uri="{FF2B5EF4-FFF2-40B4-BE49-F238E27FC236}">
                <a16:creationId xmlns:a16="http://schemas.microsoft.com/office/drawing/2014/main" id="{A3BB7FD6-E007-4093-9749-9E7E2847B0F1}"/>
              </a:ext>
            </a:extLst>
          </p:cNvPr>
          <p:cNvSpPr/>
          <p:nvPr/>
        </p:nvSpPr>
        <p:spPr>
          <a:xfrm>
            <a:off x="834887" y="3220278"/>
            <a:ext cx="4306956" cy="1007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Administrator Account</a:t>
            </a:r>
          </a:p>
        </p:txBody>
      </p:sp>
      <p:sp>
        <p:nvSpPr>
          <p:cNvPr id="7" name="Rectangle 6">
            <a:extLst>
              <a:ext uri="{FF2B5EF4-FFF2-40B4-BE49-F238E27FC236}">
                <a16:creationId xmlns:a16="http://schemas.microsoft.com/office/drawing/2014/main" id="{4F9CA0FE-9C5E-45A2-B687-F6429FB930E2}"/>
              </a:ext>
            </a:extLst>
          </p:cNvPr>
          <p:cNvSpPr/>
          <p:nvPr/>
        </p:nvSpPr>
        <p:spPr>
          <a:xfrm>
            <a:off x="834887" y="4711486"/>
            <a:ext cx="4306956" cy="10071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Super User / Administrator</a:t>
            </a:r>
          </a:p>
        </p:txBody>
      </p:sp>
      <p:sp>
        <p:nvSpPr>
          <p:cNvPr id="8" name="Arrow: Down 7">
            <a:extLst>
              <a:ext uri="{FF2B5EF4-FFF2-40B4-BE49-F238E27FC236}">
                <a16:creationId xmlns:a16="http://schemas.microsoft.com/office/drawing/2014/main" id="{48A60ABF-DB43-4D80-AA00-798B71B2F1FC}"/>
              </a:ext>
            </a:extLst>
          </p:cNvPr>
          <p:cNvSpPr/>
          <p:nvPr/>
        </p:nvSpPr>
        <p:spPr>
          <a:xfrm>
            <a:off x="2743200" y="2739717"/>
            <a:ext cx="371061" cy="4805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Down 8">
            <a:extLst>
              <a:ext uri="{FF2B5EF4-FFF2-40B4-BE49-F238E27FC236}">
                <a16:creationId xmlns:a16="http://schemas.microsoft.com/office/drawing/2014/main" id="{2EB8479F-D0B9-4E1A-9928-E92AC6FA398F}"/>
              </a:ext>
            </a:extLst>
          </p:cNvPr>
          <p:cNvSpPr/>
          <p:nvPr/>
        </p:nvSpPr>
        <p:spPr>
          <a:xfrm>
            <a:off x="2743200" y="4227443"/>
            <a:ext cx="371061" cy="4805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2623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30,841 Malware Stock Photos, Pictures &amp; Royalty-Free Images - iStock">
            <a:extLst>
              <a:ext uri="{FF2B5EF4-FFF2-40B4-BE49-F238E27FC236}">
                <a16:creationId xmlns:a16="http://schemas.microsoft.com/office/drawing/2014/main" id="{D61245D2-203E-4BE5-9331-317E902B1F2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729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E1865EF0-2088-4DD9-B34B-7205695F9FA5}"/>
              </a:ext>
            </a:extLst>
          </p:cNvPr>
          <p:cNvSpPr txBox="1">
            <a:spLocks/>
          </p:cNvSpPr>
          <p:nvPr/>
        </p:nvSpPr>
        <p:spPr>
          <a:xfrm>
            <a:off x="513516" y="498010"/>
            <a:ext cx="4121983" cy="499823"/>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200" b="1" kern="1200">
                <a:solidFill>
                  <a:schemeClr val="tx1"/>
                </a:solidFill>
                <a:latin typeface="+mj-lt"/>
                <a:ea typeface="+mj-ea"/>
                <a:cs typeface="+mj-cs"/>
              </a:defRPr>
            </a:lvl1pPr>
          </a:lstStyle>
          <a:p>
            <a:r>
              <a:rPr lang="en-GB" sz="4000" dirty="0">
                <a:solidFill>
                  <a:srgbClr val="C00000"/>
                </a:solidFill>
              </a:rPr>
              <a:t>Attack Vectors</a:t>
            </a:r>
            <a:br>
              <a:rPr lang="en-GB" dirty="0"/>
            </a:br>
            <a:br>
              <a:rPr lang="en-GB" dirty="0"/>
            </a:br>
            <a:endParaRPr lang="en-GB" dirty="0"/>
          </a:p>
        </p:txBody>
      </p:sp>
      <p:sp>
        <p:nvSpPr>
          <p:cNvPr id="7" name="Rectangle 6">
            <a:extLst>
              <a:ext uri="{FF2B5EF4-FFF2-40B4-BE49-F238E27FC236}">
                <a16:creationId xmlns:a16="http://schemas.microsoft.com/office/drawing/2014/main" id="{6BD40EAF-A8DF-4C94-B580-08B0C889A717}"/>
              </a:ext>
            </a:extLst>
          </p:cNvPr>
          <p:cNvSpPr/>
          <p:nvPr/>
        </p:nvSpPr>
        <p:spPr>
          <a:xfrm>
            <a:off x="269074" y="1328259"/>
            <a:ext cx="6243376" cy="1138773"/>
          </a:xfrm>
          <a:prstGeom prst="rect">
            <a:avLst/>
          </a:prstGeom>
        </p:spPr>
        <p:txBody>
          <a:bodyPr wrap="square">
            <a:spAutoFit/>
          </a:bodyPr>
          <a:lstStyle/>
          <a:p>
            <a:r>
              <a:rPr lang="en-GB" sz="2400" b="1" dirty="0"/>
              <a:t>Applications and Infrastructure</a:t>
            </a:r>
          </a:p>
          <a:p>
            <a:endParaRPr lang="en-GB" sz="2400" b="1" dirty="0"/>
          </a:p>
          <a:p>
            <a:endParaRPr lang="en-GB" sz="2000" dirty="0"/>
          </a:p>
        </p:txBody>
      </p:sp>
      <p:sp>
        <p:nvSpPr>
          <p:cNvPr id="11" name="TextBox 10">
            <a:extLst>
              <a:ext uri="{FF2B5EF4-FFF2-40B4-BE49-F238E27FC236}">
                <a16:creationId xmlns:a16="http://schemas.microsoft.com/office/drawing/2014/main" id="{18A122DF-CC89-4113-ABE7-2A210D38A81B}"/>
              </a:ext>
            </a:extLst>
          </p:cNvPr>
          <p:cNvSpPr txBox="1"/>
          <p:nvPr/>
        </p:nvSpPr>
        <p:spPr>
          <a:xfrm>
            <a:off x="513516" y="2361662"/>
            <a:ext cx="6184900" cy="2308324"/>
          </a:xfrm>
          <a:prstGeom prst="rect">
            <a:avLst/>
          </a:prstGeom>
          <a:noFill/>
        </p:spPr>
        <p:txBody>
          <a:bodyPr wrap="square">
            <a:spAutoFit/>
          </a:bodyPr>
          <a:lstStyle/>
          <a:p>
            <a:pPr marL="571500" indent="-571500">
              <a:buFont typeface="Arial" panose="020B0604020202020204" pitchFamily="34" charset="0"/>
              <a:buChar char="•"/>
            </a:pPr>
            <a:r>
              <a:rPr lang="en-GB" sz="3600" dirty="0"/>
              <a:t>Malware, </a:t>
            </a:r>
          </a:p>
          <a:p>
            <a:pPr marL="571500" indent="-571500">
              <a:buFont typeface="Arial" panose="020B0604020202020204" pitchFamily="34" charset="0"/>
              <a:buChar char="•"/>
            </a:pPr>
            <a:r>
              <a:rPr lang="en-GB" sz="3600" dirty="0"/>
              <a:t>Viruses,</a:t>
            </a:r>
          </a:p>
          <a:p>
            <a:pPr marL="571500" indent="-571500">
              <a:buFont typeface="Arial" panose="020B0604020202020204" pitchFamily="34" charset="0"/>
              <a:buChar char="•"/>
            </a:pPr>
            <a:r>
              <a:rPr lang="en-GB" sz="3600" dirty="0"/>
              <a:t>Social Engineering,</a:t>
            </a:r>
          </a:p>
          <a:p>
            <a:pPr marL="571500" indent="-571500">
              <a:buFont typeface="Arial" panose="020B0604020202020204" pitchFamily="34" charset="0"/>
              <a:buChar char="•"/>
            </a:pPr>
            <a:r>
              <a:rPr lang="en-GB" sz="3600" dirty="0"/>
              <a:t>Text Messages</a:t>
            </a:r>
          </a:p>
        </p:txBody>
      </p:sp>
    </p:spTree>
    <p:extLst>
      <p:ext uri="{BB962C8B-B14F-4D97-AF65-F5344CB8AC3E}">
        <p14:creationId xmlns:p14="http://schemas.microsoft.com/office/powerpoint/2010/main" val="219248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BADB23-0AFB-426B-BB67-C488CB8D9886}"/>
              </a:ext>
            </a:extLst>
          </p:cNvPr>
          <p:cNvSpPr>
            <a:spLocks noGrp="1"/>
          </p:cNvSpPr>
          <p:nvPr>
            <p:ph type="title"/>
          </p:nvPr>
        </p:nvSpPr>
        <p:spPr/>
        <p:txBody>
          <a:bodyPr/>
          <a:lstStyle/>
          <a:p>
            <a:r>
              <a:rPr lang="en-GB" dirty="0"/>
              <a:t>Exfiltration of Data </a:t>
            </a:r>
          </a:p>
        </p:txBody>
      </p:sp>
      <p:sp>
        <p:nvSpPr>
          <p:cNvPr id="2" name="Slide Number Placeholder 1">
            <a:extLst>
              <a:ext uri="{FF2B5EF4-FFF2-40B4-BE49-F238E27FC236}">
                <a16:creationId xmlns:a16="http://schemas.microsoft.com/office/drawing/2014/main" id="{424D6DAD-429E-485E-9089-21BBE2C16F61}"/>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29</a:t>
            </a:fld>
            <a:endParaRPr lang="en-GB" b="1" dirty="0"/>
          </a:p>
        </p:txBody>
      </p:sp>
      <p:pic>
        <p:nvPicPr>
          <p:cNvPr id="5" name="Picture 4" descr="Diagram&#10;&#10;Description automatically generated">
            <a:extLst>
              <a:ext uri="{FF2B5EF4-FFF2-40B4-BE49-F238E27FC236}">
                <a16:creationId xmlns:a16="http://schemas.microsoft.com/office/drawing/2014/main" id="{EB9D4D3C-2C76-F759-567E-79D50B2EE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25" y="1009312"/>
            <a:ext cx="5420481" cy="2419688"/>
          </a:xfrm>
          <a:prstGeom prst="rect">
            <a:avLst/>
          </a:prstGeom>
        </p:spPr>
      </p:pic>
      <p:pic>
        <p:nvPicPr>
          <p:cNvPr id="7" name="Picture 6" descr="Rectangle&#10;&#10;Description automatically generated">
            <a:extLst>
              <a:ext uri="{FF2B5EF4-FFF2-40B4-BE49-F238E27FC236}">
                <a16:creationId xmlns:a16="http://schemas.microsoft.com/office/drawing/2014/main" id="{3EEBD924-CC28-1751-3FFD-ADDE32A1F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30" y="3347720"/>
            <a:ext cx="3867690" cy="2362530"/>
          </a:xfrm>
          <a:prstGeom prst="rect">
            <a:avLst/>
          </a:prstGeom>
        </p:spPr>
      </p:pic>
      <p:sp>
        <p:nvSpPr>
          <p:cNvPr id="8" name="Arrow: Right 7">
            <a:extLst>
              <a:ext uri="{FF2B5EF4-FFF2-40B4-BE49-F238E27FC236}">
                <a16:creationId xmlns:a16="http://schemas.microsoft.com/office/drawing/2014/main" id="{92BF89C2-E420-F815-15AD-3C8AB91A7BF0}"/>
              </a:ext>
            </a:extLst>
          </p:cNvPr>
          <p:cNvSpPr/>
          <p:nvPr/>
        </p:nvSpPr>
        <p:spPr>
          <a:xfrm>
            <a:off x="4460240" y="3002280"/>
            <a:ext cx="1940560" cy="3006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 Flow</a:t>
            </a:r>
          </a:p>
        </p:txBody>
      </p:sp>
      <p:pic>
        <p:nvPicPr>
          <p:cNvPr id="9" name="Picture 2" descr="Hacker - Free computer icons">
            <a:extLst>
              <a:ext uri="{FF2B5EF4-FFF2-40B4-BE49-F238E27FC236}">
                <a16:creationId xmlns:a16="http://schemas.microsoft.com/office/drawing/2014/main" id="{6F90058B-F50C-371D-136D-2D9C7B9956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150747"/>
            <a:ext cx="1217712" cy="121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3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B2E5B3-316F-4E8D-B410-396457424E6D}"/>
              </a:ext>
            </a:extLst>
          </p:cNvPr>
          <p:cNvSpPr>
            <a:spLocks noGrp="1"/>
          </p:cNvSpPr>
          <p:nvPr>
            <p:ph type="title" idx="4294967295"/>
          </p:nvPr>
        </p:nvSpPr>
        <p:spPr>
          <a:xfrm>
            <a:off x="840827" y="1326641"/>
            <a:ext cx="8137525" cy="500063"/>
          </a:xfrm>
        </p:spPr>
        <p:txBody>
          <a:bodyPr/>
          <a:lstStyle/>
          <a:p>
            <a:r>
              <a:rPr lang="en-US" sz="4800" dirty="0">
                <a:latin typeface="Century Gothic" panose="020B0502020202020204" pitchFamily="34" charset="0"/>
              </a:rPr>
              <a:t>Introductions</a:t>
            </a:r>
            <a:endParaRPr lang="en-GB" sz="4800" dirty="0">
              <a:latin typeface="Century Gothic" panose="020B0502020202020204" pitchFamily="34" charset="0"/>
            </a:endParaRPr>
          </a:p>
        </p:txBody>
      </p:sp>
      <p:sp>
        <p:nvSpPr>
          <p:cNvPr id="4" name="Text Placeholder 3">
            <a:extLst>
              <a:ext uri="{FF2B5EF4-FFF2-40B4-BE49-F238E27FC236}">
                <a16:creationId xmlns:a16="http://schemas.microsoft.com/office/drawing/2014/main" id="{F1A4169B-8CB6-445B-988C-46EBB5E72FC0}"/>
              </a:ext>
            </a:extLst>
          </p:cNvPr>
          <p:cNvSpPr>
            <a:spLocks noGrp="1"/>
          </p:cNvSpPr>
          <p:nvPr>
            <p:ph type="body" sz="quarter" idx="4294967295"/>
          </p:nvPr>
        </p:nvSpPr>
        <p:spPr>
          <a:xfrm>
            <a:off x="840827" y="1968668"/>
            <a:ext cx="7769225" cy="500062"/>
          </a:xfrm>
        </p:spPr>
        <p:txBody>
          <a:bodyPr>
            <a:normAutofit/>
          </a:bodyPr>
          <a:lstStyle/>
          <a:p>
            <a:pPr marL="0" indent="0">
              <a:buNone/>
            </a:pPr>
            <a:r>
              <a:rPr lang="en-US" dirty="0">
                <a:solidFill>
                  <a:srgbClr val="C00000"/>
                </a:solidFill>
                <a:latin typeface="Century Gothic" panose="020B0502020202020204" pitchFamily="34" charset="0"/>
              </a:rPr>
              <a:t>Who are you and why are you here?</a:t>
            </a:r>
            <a:endParaRPr lang="en-GB" dirty="0">
              <a:solidFill>
                <a:srgbClr val="C00000"/>
              </a:solidFill>
              <a:latin typeface="Century Gothic" panose="020B0502020202020204" pitchFamily="34" charset="0"/>
            </a:endParaRPr>
          </a:p>
        </p:txBody>
      </p:sp>
      <p:sp>
        <p:nvSpPr>
          <p:cNvPr id="5" name="TextBox 4">
            <a:extLst>
              <a:ext uri="{FF2B5EF4-FFF2-40B4-BE49-F238E27FC236}">
                <a16:creationId xmlns:a16="http://schemas.microsoft.com/office/drawing/2014/main" id="{DB7B9D00-54CD-45B2-B2EE-A06B0FC0278C}"/>
              </a:ext>
            </a:extLst>
          </p:cNvPr>
          <p:cNvSpPr txBox="1"/>
          <p:nvPr/>
        </p:nvSpPr>
        <p:spPr>
          <a:xfrm>
            <a:off x="1792389" y="2722973"/>
            <a:ext cx="935082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Job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to you expect from this training?</a:t>
            </a:r>
            <a:endParaRPr kumimoji="0" lang="en-GB"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860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A368B8-569E-3DED-3A1E-CF68DC088BF9}"/>
              </a:ext>
            </a:extLst>
          </p:cNvPr>
          <p:cNvSpPr>
            <a:spLocks noGrp="1"/>
          </p:cNvSpPr>
          <p:nvPr>
            <p:ph type="sldNum" sz="quarter" idx="12"/>
          </p:nvPr>
        </p:nvSpPr>
        <p:spPr/>
        <p:txBody>
          <a:bodyPr/>
          <a:lstStyle/>
          <a:p>
            <a:r>
              <a:rPr lang="en-GB"/>
              <a:t>Canon Europe Learning &amp; Development </a:t>
            </a:r>
            <a:endParaRPr lang="en-GB" b="1" dirty="0"/>
          </a:p>
        </p:txBody>
      </p:sp>
      <p:sp>
        <p:nvSpPr>
          <p:cNvPr id="4" name="TextBox 3">
            <a:extLst>
              <a:ext uri="{FF2B5EF4-FFF2-40B4-BE49-F238E27FC236}">
                <a16:creationId xmlns:a16="http://schemas.microsoft.com/office/drawing/2014/main" id="{EED075A1-93D8-B1E8-6F53-2555A6CA9F7F}"/>
              </a:ext>
            </a:extLst>
          </p:cNvPr>
          <p:cNvSpPr txBox="1"/>
          <p:nvPr/>
        </p:nvSpPr>
        <p:spPr>
          <a:xfrm>
            <a:off x="325120" y="833120"/>
            <a:ext cx="5178021" cy="646331"/>
          </a:xfrm>
          <a:prstGeom prst="rect">
            <a:avLst/>
          </a:prstGeom>
          <a:noFill/>
        </p:spPr>
        <p:txBody>
          <a:bodyPr wrap="none" rtlCol="0">
            <a:spAutoFit/>
          </a:bodyPr>
          <a:lstStyle/>
          <a:p>
            <a:r>
              <a:rPr lang="en-GB" sz="3600" b="1" dirty="0"/>
              <a:t>Hacker - Identification</a:t>
            </a:r>
          </a:p>
        </p:txBody>
      </p:sp>
      <p:pic>
        <p:nvPicPr>
          <p:cNvPr id="2050" name="Picture 2" descr="3,038,358 Hat Stock Photos, Pictures &amp; Royalty-Free Images ...">
            <a:extLst>
              <a:ext uri="{FF2B5EF4-FFF2-40B4-BE49-F238E27FC236}">
                <a16:creationId xmlns:a16="http://schemas.microsoft.com/office/drawing/2014/main" id="{554CD6BB-1B6C-1D83-562F-C084AD93AB9D}"/>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677141" y="2049734"/>
            <a:ext cx="1697101" cy="1125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3,038,358 Hat Stock Photos, Pictures &amp; Royalty-Free Images ...">
            <a:extLst>
              <a:ext uri="{FF2B5EF4-FFF2-40B4-BE49-F238E27FC236}">
                <a16:creationId xmlns:a16="http://schemas.microsoft.com/office/drawing/2014/main" id="{42EAB172-C1C6-DA5A-BD59-2B896AC961C8}"/>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820239" y="4237811"/>
            <a:ext cx="1697101" cy="11258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038,358 Hat Stock Photos, Pictures &amp; Royalty-Free Images ...">
            <a:extLst>
              <a:ext uri="{FF2B5EF4-FFF2-40B4-BE49-F238E27FC236}">
                <a16:creationId xmlns:a16="http://schemas.microsoft.com/office/drawing/2014/main" id="{8EE1FD83-8537-16BA-3B21-6B361792C2DA}"/>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8733" y="1844583"/>
            <a:ext cx="1697101" cy="11258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3,038,358 Hat Stock Photos, Pictures &amp; Royalty-Free Images ...">
            <a:extLst>
              <a:ext uri="{FF2B5EF4-FFF2-40B4-BE49-F238E27FC236}">
                <a16:creationId xmlns:a16="http://schemas.microsoft.com/office/drawing/2014/main" id="{D73FF229-EF18-1557-B7E2-57521F7935B0}"/>
              </a:ext>
            </a:extLst>
          </p:cNvPr>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5428280" y="4368019"/>
            <a:ext cx="1697101" cy="1125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3,038,358 Hat Stock Photos, Pictures &amp; Royalty-Free Images ...">
            <a:extLst>
              <a:ext uri="{FF2B5EF4-FFF2-40B4-BE49-F238E27FC236}">
                <a16:creationId xmlns:a16="http://schemas.microsoft.com/office/drawing/2014/main" id="{F3CFABA7-E312-DC65-0DAE-D8B100D90250}"/>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3618" y="1444760"/>
            <a:ext cx="1697101" cy="1125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3,038,358 Hat Stock Photos, Pictures &amp; Royalty-Free Images ...">
            <a:extLst>
              <a:ext uri="{FF2B5EF4-FFF2-40B4-BE49-F238E27FC236}">
                <a16:creationId xmlns:a16="http://schemas.microsoft.com/office/drawing/2014/main" id="{AD574F31-6517-DDEC-6AE6-75E59CEA510C}"/>
              </a:ext>
            </a:extLst>
          </p:cNvPr>
          <p:cNvPicPr>
            <a:picLocks noChangeAspect="1" noChangeArrowheads="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9036321" y="4262677"/>
            <a:ext cx="1697101" cy="1125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97D1E8-066D-ED28-39BB-A557ACEBCF28}"/>
              </a:ext>
            </a:extLst>
          </p:cNvPr>
          <p:cNvSpPr txBox="1"/>
          <p:nvPr/>
        </p:nvSpPr>
        <p:spPr>
          <a:xfrm>
            <a:off x="441876" y="3004760"/>
            <a:ext cx="2455141" cy="646331"/>
          </a:xfrm>
          <a:prstGeom prst="rect">
            <a:avLst/>
          </a:prstGeom>
          <a:noFill/>
        </p:spPr>
        <p:txBody>
          <a:bodyPr wrap="square">
            <a:spAutoFit/>
          </a:bodyPr>
          <a:lstStyle/>
          <a:p>
            <a:r>
              <a:rPr lang="en-GB" b="0" i="0" dirty="0">
                <a:effectLst/>
              </a:rPr>
              <a:t>Black hat hackers are cybercriminals. </a:t>
            </a:r>
            <a:endParaRPr lang="en-GB" dirty="0"/>
          </a:p>
        </p:txBody>
      </p:sp>
      <p:sp>
        <p:nvSpPr>
          <p:cNvPr id="13" name="TextBox 12">
            <a:extLst>
              <a:ext uri="{FF2B5EF4-FFF2-40B4-BE49-F238E27FC236}">
                <a16:creationId xmlns:a16="http://schemas.microsoft.com/office/drawing/2014/main" id="{CDDD3370-DCB6-D146-1AF0-D3930591446E}"/>
              </a:ext>
            </a:extLst>
          </p:cNvPr>
          <p:cNvSpPr txBox="1"/>
          <p:nvPr/>
        </p:nvSpPr>
        <p:spPr>
          <a:xfrm>
            <a:off x="1395512" y="5054392"/>
            <a:ext cx="2884764" cy="646331"/>
          </a:xfrm>
          <a:prstGeom prst="rect">
            <a:avLst/>
          </a:prstGeom>
          <a:noFill/>
        </p:spPr>
        <p:txBody>
          <a:bodyPr wrap="square">
            <a:spAutoFit/>
          </a:bodyPr>
          <a:lstStyle/>
          <a:p>
            <a:r>
              <a:rPr lang="en-GB" b="0" i="0" dirty="0">
                <a:effectLst/>
              </a:rPr>
              <a:t>White hat hackers are ethical security hackers.</a:t>
            </a:r>
            <a:endParaRPr lang="en-GB" dirty="0"/>
          </a:p>
        </p:txBody>
      </p:sp>
      <p:sp>
        <p:nvSpPr>
          <p:cNvPr id="15" name="TextBox 14">
            <a:extLst>
              <a:ext uri="{FF2B5EF4-FFF2-40B4-BE49-F238E27FC236}">
                <a16:creationId xmlns:a16="http://schemas.microsoft.com/office/drawing/2014/main" id="{F1A71ABD-5420-FFB6-3D54-0AFC6408E853}"/>
              </a:ext>
            </a:extLst>
          </p:cNvPr>
          <p:cNvSpPr txBox="1"/>
          <p:nvPr/>
        </p:nvSpPr>
        <p:spPr>
          <a:xfrm>
            <a:off x="3786954" y="2778499"/>
            <a:ext cx="3833899" cy="1200329"/>
          </a:xfrm>
          <a:prstGeom prst="rect">
            <a:avLst/>
          </a:prstGeom>
          <a:noFill/>
        </p:spPr>
        <p:txBody>
          <a:bodyPr wrap="square">
            <a:spAutoFit/>
          </a:bodyPr>
          <a:lstStyle/>
          <a:p>
            <a:r>
              <a:rPr lang="en-GB" b="0" i="0" dirty="0">
                <a:effectLst/>
              </a:rPr>
              <a:t>Gray hat hackers may not have the criminal or malicious intent, but they also don’t have the prior knowledge or consent.</a:t>
            </a:r>
            <a:endParaRPr lang="en-GB" dirty="0"/>
          </a:p>
        </p:txBody>
      </p:sp>
      <p:sp>
        <p:nvSpPr>
          <p:cNvPr id="17" name="TextBox 16">
            <a:extLst>
              <a:ext uri="{FF2B5EF4-FFF2-40B4-BE49-F238E27FC236}">
                <a16:creationId xmlns:a16="http://schemas.microsoft.com/office/drawing/2014/main" id="{2393ECDE-4308-7122-3A6C-B7064B76F974}"/>
              </a:ext>
            </a:extLst>
          </p:cNvPr>
          <p:cNvSpPr txBox="1"/>
          <p:nvPr/>
        </p:nvSpPr>
        <p:spPr>
          <a:xfrm>
            <a:off x="4806670" y="5287550"/>
            <a:ext cx="3541696" cy="923330"/>
          </a:xfrm>
          <a:prstGeom prst="rect">
            <a:avLst/>
          </a:prstGeom>
          <a:noFill/>
        </p:spPr>
        <p:txBody>
          <a:bodyPr wrap="square">
            <a:spAutoFit/>
          </a:bodyPr>
          <a:lstStyle/>
          <a:p>
            <a:r>
              <a:rPr lang="en-GB" i="0" dirty="0">
                <a:effectLst/>
              </a:rPr>
              <a:t>Green hat hackers are “green” in the sense that they’re inexperienced.</a:t>
            </a:r>
            <a:endParaRPr lang="en-GB" dirty="0"/>
          </a:p>
        </p:txBody>
      </p:sp>
      <p:sp>
        <p:nvSpPr>
          <p:cNvPr id="19" name="TextBox 18">
            <a:extLst>
              <a:ext uri="{FF2B5EF4-FFF2-40B4-BE49-F238E27FC236}">
                <a16:creationId xmlns:a16="http://schemas.microsoft.com/office/drawing/2014/main" id="{CB60A9CE-363E-8C4D-26FE-6C7EA432337B}"/>
              </a:ext>
            </a:extLst>
          </p:cNvPr>
          <p:cNvSpPr txBox="1"/>
          <p:nvPr/>
        </p:nvSpPr>
        <p:spPr>
          <a:xfrm>
            <a:off x="8578369" y="5100558"/>
            <a:ext cx="2794000" cy="1200329"/>
          </a:xfrm>
          <a:prstGeom prst="rect">
            <a:avLst/>
          </a:prstGeom>
          <a:noFill/>
        </p:spPr>
        <p:txBody>
          <a:bodyPr wrap="square">
            <a:spAutoFit/>
          </a:bodyPr>
          <a:lstStyle/>
          <a:p>
            <a:r>
              <a:rPr lang="en-GB" i="0" dirty="0">
                <a:effectLst/>
              </a:rPr>
              <a:t>Blue hat hackers are white hat hackers who are actually employed by an organisation</a:t>
            </a:r>
            <a:endParaRPr lang="en-GB" dirty="0"/>
          </a:p>
        </p:txBody>
      </p:sp>
      <p:sp>
        <p:nvSpPr>
          <p:cNvPr id="21" name="TextBox 20">
            <a:extLst>
              <a:ext uri="{FF2B5EF4-FFF2-40B4-BE49-F238E27FC236}">
                <a16:creationId xmlns:a16="http://schemas.microsoft.com/office/drawing/2014/main" id="{F854B1C7-0922-3BC5-BACE-FD21F1DE8C8F}"/>
              </a:ext>
            </a:extLst>
          </p:cNvPr>
          <p:cNvSpPr txBox="1"/>
          <p:nvPr/>
        </p:nvSpPr>
        <p:spPr>
          <a:xfrm>
            <a:off x="8200614" y="2276706"/>
            <a:ext cx="3549510" cy="1477328"/>
          </a:xfrm>
          <a:prstGeom prst="rect">
            <a:avLst/>
          </a:prstGeom>
          <a:noFill/>
        </p:spPr>
        <p:txBody>
          <a:bodyPr wrap="square">
            <a:spAutoFit/>
          </a:bodyPr>
          <a:lstStyle/>
          <a:p>
            <a:r>
              <a:rPr lang="en-GB" i="0" dirty="0">
                <a:effectLst/>
              </a:rPr>
              <a:t>Red hat hackers</a:t>
            </a:r>
            <a:r>
              <a:rPr lang="en-GB" dirty="0"/>
              <a:t>, a</a:t>
            </a:r>
            <a:r>
              <a:rPr lang="en-GB" i="0" dirty="0">
                <a:effectLst/>
              </a:rPr>
              <a:t>lso known as vigilante hackers, red hat hackers are motivated by a desire to fight back against black hat hackers</a:t>
            </a:r>
            <a:endParaRPr lang="en-GB" dirty="0"/>
          </a:p>
        </p:txBody>
      </p:sp>
    </p:spTree>
    <p:extLst>
      <p:ext uri="{BB962C8B-B14F-4D97-AF65-F5344CB8AC3E}">
        <p14:creationId xmlns:p14="http://schemas.microsoft.com/office/powerpoint/2010/main" val="136616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F0117C-7989-D7EE-4A3E-ED17F586C65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0" dirty="0"/>
              <a:t>V</a:t>
            </a:r>
          </a:p>
        </p:txBody>
      </p:sp>
      <p:sp>
        <p:nvSpPr>
          <p:cNvPr id="2" name="Slide Number Placeholder 1">
            <a:extLst>
              <a:ext uri="{FF2B5EF4-FFF2-40B4-BE49-F238E27FC236}">
                <a16:creationId xmlns:a16="http://schemas.microsoft.com/office/drawing/2014/main" id="{F2E5C318-148A-870C-9C73-4E67EE0B2AA1}"/>
              </a:ext>
            </a:extLst>
          </p:cNvPr>
          <p:cNvSpPr>
            <a:spLocks noGrp="1"/>
          </p:cNvSpPr>
          <p:nvPr>
            <p:ph type="sldNum" sz="quarter" idx="12"/>
          </p:nvPr>
        </p:nvSpPr>
        <p:spPr/>
        <p:txBody>
          <a:bodyPr/>
          <a:lstStyle/>
          <a:p>
            <a:r>
              <a:rPr lang="en-GB"/>
              <a:t>Canon Europe Learning &amp; Development </a:t>
            </a:r>
            <a:endParaRPr lang="en-GB" b="1" dirty="0"/>
          </a:p>
        </p:txBody>
      </p:sp>
      <p:pic>
        <p:nvPicPr>
          <p:cNvPr id="3074" name="Picture 2">
            <a:extLst>
              <a:ext uri="{FF2B5EF4-FFF2-40B4-BE49-F238E27FC236}">
                <a16:creationId xmlns:a16="http://schemas.microsoft.com/office/drawing/2014/main" id="{C2DE64A2-4A04-2032-EB9E-C44B6BEA5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18" y="1265150"/>
            <a:ext cx="4605020" cy="47887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ali Linux Logo PNG Vector (SVG) Free Download">
            <a:extLst>
              <a:ext uri="{FF2B5EF4-FFF2-40B4-BE49-F238E27FC236}">
                <a16:creationId xmlns:a16="http://schemas.microsoft.com/office/drawing/2014/main" id="{A4D34A39-8D95-05D3-3917-A76B7DE2D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02874" y="2011055"/>
            <a:ext cx="3296920" cy="3296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456EAC-CBB3-8EEC-3DBF-6886627FB19A}"/>
              </a:ext>
            </a:extLst>
          </p:cNvPr>
          <p:cNvSpPr txBox="1"/>
          <p:nvPr/>
        </p:nvSpPr>
        <p:spPr>
          <a:xfrm>
            <a:off x="2184400" y="1493520"/>
            <a:ext cx="1305165" cy="369332"/>
          </a:xfrm>
          <a:prstGeom prst="rect">
            <a:avLst/>
          </a:prstGeom>
          <a:noFill/>
        </p:spPr>
        <p:txBody>
          <a:bodyPr wrap="none" rtlCol="0">
            <a:spAutoFit/>
          </a:bodyPr>
          <a:lstStyle/>
          <a:p>
            <a:r>
              <a:rPr lang="en-GB" dirty="0">
                <a:solidFill>
                  <a:schemeClr val="bg1"/>
                </a:solidFill>
              </a:rPr>
              <a:t>RED Team</a:t>
            </a:r>
          </a:p>
        </p:txBody>
      </p:sp>
      <p:sp>
        <p:nvSpPr>
          <p:cNvPr id="5" name="TextBox 4">
            <a:extLst>
              <a:ext uri="{FF2B5EF4-FFF2-40B4-BE49-F238E27FC236}">
                <a16:creationId xmlns:a16="http://schemas.microsoft.com/office/drawing/2014/main" id="{3149524A-3647-FA81-0E04-F5ECBA5934E6}"/>
              </a:ext>
            </a:extLst>
          </p:cNvPr>
          <p:cNvSpPr txBox="1"/>
          <p:nvPr/>
        </p:nvSpPr>
        <p:spPr>
          <a:xfrm>
            <a:off x="8499037" y="1493520"/>
            <a:ext cx="1342034" cy="369332"/>
          </a:xfrm>
          <a:prstGeom prst="rect">
            <a:avLst/>
          </a:prstGeom>
          <a:noFill/>
        </p:spPr>
        <p:txBody>
          <a:bodyPr wrap="none" rtlCol="0">
            <a:spAutoFit/>
          </a:bodyPr>
          <a:lstStyle/>
          <a:p>
            <a:r>
              <a:rPr lang="en-GB" dirty="0">
                <a:solidFill>
                  <a:schemeClr val="bg1"/>
                </a:solidFill>
              </a:rPr>
              <a:t>Blue Team</a:t>
            </a:r>
          </a:p>
        </p:txBody>
      </p:sp>
      <p:sp>
        <p:nvSpPr>
          <p:cNvPr id="6" name="TextBox 5">
            <a:extLst>
              <a:ext uri="{FF2B5EF4-FFF2-40B4-BE49-F238E27FC236}">
                <a16:creationId xmlns:a16="http://schemas.microsoft.com/office/drawing/2014/main" id="{F38EB8B9-B194-94CC-35C0-4EE64730DB06}"/>
              </a:ext>
            </a:extLst>
          </p:cNvPr>
          <p:cNvSpPr txBox="1"/>
          <p:nvPr/>
        </p:nvSpPr>
        <p:spPr>
          <a:xfrm>
            <a:off x="479425" y="265193"/>
            <a:ext cx="8194872" cy="584775"/>
          </a:xfrm>
          <a:prstGeom prst="rect">
            <a:avLst/>
          </a:prstGeom>
          <a:noFill/>
        </p:spPr>
        <p:txBody>
          <a:bodyPr wrap="none" rtlCol="0">
            <a:spAutoFit/>
          </a:bodyPr>
          <a:lstStyle/>
          <a:p>
            <a:r>
              <a:rPr lang="en-GB" sz="3200" b="1" dirty="0">
                <a:solidFill>
                  <a:schemeClr val="bg1"/>
                </a:solidFill>
              </a:rPr>
              <a:t>Cyber Security – Penetration V Defence </a:t>
            </a:r>
          </a:p>
        </p:txBody>
      </p:sp>
    </p:spTree>
    <p:extLst>
      <p:ext uri="{BB962C8B-B14F-4D97-AF65-F5344CB8AC3E}">
        <p14:creationId xmlns:p14="http://schemas.microsoft.com/office/powerpoint/2010/main" val="428059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4B73-7093-45C2-B93A-3C1EC6D63AAF}"/>
              </a:ext>
            </a:extLst>
          </p:cNvPr>
          <p:cNvSpPr>
            <a:spLocks noGrp="1"/>
          </p:cNvSpPr>
          <p:nvPr>
            <p:ph type="title"/>
          </p:nvPr>
        </p:nvSpPr>
        <p:spPr/>
        <p:txBody>
          <a:bodyPr/>
          <a:lstStyle/>
          <a:p>
            <a:r>
              <a:rPr lang="en-GB" dirty="0"/>
              <a:t>Demo Kali Linux</a:t>
            </a:r>
          </a:p>
        </p:txBody>
      </p:sp>
      <p:sp>
        <p:nvSpPr>
          <p:cNvPr id="3" name="Slide Number Placeholder 2">
            <a:extLst>
              <a:ext uri="{FF2B5EF4-FFF2-40B4-BE49-F238E27FC236}">
                <a16:creationId xmlns:a16="http://schemas.microsoft.com/office/drawing/2014/main" id="{BF3CD650-F755-470C-837E-8B01C287C999}"/>
              </a:ext>
            </a:extLst>
          </p:cNvPr>
          <p:cNvSpPr>
            <a:spLocks noGrp="1"/>
          </p:cNvSpPr>
          <p:nvPr>
            <p:ph type="sldNum" sz="quarter" idx="12"/>
          </p:nvPr>
        </p:nvSpPr>
        <p:spPr/>
        <p:txBody>
          <a:bodyPr/>
          <a:lstStyle/>
          <a:p>
            <a:r>
              <a:rPr lang="en-GB" dirty="0"/>
              <a:t>Canon Europe Learning &amp; Development </a:t>
            </a:r>
            <a:endParaRPr lang="en-GB" b="1" dirty="0"/>
          </a:p>
        </p:txBody>
      </p:sp>
      <p:sp>
        <p:nvSpPr>
          <p:cNvPr id="4" name="TextBox 3">
            <a:extLst>
              <a:ext uri="{FF2B5EF4-FFF2-40B4-BE49-F238E27FC236}">
                <a16:creationId xmlns:a16="http://schemas.microsoft.com/office/drawing/2014/main" id="{73C6145F-FC25-41C4-958B-D62396E8D168}"/>
              </a:ext>
            </a:extLst>
          </p:cNvPr>
          <p:cNvSpPr txBox="1"/>
          <p:nvPr/>
        </p:nvSpPr>
        <p:spPr>
          <a:xfrm>
            <a:off x="479425" y="1340961"/>
            <a:ext cx="5364283" cy="1569660"/>
          </a:xfrm>
          <a:prstGeom prst="rect">
            <a:avLst/>
          </a:prstGeom>
          <a:noFill/>
        </p:spPr>
        <p:txBody>
          <a:bodyPr wrap="square" rtlCol="0">
            <a:spAutoFit/>
          </a:bodyPr>
          <a:lstStyle/>
          <a:p>
            <a:r>
              <a:rPr lang="en-GB" sz="2000" dirty="0"/>
              <a:t>Password Cracking / Windows / Zip file</a:t>
            </a:r>
          </a:p>
          <a:p>
            <a:endParaRPr lang="en-GB" sz="2000" dirty="0"/>
          </a:p>
          <a:p>
            <a:r>
              <a:rPr lang="en-GB" sz="2000" dirty="0"/>
              <a:t>Metasploit - Windows Exploit</a:t>
            </a:r>
          </a:p>
          <a:p>
            <a:endParaRPr lang="en-GB" dirty="0"/>
          </a:p>
          <a:p>
            <a:endParaRPr lang="en-GB" dirty="0"/>
          </a:p>
        </p:txBody>
      </p:sp>
      <p:pic>
        <p:nvPicPr>
          <p:cNvPr id="6" name="Picture 5">
            <a:extLst>
              <a:ext uri="{FF2B5EF4-FFF2-40B4-BE49-F238E27FC236}">
                <a16:creationId xmlns:a16="http://schemas.microsoft.com/office/drawing/2014/main" id="{1B2DAF7C-234F-FFFE-564A-7B8D22BD081E}"/>
              </a:ext>
            </a:extLst>
          </p:cNvPr>
          <p:cNvPicPr>
            <a:picLocks noChangeAspect="1"/>
          </p:cNvPicPr>
          <p:nvPr/>
        </p:nvPicPr>
        <p:blipFill>
          <a:blip r:embed="rId2"/>
          <a:stretch>
            <a:fillRect/>
          </a:stretch>
        </p:blipFill>
        <p:spPr>
          <a:xfrm>
            <a:off x="2495306" y="2573070"/>
            <a:ext cx="5023094" cy="4050153"/>
          </a:xfrm>
          <a:prstGeom prst="rect">
            <a:avLst/>
          </a:prstGeom>
        </p:spPr>
      </p:pic>
    </p:spTree>
    <p:extLst>
      <p:ext uri="{BB962C8B-B14F-4D97-AF65-F5344CB8AC3E}">
        <p14:creationId xmlns:p14="http://schemas.microsoft.com/office/powerpoint/2010/main" val="91689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DCD8D5E6-D04A-4039-B8FB-8C1C29B7EB5F}"/>
              </a:ext>
            </a:extLst>
          </p:cNvPr>
          <p:cNvSpPr>
            <a:spLocks noGrp="1"/>
          </p:cNvSpPr>
          <p:nvPr>
            <p:ph type="body" sz="quarter" idx="15"/>
          </p:nvPr>
        </p:nvSpPr>
        <p:spPr>
          <a:xfrm>
            <a:off x="546274" y="1012405"/>
            <a:ext cx="7769223" cy="500062"/>
          </a:xfrm>
        </p:spPr>
        <p:txBody>
          <a:bodyPr/>
          <a:lstStyle/>
          <a:p>
            <a:r>
              <a:rPr lang="en-US" sz="2400" dirty="0">
                <a:solidFill>
                  <a:srgbClr val="C00000"/>
                </a:solidFill>
              </a:rPr>
              <a:t>Think….               How can I….</a:t>
            </a:r>
            <a:endParaRPr lang="en-GB" sz="2400" dirty="0">
              <a:solidFill>
                <a:srgbClr val="C00000"/>
              </a:solidFill>
            </a:endParaRPr>
          </a:p>
        </p:txBody>
      </p:sp>
      <p:sp>
        <p:nvSpPr>
          <p:cNvPr id="7" name="Title 6">
            <a:extLst>
              <a:ext uri="{FF2B5EF4-FFF2-40B4-BE49-F238E27FC236}">
                <a16:creationId xmlns:a16="http://schemas.microsoft.com/office/drawing/2014/main" id="{29B764FE-A0CC-4F29-BAD2-DACABA66AD43}"/>
              </a:ext>
            </a:extLst>
          </p:cNvPr>
          <p:cNvSpPr>
            <a:spLocks noGrp="1"/>
          </p:cNvSpPr>
          <p:nvPr>
            <p:ph type="title"/>
          </p:nvPr>
        </p:nvSpPr>
        <p:spPr>
          <a:xfrm>
            <a:off x="473323" y="424574"/>
            <a:ext cx="8022978" cy="499823"/>
          </a:xfrm>
        </p:spPr>
        <p:txBody>
          <a:bodyPr/>
          <a:lstStyle/>
          <a:p>
            <a:r>
              <a:rPr lang="en-GB" dirty="0"/>
              <a:t>Assume Breach Philosophy</a:t>
            </a:r>
          </a:p>
        </p:txBody>
      </p:sp>
      <p:sp>
        <p:nvSpPr>
          <p:cNvPr id="2" name="Rectangle 1">
            <a:extLst>
              <a:ext uri="{FF2B5EF4-FFF2-40B4-BE49-F238E27FC236}">
                <a16:creationId xmlns:a16="http://schemas.microsoft.com/office/drawing/2014/main" id="{57B26F11-3D11-43D2-8D5E-66A080F841D5}"/>
              </a:ext>
            </a:extLst>
          </p:cNvPr>
          <p:cNvSpPr/>
          <p:nvPr/>
        </p:nvSpPr>
        <p:spPr>
          <a:xfrm>
            <a:off x="240935" y="1720840"/>
            <a:ext cx="8022977" cy="3416320"/>
          </a:xfrm>
          <a:prstGeom prst="rect">
            <a:avLst/>
          </a:prstGeom>
        </p:spPr>
        <p:txBody>
          <a:bodyPr wrap="square">
            <a:spAutoFit/>
          </a:bodyPr>
          <a:lstStyle/>
          <a:p>
            <a:pPr marL="285750" indent="-285750">
              <a:buFont typeface="Arial" panose="020B0604020202020204" pitchFamily="34" charset="0"/>
              <a:buChar char="•"/>
            </a:pPr>
            <a:r>
              <a:rPr lang="en-US" sz="2400" dirty="0"/>
              <a:t>Protect this resource from external compromise?</a:t>
            </a:r>
          </a:p>
          <a:p>
            <a:endParaRPr lang="en-US" sz="2400" dirty="0"/>
          </a:p>
          <a:p>
            <a:pPr marL="285750" indent="-285750">
              <a:buFont typeface="Arial" panose="020B0604020202020204" pitchFamily="34" charset="0"/>
              <a:buChar char="•"/>
            </a:pPr>
            <a:r>
              <a:rPr lang="en-US" sz="2400" dirty="0"/>
              <a:t>Protect other resources if this resource is compromised?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Protect this resource if other protected resources are compromised?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Protect this resource if it is compromised?</a:t>
            </a:r>
          </a:p>
        </p:txBody>
      </p:sp>
      <p:sp>
        <p:nvSpPr>
          <p:cNvPr id="3" name="Slide Number Placeholder 2">
            <a:extLst>
              <a:ext uri="{FF2B5EF4-FFF2-40B4-BE49-F238E27FC236}">
                <a16:creationId xmlns:a16="http://schemas.microsoft.com/office/drawing/2014/main" id="{C45B75E3-6703-4932-847D-44B5514AD00F}"/>
              </a:ext>
            </a:extLst>
          </p:cNvPr>
          <p:cNvSpPr>
            <a:spLocks noGrp="1"/>
          </p:cNvSpPr>
          <p:nvPr>
            <p:ph type="sldNum" sz="quarter" idx="12"/>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80421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382887" y="455874"/>
            <a:ext cx="8137277" cy="499823"/>
          </a:xfrm>
        </p:spPr>
        <p:txBody>
          <a:bodyPr/>
          <a:lstStyle/>
          <a:p>
            <a:r>
              <a:rPr lang="en-GB" dirty="0"/>
              <a:t>Understanding Assume Breach </a:t>
            </a:r>
            <a:br>
              <a:rPr lang="en-GB" dirty="0"/>
            </a:br>
            <a:endParaRPr lang="en-GB" dirty="0"/>
          </a:p>
        </p:txBody>
      </p:sp>
      <p:pic>
        <p:nvPicPr>
          <p:cNvPr id="4" name="Picture 3">
            <a:extLst>
              <a:ext uri="{FF2B5EF4-FFF2-40B4-BE49-F238E27FC236}">
                <a16:creationId xmlns:a16="http://schemas.microsoft.com/office/drawing/2014/main" id="{A2C75001-A032-41E2-B68C-205860AE19D7}"/>
              </a:ext>
            </a:extLst>
          </p:cNvPr>
          <p:cNvPicPr>
            <a:picLocks noChangeAspect="1"/>
          </p:cNvPicPr>
          <p:nvPr/>
        </p:nvPicPr>
        <p:blipFill>
          <a:blip r:embed="rId2"/>
          <a:stretch>
            <a:fillRect/>
          </a:stretch>
        </p:blipFill>
        <p:spPr>
          <a:xfrm>
            <a:off x="5434252" y="2174236"/>
            <a:ext cx="4820323" cy="3181794"/>
          </a:xfrm>
          <a:prstGeom prst="rect">
            <a:avLst/>
          </a:prstGeom>
        </p:spPr>
      </p:pic>
      <p:pic>
        <p:nvPicPr>
          <p:cNvPr id="2050" name="Picture 2" descr="Hacker - Free computer icons">
            <a:extLst>
              <a:ext uri="{FF2B5EF4-FFF2-40B4-BE49-F238E27FC236}">
                <a16:creationId xmlns:a16="http://schemas.microsoft.com/office/drawing/2014/main" id="{59C84D36-4920-4328-915E-E646347A3F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490" y="2494667"/>
            <a:ext cx="1217712" cy="1217712"/>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4C654A7-ABCE-422A-B551-DA8D9F54FD77}"/>
              </a:ext>
            </a:extLst>
          </p:cNvPr>
          <p:cNvSpPr/>
          <p:nvPr/>
        </p:nvSpPr>
        <p:spPr>
          <a:xfrm rot="1103940">
            <a:off x="2815774" y="2359945"/>
            <a:ext cx="2230734" cy="1487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Attack</a:t>
            </a:r>
          </a:p>
        </p:txBody>
      </p:sp>
      <p:sp>
        <p:nvSpPr>
          <p:cNvPr id="7" name="Oval 6">
            <a:extLst>
              <a:ext uri="{FF2B5EF4-FFF2-40B4-BE49-F238E27FC236}">
                <a16:creationId xmlns:a16="http://schemas.microsoft.com/office/drawing/2014/main" id="{E812F3C2-7627-4D57-A941-D8C740ACD235}"/>
              </a:ext>
            </a:extLst>
          </p:cNvPr>
          <p:cNvSpPr/>
          <p:nvPr/>
        </p:nvSpPr>
        <p:spPr>
          <a:xfrm>
            <a:off x="5014127" y="1731573"/>
            <a:ext cx="5898383" cy="4367776"/>
          </a:xfrm>
          <a:prstGeom prst="ellipse">
            <a:avLst/>
          </a:prstGeom>
          <a:noFill/>
          <a:ln>
            <a:solidFill>
              <a:srgbClr val="CC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90D29D44-F48B-4117-BB2D-EAA30B9EE427}"/>
              </a:ext>
            </a:extLst>
          </p:cNvPr>
          <p:cNvSpPr txBox="1"/>
          <p:nvPr/>
        </p:nvSpPr>
        <p:spPr>
          <a:xfrm>
            <a:off x="6883122" y="1020469"/>
            <a:ext cx="2381460" cy="646331"/>
          </a:xfrm>
          <a:prstGeom prst="rect">
            <a:avLst/>
          </a:prstGeom>
          <a:noFill/>
        </p:spPr>
        <p:txBody>
          <a:bodyPr wrap="square" rtlCol="0">
            <a:spAutoFit/>
          </a:bodyPr>
          <a:lstStyle/>
          <a:p>
            <a:pPr algn="ctr"/>
            <a:r>
              <a:rPr lang="en-GB" dirty="0"/>
              <a:t>Role of IT Security</a:t>
            </a:r>
          </a:p>
          <a:p>
            <a:pPr algn="ctr"/>
            <a:r>
              <a:rPr lang="en-GB" dirty="0"/>
              <a:t>Shield and Protect</a:t>
            </a:r>
          </a:p>
        </p:txBody>
      </p:sp>
      <p:sp>
        <p:nvSpPr>
          <p:cNvPr id="10" name="Slide Number Placeholder 9">
            <a:extLst>
              <a:ext uri="{FF2B5EF4-FFF2-40B4-BE49-F238E27FC236}">
                <a16:creationId xmlns:a16="http://schemas.microsoft.com/office/drawing/2014/main" id="{DF6E6EB6-E361-407B-9599-BD5211D6121B}"/>
              </a:ext>
            </a:extLst>
          </p:cNvPr>
          <p:cNvSpPr>
            <a:spLocks noGrp="1"/>
          </p:cNvSpPr>
          <p:nvPr>
            <p:ph type="sldNum" sz="quarter" idx="12"/>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350635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81C139-BFA8-4170-8B32-A4A862CEDAEC}"/>
              </a:ext>
            </a:extLst>
          </p:cNvPr>
          <p:cNvSpPr>
            <a:spLocks noGrp="1"/>
          </p:cNvSpPr>
          <p:nvPr>
            <p:ph type="title"/>
          </p:nvPr>
        </p:nvSpPr>
        <p:spPr/>
        <p:txBody>
          <a:bodyPr/>
          <a:lstStyle/>
          <a:p>
            <a:r>
              <a:rPr lang="en-GB" dirty="0"/>
              <a:t>Incident Lifecycle / Defence</a:t>
            </a:r>
          </a:p>
        </p:txBody>
      </p:sp>
      <p:sp>
        <p:nvSpPr>
          <p:cNvPr id="4" name="Slide Number Placeholder 3">
            <a:extLst>
              <a:ext uri="{FF2B5EF4-FFF2-40B4-BE49-F238E27FC236}">
                <a16:creationId xmlns:a16="http://schemas.microsoft.com/office/drawing/2014/main" id="{E274AA18-3EB2-41FD-9A37-A9B61AA51F57}"/>
              </a:ext>
            </a:extLst>
          </p:cNvPr>
          <p:cNvSpPr>
            <a:spLocks noGrp="1"/>
          </p:cNvSpPr>
          <p:nvPr>
            <p:ph type="sldNum" sz="quarter" idx="12"/>
          </p:nvPr>
        </p:nvSpPr>
        <p:spPr>
          <a:xfrm>
            <a:off x="460277" y="6516329"/>
            <a:ext cx="2650953" cy="154160"/>
          </a:xfrm>
        </p:spPr>
        <p:txBody>
          <a:bodyPr/>
          <a:lstStyle/>
          <a:p>
            <a:r>
              <a:rPr lang="en-GB" dirty="0"/>
              <a:t>Canon Europe Learning &amp; Development – Slide: </a:t>
            </a:r>
            <a:fld id="{4C9B9A65-065E-4F75-B6AD-9B143A759294}" type="slidenum">
              <a:rPr lang="en-GB" smtClean="0"/>
              <a:pPr/>
              <a:t>35</a:t>
            </a:fld>
            <a:endParaRPr lang="en-GB" b="1" dirty="0"/>
          </a:p>
        </p:txBody>
      </p:sp>
      <p:sp>
        <p:nvSpPr>
          <p:cNvPr id="19" name="Rectangle 18">
            <a:extLst>
              <a:ext uri="{FF2B5EF4-FFF2-40B4-BE49-F238E27FC236}">
                <a16:creationId xmlns:a16="http://schemas.microsoft.com/office/drawing/2014/main" id="{2237EB84-EA45-43E7-BE1D-48F826FD3538}"/>
              </a:ext>
            </a:extLst>
          </p:cNvPr>
          <p:cNvSpPr/>
          <p:nvPr/>
        </p:nvSpPr>
        <p:spPr>
          <a:xfrm>
            <a:off x="460277" y="4658439"/>
            <a:ext cx="5537249" cy="86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Eradication &amp; Recovery</a:t>
            </a:r>
          </a:p>
        </p:txBody>
      </p:sp>
      <p:sp>
        <p:nvSpPr>
          <p:cNvPr id="20" name="Rectangle 19">
            <a:extLst>
              <a:ext uri="{FF2B5EF4-FFF2-40B4-BE49-F238E27FC236}">
                <a16:creationId xmlns:a16="http://schemas.microsoft.com/office/drawing/2014/main" id="{02464D29-DEBD-4BA7-896C-6E914D326C66}"/>
              </a:ext>
            </a:extLst>
          </p:cNvPr>
          <p:cNvSpPr/>
          <p:nvPr/>
        </p:nvSpPr>
        <p:spPr>
          <a:xfrm>
            <a:off x="6136270" y="4658439"/>
            <a:ext cx="5576305" cy="863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dirty="0"/>
              <a:t>Post Incident Activities</a:t>
            </a:r>
          </a:p>
        </p:txBody>
      </p:sp>
      <p:sp>
        <p:nvSpPr>
          <p:cNvPr id="21" name="Rectangle 20">
            <a:extLst>
              <a:ext uri="{FF2B5EF4-FFF2-40B4-BE49-F238E27FC236}">
                <a16:creationId xmlns:a16="http://schemas.microsoft.com/office/drawing/2014/main" id="{DA90C7E5-1670-4CCA-9871-B5AE6E52F64E}"/>
              </a:ext>
            </a:extLst>
          </p:cNvPr>
          <p:cNvSpPr/>
          <p:nvPr/>
        </p:nvSpPr>
        <p:spPr>
          <a:xfrm>
            <a:off x="469851" y="1501026"/>
            <a:ext cx="3632200" cy="2646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Preparation</a:t>
            </a:r>
          </a:p>
        </p:txBody>
      </p:sp>
      <p:sp>
        <p:nvSpPr>
          <p:cNvPr id="23" name="Rectangle 22">
            <a:extLst>
              <a:ext uri="{FF2B5EF4-FFF2-40B4-BE49-F238E27FC236}">
                <a16:creationId xmlns:a16="http://schemas.microsoft.com/office/drawing/2014/main" id="{B92D9650-C006-47A6-9486-F20566E8A38B}"/>
              </a:ext>
            </a:extLst>
          </p:cNvPr>
          <p:cNvSpPr/>
          <p:nvPr/>
        </p:nvSpPr>
        <p:spPr>
          <a:xfrm>
            <a:off x="4279900" y="1504835"/>
            <a:ext cx="3632200" cy="26469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3200" dirty="0"/>
              <a:t>Detection &amp; Analysis</a:t>
            </a:r>
          </a:p>
          <a:p>
            <a:pPr algn="ctr"/>
            <a:r>
              <a:rPr lang="en-GB" sz="3200" dirty="0"/>
              <a:t>(</a:t>
            </a:r>
            <a:r>
              <a:rPr lang="en-GB" sz="2000" dirty="0"/>
              <a:t>NIDS/NIPS/SIEM</a:t>
            </a:r>
            <a:r>
              <a:rPr lang="en-GB" sz="3200" dirty="0"/>
              <a:t>)</a:t>
            </a:r>
          </a:p>
        </p:txBody>
      </p:sp>
      <p:sp>
        <p:nvSpPr>
          <p:cNvPr id="24" name="Rectangle 23">
            <a:extLst>
              <a:ext uri="{FF2B5EF4-FFF2-40B4-BE49-F238E27FC236}">
                <a16:creationId xmlns:a16="http://schemas.microsoft.com/office/drawing/2014/main" id="{68676D58-5896-4613-88FB-AFFEB782996C}"/>
              </a:ext>
            </a:extLst>
          </p:cNvPr>
          <p:cNvSpPr/>
          <p:nvPr/>
        </p:nvSpPr>
        <p:spPr>
          <a:xfrm>
            <a:off x="8080375" y="1504834"/>
            <a:ext cx="3632200" cy="26469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3200" dirty="0"/>
              <a:t>Containment</a:t>
            </a:r>
          </a:p>
        </p:txBody>
      </p:sp>
      <p:sp>
        <p:nvSpPr>
          <p:cNvPr id="31" name="Arrow: Right 30">
            <a:extLst>
              <a:ext uri="{FF2B5EF4-FFF2-40B4-BE49-F238E27FC236}">
                <a16:creationId xmlns:a16="http://schemas.microsoft.com/office/drawing/2014/main" id="{0CDC1E9D-F06F-4F68-AABA-1DDC57562E34}"/>
              </a:ext>
            </a:extLst>
          </p:cNvPr>
          <p:cNvSpPr/>
          <p:nvPr/>
        </p:nvSpPr>
        <p:spPr>
          <a:xfrm>
            <a:off x="7500938" y="2501900"/>
            <a:ext cx="990600" cy="642937"/>
          </a:xfrm>
          <a:prstGeom prst="rightArrow">
            <a:avLst/>
          </a:prstGeom>
          <a:noFill/>
          <a:ln w="38100">
            <a:solidFill>
              <a:srgbClr val="000F2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32" name="Arrow: Right 31">
            <a:extLst>
              <a:ext uri="{FF2B5EF4-FFF2-40B4-BE49-F238E27FC236}">
                <a16:creationId xmlns:a16="http://schemas.microsoft.com/office/drawing/2014/main" id="{6707DE63-732C-46B6-AF03-10A1A983351B}"/>
              </a:ext>
            </a:extLst>
          </p:cNvPr>
          <p:cNvSpPr/>
          <p:nvPr/>
        </p:nvSpPr>
        <p:spPr>
          <a:xfrm>
            <a:off x="3700463" y="2509004"/>
            <a:ext cx="990600" cy="642937"/>
          </a:xfrm>
          <a:prstGeom prst="rightArrow">
            <a:avLst/>
          </a:prstGeom>
          <a:noFill/>
          <a:ln w="38100">
            <a:solidFill>
              <a:srgbClr val="000F2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33" name="Arrow: Right 32">
            <a:extLst>
              <a:ext uri="{FF2B5EF4-FFF2-40B4-BE49-F238E27FC236}">
                <a16:creationId xmlns:a16="http://schemas.microsoft.com/office/drawing/2014/main" id="{11FB5A88-BB54-4986-8CFF-7AAEDD47641B}"/>
              </a:ext>
            </a:extLst>
          </p:cNvPr>
          <p:cNvSpPr/>
          <p:nvPr/>
        </p:nvSpPr>
        <p:spPr>
          <a:xfrm>
            <a:off x="5640970" y="4768770"/>
            <a:ext cx="990600" cy="642937"/>
          </a:xfrm>
          <a:prstGeom prst="rightArrow">
            <a:avLst/>
          </a:prstGeom>
          <a:noFill/>
          <a:ln w="38100">
            <a:solidFill>
              <a:srgbClr val="000F2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cxnSp>
        <p:nvCxnSpPr>
          <p:cNvPr id="35" name="Connector: Elbow 34">
            <a:extLst>
              <a:ext uri="{FF2B5EF4-FFF2-40B4-BE49-F238E27FC236}">
                <a16:creationId xmlns:a16="http://schemas.microsoft.com/office/drawing/2014/main" id="{6ACF365C-66B0-4BEF-803A-5893A41A91AB}"/>
              </a:ext>
            </a:extLst>
          </p:cNvPr>
          <p:cNvCxnSpPr>
            <a:cxnSpLocks/>
            <a:stCxn id="24" idx="2"/>
            <a:endCxn id="19" idx="0"/>
          </p:cNvCxnSpPr>
          <p:nvPr/>
        </p:nvCxnSpPr>
        <p:spPr>
          <a:xfrm rot="5400000">
            <a:off x="6309345" y="1071309"/>
            <a:ext cx="506688" cy="6667573"/>
          </a:xfrm>
          <a:prstGeom prst="bentConnector3">
            <a:avLst/>
          </a:prstGeom>
          <a:ln w="38100">
            <a:solidFill>
              <a:srgbClr val="000F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35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479425" y="503491"/>
            <a:ext cx="8137277" cy="499823"/>
          </a:xfrm>
        </p:spPr>
        <p:txBody>
          <a:bodyPr/>
          <a:lstStyle/>
          <a:p>
            <a:r>
              <a:rPr lang="en-GB" dirty="0"/>
              <a:t>Incident Response Strategies</a:t>
            </a:r>
            <a:br>
              <a:rPr lang="en-GB" dirty="0"/>
            </a:br>
            <a:br>
              <a:rPr lang="en-GB" dirty="0"/>
            </a:br>
            <a:br>
              <a:rPr lang="en-GB" dirty="0"/>
            </a:br>
            <a:endParaRPr lang="en-GB" dirty="0"/>
          </a:p>
        </p:txBody>
      </p:sp>
      <p:sp>
        <p:nvSpPr>
          <p:cNvPr id="3" name="Rectangle 2">
            <a:extLst>
              <a:ext uri="{FF2B5EF4-FFF2-40B4-BE49-F238E27FC236}">
                <a16:creationId xmlns:a16="http://schemas.microsoft.com/office/drawing/2014/main" id="{9E694EED-CC25-4054-8CD2-BDE9581A0DD6}"/>
              </a:ext>
            </a:extLst>
          </p:cNvPr>
          <p:cNvSpPr/>
          <p:nvPr/>
        </p:nvSpPr>
        <p:spPr>
          <a:xfrm>
            <a:off x="1439296" y="1585559"/>
            <a:ext cx="9929744" cy="3416320"/>
          </a:xfrm>
          <a:prstGeom prst="rect">
            <a:avLst/>
          </a:prstGeom>
        </p:spPr>
        <p:txBody>
          <a:bodyPr wrap="square">
            <a:spAutoFit/>
          </a:bodyPr>
          <a:lstStyle/>
          <a:p>
            <a:r>
              <a:rPr lang="en-GB" sz="2400" dirty="0"/>
              <a:t>Should include:</a:t>
            </a:r>
          </a:p>
          <a:p>
            <a:pPr marL="342900" indent="-342900">
              <a:buFont typeface="Arial" panose="020B0604020202020204" pitchFamily="34" charset="0"/>
              <a:buChar char="•"/>
            </a:pPr>
            <a:r>
              <a:rPr lang="en-GB" sz="2400" dirty="0">
                <a:solidFill>
                  <a:srgbClr val="C00000"/>
                </a:solidFill>
              </a:rPr>
              <a:t>	</a:t>
            </a:r>
            <a:r>
              <a:rPr lang="en-GB" sz="2400" b="1" dirty="0">
                <a:solidFill>
                  <a:srgbClr val="C00000"/>
                </a:solidFill>
              </a:rPr>
              <a:t>Public announcements about breach </a:t>
            </a:r>
          </a:p>
          <a:p>
            <a:pPr marL="342900" indent="-342900">
              <a:buFont typeface="Arial" panose="020B0604020202020204" pitchFamily="34" charset="0"/>
              <a:buChar char="•"/>
            </a:pPr>
            <a:r>
              <a:rPr lang="en-GB" sz="2400" b="1" dirty="0"/>
              <a:t>	</a:t>
            </a:r>
            <a:r>
              <a:rPr lang="en-GB" sz="2400" dirty="0"/>
              <a:t>Inform law enforcement</a:t>
            </a:r>
          </a:p>
          <a:p>
            <a:pPr marL="342900" indent="-342900">
              <a:buFont typeface="Arial" panose="020B0604020202020204" pitchFamily="34" charset="0"/>
              <a:buChar char="•"/>
            </a:pPr>
            <a:endParaRPr lang="en-GB" sz="2400" dirty="0"/>
          </a:p>
          <a:p>
            <a:r>
              <a:rPr lang="en-GB" sz="2400" dirty="0"/>
              <a:t>Determine how to respond to technical issues:</a:t>
            </a:r>
          </a:p>
          <a:p>
            <a:pPr marL="342900" indent="-342900">
              <a:buFont typeface="Arial" panose="020B0604020202020204" pitchFamily="34" charset="0"/>
              <a:buChar char="•"/>
            </a:pPr>
            <a:r>
              <a:rPr lang="en-GB" sz="2400" dirty="0"/>
              <a:t>	Immediate actions</a:t>
            </a:r>
          </a:p>
          <a:p>
            <a:pPr marL="342900" indent="-342900">
              <a:buFont typeface="Arial" panose="020B0604020202020204" pitchFamily="34" charset="0"/>
              <a:buChar char="•"/>
            </a:pPr>
            <a:r>
              <a:rPr lang="en-GB" sz="2400" dirty="0"/>
              <a:t>	Long term strategy</a:t>
            </a:r>
          </a:p>
          <a:p>
            <a:pPr marL="342900" indent="-342900">
              <a:buFont typeface="Arial" panose="020B0604020202020204" pitchFamily="34" charset="0"/>
              <a:buChar char="•"/>
            </a:pPr>
            <a:endParaRPr lang="en-GB" sz="2400" dirty="0"/>
          </a:p>
          <a:p>
            <a:r>
              <a:rPr lang="en-GB" sz="2400" b="1" dirty="0"/>
              <a:t>Should be in place before a breach happens.</a:t>
            </a:r>
          </a:p>
        </p:txBody>
      </p:sp>
      <p:sp>
        <p:nvSpPr>
          <p:cNvPr id="4" name="Slide Number Placeholder 3">
            <a:extLst>
              <a:ext uri="{FF2B5EF4-FFF2-40B4-BE49-F238E27FC236}">
                <a16:creationId xmlns:a16="http://schemas.microsoft.com/office/drawing/2014/main" id="{75919C91-3B72-48C4-B2E5-3728C63AAD80}"/>
              </a:ext>
            </a:extLst>
          </p:cNvPr>
          <p:cNvSpPr>
            <a:spLocks noGrp="1"/>
          </p:cNvSpPr>
          <p:nvPr>
            <p:ph type="sldNum" sz="quarter" idx="12"/>
          </p:nvPr>
        </p:nvSpPr>
        <p:spPr>
          <a:xfrm>
            <a:off x="479425" y="6469062"/>
            <a:ext cx="1919743" cy="158075"/>
          </a:xfrm>
        </p:spPr>
        <p:txBody>
          <a:bodyPr/>
          <a:lstStyle/>
          <a:p>
            <a:r>
              <a:rPr lang="en-GB" dirty="0"/>
              <a:t>Canon Europe Learning &amp; Development </a:t>
            </a:r>
            <a:endParaRPr lang="en-GB" b="1" dirty="0"/>
          </a:p>
        </p:txBody>
      </p:sp>
    </p:spTree>
    <p:extLst>
      <p:ext uri="{BB962C8B-B14F-4D97-AF65-F5344CB8AC3E}">
        <p14:creationId xmlns:p14="http://schemas.microsoft.com/office/powerpoint/2010/main" val="30719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F527-72FF-486B-AFD0-43E3B337467A}"/>
              </a:ext>
            </a:extLst>
          </p:cNvPr>
          <p:cNvSpPr>
            <a:spLocks noGrp="1"/>
          </p:cNvSpPr>
          <p:nvPr>
            <p:ph type="title"/>
          </p:nvPr>
        </p:nvSpPr>
        <p:spPr/>
        <p:txBody>
          <a:bodyPr/>
          <a:lstStyle/>
          <a:p>
            <a:r>
              <a:rPr lang="en-US" dirty="0"/>
              <a:t>Zero Trust</a:t>
            </a:r>
          </a:p>
        </p:txBody>
      </p:sp>
      <p:pic>
        <p:nvPicPr>
          <p:cNvPr id="1026" name="Picture 2" descr="standing person wearing white, black, and gray collared t-shirt holding ice cream and facing back">
            <a:extLst>
              <a:ext uri="{FF2B5EF4-FFF2-40B4-BE49-F238E27FC236}">
                <a16:creationId xmlns:a16="http://schemas.microsoft.com/office/drawing/2014/main" id="{A8CFB0CE-5B28-468C-A43F-DB3ECB603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82" y="1701006"/>
            <a:ext cx="5858042" cy="3907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1615B7D-F3EE-4D2F-9907-9188C0C723F7}"/>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55792" y="1701006"/>
            <a:ext cx="3945421" cy="3945421"/>
          </a:xfrm>
          <a:prstGeom prst="rect">
            <a:avLst/>
          </a:prstGeom>
        </p:spPr>
      </p:pic>
    </p:spTree>
    <p:extLst>
      <p:ext uri="{BB962C8B-B14F-4D97-AF65-F5344CB8AC3E}">
        <p14:creationId xmlns:p14="http://schemas.microsoft.com/office/powerpoint/2010/main" val="38120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Zero Trust</a:t>
            </a:r>
          </a:p>
        </p:txBody>
      </p:sp>
      <p:sp>
        <p:nvSpPr>
          <p:cNvPr id="3" name="Content Placeholder 2"/>
          <p:cNvSpPr>
            <a:spLocks noGrp="1"/>
          </p:cNvSpPr>
          <p:nvPr>
            <p:ph idx="4294967295"/>
          </p:nvPr>
        </p:nvSpPr>
        <p:spPr>
          <a:xfrm>
            <a:off x="4449222" y="1348481"/>
            <a:ext cx="7637463" cy="4351338"/>
          </a:xfrm>
        </p:spPr>
        <p:txBody>
          <a:bodyPr>
            <a:normAutofit fontScale="92500" lnSpcReduction="10000"/>
          </a:bodyPr>
          <a:lstStyle/>
          <a:p>
            <a:pPr marL="0" indent="0">
              <a:buNone/>
            </a:pPr>
            <a:r>
              <a:rPr lang="en-GB" sz="2800" dirty="0"/>
              <a:t>Always verify before trust.</a:t>
            </a:r>
          </a:p>
          <a:p>
            <a:endParaRPr lang="en-GB" sz="2800" dirty="0"/>
          </a:p>
          <a:p>
            <a:pPr marL="457200" lvl="1" indent="0">
              <a:buNone/>
            </a:pPr>
            <a:r>
              <a:rPr lang="en-GB" sz="2800" dirty="0"/>
              <a:t>Different entities have different security postures, which might differ from ours</a:t>
            </a:r>
          </a:p>
          <a:p>
            <a:pPr marL="457200" lvl="1" indent="0">
              <a:buNone/>
            </a:pPr>
            <a:endParaRPr lang="en-GB" sz="2800" dirty="0"/>
          </a:p>
          <a:p>
            <a:pPr marL="457200" lvl="1" indent="0">
              <a:buNone/>
            </a:pPr>
            <a:r>
              <a:rPr lang="en-GB" sz="2800" b="1" i="1" dirty="0"/>
              <a:t>example in case:</a:t>
            </a:r>
            <a:r>
              <a:rPr lang="en-GB" sz="2800" dirty="0"/>
              <a:t> </a:t>
            </a:r>
          </a:p>
          <a:p>
            <a:pPr marL="457200" lvl="1" indent="0">
              <a:buNone/>
            </a:pPr>
            <a:r>
              <a:rPr lang="en-GB" sz="2800" dirty="0"/>
              <a:t>end users vs. employees vs. contractors. </a:t>
            </a:r>
          </a:p>
          <a:p>
            <a:pPr marL="457200" lvl="1" indent="0">
              <a:buNone/>
            </a:pPr>
            <a:endParaRPr lang="en-GB" sz="2800" dirty="0"/>
          </a:p>
          <a:p>
            <a:pPr marL="457200" lvl="1" indent="0">
              <a:buNone/>
            </a:pPr>
            <a:r>
              <a:rPr lang="en-GB" sz="2800" dirty="0"/>
              <a:t>As separate entities have very little influence over each other, better be safe than sorry and verify properly.</a:t>
            </a:r>
          </a:p>
          <a:p>
            <a:endParaRPr lang="en-GB" sz="2800" dirty="0"/>
          </a:p>
        </p:txBody>
      </p:sp>
      <p:sp>
        <p:nvSpPr>
          <p:cNvPr id="4" name="Date Placeholder 3"/>
          <p:cNvSpPr>
            <a:spLocks noGrp="1"/>
          </p:cNvSpPr>
          <p:nvPr>
            <p:ph type="dt" sz="half" idx="4294967295"/>
          </p:nvPr>
        </p:nvSpPr>
        <p:spPr>
          <a:xfrm>
            <a:off x="0" y="0"/>
            <a:ext cx="0" cy="0"/>
          </a:xfrm>
        </p:spPr>
        <p:txBody>
          <a:bodyPr/>
          <a:lstStyle/>
          <a:p>
            <a:endParaRPr lang="en-GB" dirty="0"/>
          </a:p>
        </p:txBody>
      </p:sp>
      <p:sp>
        <p:nvSpPr>
          <p:cNvPr id="5" name="Footer Placeholder 4"/>
          <p:cNvSpPr>
            <a:spLocks noGrp="1"/>
          </p:cNvSpPr>
          <p:nvPr>
            <p:ph type="ftr" sz="quarter" idx="4294967295"/>
          </p:nvPr>
        </p:nvSpPr>
        <p:spPr>
          <a:xfrm>
            <a:off x="0" y="0"/>
            <a:ext cx="0" cy="0"/>
          </a:xfrm>
        </p:spPr>
        <p:txBody>
          <a:bodyPr/>
          <a:lstStyle/>
          <a:p>
            <a:endParaRPr lang="en-GB" dirty="0"/>
          </a:p>
        </p:txBody>
      </p:sp>
    </p:spTree>
    <p:extLst>
      <p:ext uri="{BB962C8B-B14F-4D97-AF65-F5344CB8AC3E}">
        <p14:creationId xmlns:p14="http://schemas.microsoft.com/office/powerpoint/2010/main" val="31723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8F63B8-68FB-483D-BEE6-D128BC67485C}"/>
              </a:ext>
            </a:extLst>
          </p:cNvPr>
          <p:cNvSpPr>
            <a:spLocks noGrp="1"/>
          </p:cNvSpPr>
          <p:nvPr>
            <p:ph type="body" sz="quarter" idx="22"/>
          </p:nvPr>
        </p:nvSpPr>
        <p:spPr/>
        <p:txBody>
          <a:bodyPr>
            <a:noAutofit/>
          </a:bodyPr>
          <a:lstStyle/>
          <a:p>
            <a:pPr marL="0" indent="0" algn="l" fontAlgn="base">
              <a:buNone/>
            </a:pPr>
            <a:r>
              <a:rPr lang="en-GB" sz="1200" b="0" i="0" dirty="0">
                <a:solidFill>
                  <a:srgbClr val="000000"/>
                </a:solidFill>
                <a:effectLst/>
                <a:latin typeface="Century Gothic" panose="020B0502020202020204" pitchFamily="34" charset="0"/>
              </a:rPr>
              <a:t>What does the GDPR mean for cyber security?</a:t>
            </a:r>
          </a:p>
          <a:p>
            <a:pPr marL="0" indent="0" algn="l" fontAlgn="base">
              <a:buNone/>
            </a:pPr>
            <a:r>
              <a:rPr lang="en-GB" sz="1200" b="0" i="0" dirty="0">
                <a:solidFill>
                  <a:srgbClr val="000000"/>
                </a:solidFill>
                <a:effectLst/>
                <a:latin typeface="Century Gothic" panose="020B0502020202020204" pitchFamily="34" charset="0"/>
              </a:rPr>
              <a:t>The GDPR requires that personal data must be processed securely using appropriate technical and organisational measures. </a:t>
            </a:r>
          </a:p>
          <a:p>
            <a:pPr marL="0" indent="0" algn="l" fontAlgn="base">
              <a:buNone/>
            </a:pPr>
            <a:r>
              <a:rPr lang="en-GB" sz="1200" b="0" i="0" dirty="0">
                <a:solidFill>
                  <a:srgbClr val="000000"/>
                </a:solidFill>
                <a:effectLst/>
                <a:latin typeface="Century Gothic" panose="020B0502020202020204" pitchFamily="34" charset="0"/>
              </a:rPr>
              <a:t>The Regulation does not mandate a specific set of cyber security measures but rather expects you to take ‘appropriate’ action. In other words you need to manage risk. </a:t>
            </a:r>
            <a:endParaRPr lang="en-GB" sz="1200" dirty="0">
              <a:latin typeface="Century Gothic" panose="020B0502020202020204" pitchFamily="34" charset="0"/>
            </a:endParaRPr>
          </a:p>
        </p:txBody>
      </p:sp>
      <p:sp>
        <p:nvSpPr>
          <p:cNvPr id="3" name="Title 2">
            <a:extLst>
              <a:ext uri="{FF2B5EF4-FFF2-40B4-BE49-F238E27FC236}">
                <a16:creationId xmlns:a16="http://schemas.microsoft.com/office/drawing/2014/main" id="{0B5BC93A-6590-41C9-9AB9-7EC9E60B3D8F}"/>
              </a:ext>
            </a:extLst>
          </p:cNvPr>
          <p:cNvSpPr>
            <a:spLocks noGrp="1"/>
          </p:cNvSpPr>
          <p:nvPr>
            <p:ph type="title"/>
          </p:nvPr>
        </p:nvSpPr>
        <p:spPr/>
        <p:txBody>
          <a:bodyPr/>
          <a:lstStyle/>
          <a:p>
            <a:r>
              <a:rPr lang="en-GB" dirty="0"/>
              <a:t>Governance and Legislation</a:t>
            </a:r>
          </a:p>
        </p:txBody>
      </p:sp>
      <p:sp>
        <p:nvSpPr>
          <p:cNvPr id="4" name="Text Placeholder 3">
            <a:extLst>
              <a:ext uri="{FF2B5EF4-FFF2-40B4-BE49-F238E27FC236}">
                <a16:creationId xmlns:a16="http://schemas.microsoft.com/office/drawing/2014/main" id="{8E713884-3227-44D4-9DAC-9099DA9D1473}"/>
              </a:ext>
            </a:extLst>
          </p:cNvPr>
          <p:cNvSpPr>
            <a:spLocks noGrp="1"/>
          </p:cNvSpPr>
          <p:nvPr>
            <p:ph type="body" sz="quarter" idx="15"/>
          </p:nvPr>
        </p:nvSpPr>
        <p:spPr/>
        <p:txBody>
          <a:bodyPr/>
          <a:lstStyle/>
          <a:p>
            <a:pPr marL="0" indent="0">
              <a:buNone/>
            </a:pPr>
            <a:r>
              <a:rPr lang="en-GB" dirty="0"/>
              <a:t>What controls and guidance are in place?</a:t>
            </a:r>
          </a:p>
        </p:txBody>
      </p:sp>
      <p:sp>
        <p:nvSpPr>
          <p:cNvPr id="5" name="Text Placeholder 4">
            <a:extLst>
              <a:ext uri="{FF2B5EF4-FFF2-40B4-BE49-F238E27FC236}">
                <a16:creationId xmlns:a16="http://schemas.microsoft.com/office/drawing/2014/main" id="{9ECB46C1-875D-4765-A640-734CC8D12758}"/>
              </a:ext>
            </a:extLst>
          </p:cNvPr>
          <p:cNvSpPr>
            <a:spLocks noGrp="1"/>
          </p:cNvSpPr>
          <p:nvPr>
            <p:ph type="body" sz="quarter" idx="23"/>
          </p:nvPr>
        </p:nvSpPr>
        <p:spPr>
          <a:xfrm>
            <a:off x="683063" y="2458560"/>
            <a:ext cx="1328888" cy="394809"/>
          </a:xfrm>
        </p:spPr>
        <p:txBody>
          <a:bodyPr/>
          <a:lstStyle/>
          <a:p>
            <a:pPr marL="0" indent="0">
              <a:buNone/>
            </a:pPr>
            <a:r>
              <a:rPr lang="en-GB" dirty="0"/>
              <a:t>GDPR  </a:t>
            </a:r>
          </a:p>
        </p:txBody>
      </p:sp>
      <p:sp>
        <p:nvSpPr>
          <p:cNvPr id="6" name="Text Placeholder 5">
            <a:extLst>
              <a:ext uri="{FF2B5EF4-FFF2-40B4-BE49-F238E27FC236}">
                <a16:creationId xmlns:a16="http://schemas.microsoft.com/office/drawing/2014/main" id="{F4187EF0-E8B9-428F-94CB-BD5D24FACF9B}"/>
              </a:ext>
            </a:extLst>
          </p:cNvPr>
          <p:cNvSpPr>
            <a:spLocks noGrp="1"/>
          </p:cNvSpPr>
          <p:nvPr>
            <p:ph type="body" sz="quarter" idx="24"/>
          </p:nvPr>
        </p:nvSpPr>
        <p:spPr/>
        <p:txBody>
          <a:bodyPr>
            <a:normAutofit fontScale="92500" lnSpcReduction="10000"/>
          </a:bodyPr>
          <a:lstStyle/>
          <a:p>
            <a:r>
              <a:rPr lang="en-GB" dirty="0"/>
              <a:t>ISO/IEC 27001 is widely known, providing requirements for an information security management system (ISMS), though there are more than a dozen standards in the ISO/IEC 27000 family. </a:t>
            </a:r>
          </a:p>
          <a:p>
            <a:r>
              <a:rPr lang="en-GB" dirty="0"/>
              <a:t>ISO 27001 enables organisations of any kind to manage the security of assets such as financial information, intellectual property, employee details or information entrusted by third parties.</a:t>
            </a:r>
          </a:p>
        </p:txBody>
      </p:sp>
      <p:sp>
        <p:nvSpPr>
          <p:cNvPr id="7" name="Text Placeholder 6">
            <a:extLst>
              <a:ext uri="{FF2B5EF4-FFF2-40B4-BE49-F238E27FC236}">
                <a16:creationId xmlns:a16="http://schemas.microsoft.com/office/drawing/2014/main" id="{1E5DE514-F156-4684-A35E-27B90B8C5A2A}"/>
              </a:ext>
            </a:extLst>
          </p:cNvPr>
          <p:cNvSpPr>
            <a:spLocks noGrp="1"/>
          </p:cNvSpPr>
          <p:nvPr>
            <p:ph type="body" sz="quarter" idx="25"/>
          </p:nvPr>
        </p:nvSpPr>
        <p:spPr>
          <a:xfrm>
            <a:off x="4463085" y="2458560"/>
            <a:ext cx="1700866" cy="394809"/>
          </a:xfrm>
        </p:spPr>
        <p:txBody>
          <a:bodyPr>
            <a:normAutofit/>
          </a:bodyPr>
          <a:lstStyle/>
          <a:p>
            <a:pPr marL="0" indent="0">
              <a:buNone/>
            </a:pPr>
            <a:r>
              <a:rPr lang="en-GB" dirty="0"/>
              <a:t>ISO 27001 </a:t>
            </a:r>
          </a:p>
        </p:txBody>
      </p:sp>
      <p:sp>
        <p:nvSpPr>
          <p:cNvPr id="8" name="Text Placeholder 7">
            <a:extLst>
              <a:ext uri="{FF2B5EF4-FFF2-40B4-BE49-F238E27FC236}">
                <a16:creationId xmlns:a16="http://schemas.microsoft.com/office/drawing/2014/main" id="{9C8EE6A8-8D05-4B44-8198-CC541D9FD465}"/>
              </a:ext>
            </a:extLst>
          </p:cNvPr>
          <p:cNvSpPr>
            <a:spLocks noGrp="1"/>
          </p:cNvSpPr>
          <p:nvPr>
            <p:ph type="body" sz="quarter" idx="26"/>
          </p:nvPr>
        </p:nvSpPr>
        <p:spPr/>
        <p:txBody>
          <a:bodyPr>
            <a:normAutofit lnSpcReduction="10000"/>
          </a:bodyPr>
          <a:lstStyle/>
          <a:p>
            <a:r>
              <a:rPr lang="en-GB" dirty="0"/>
              <a:t>Freedom of Information</a:t>
            </a:r>
          </a:p>
          <a:p>
            <a:r>
              <a:rPr lang="en-GB" dirty="0"/>
              <a:t>Privacy and Electronic Communications Regulations</a:t>
            </a:r>
          </a:p>
          <a:p>
            <a:r>
              <a:rPr lang="en-GB" dirty="0"/>
              <a:t>Copyright, Designs and Patents</a:t>
            </a:r>
          </a:p>
          <a:p>
            <a:r>
              <a:rPr lang="en-GB" dirty="0"/>
              <a:t>Computer Misuse</a:t>
            </a:r>
          </a:p>
          <a:p>
            <a:r>
              <a:rPr lang="en-GB" dirty="0"/>
              <a:t>Human Rights</a:t>
            </a:r>
          </a:p>
          <a:p>
            <a:r>
              <a:rPr lang="en-GB" dirty="0"/>
              <a:t>Equality</a:t>
            </a:r>
          </a:p>
        </p:txBody>
      </p:sp>
      <p:sp>
        <p:nvSpPr>
          <p:cNvPr id="9" name="Text Placeholder 8">
            <a:extLst>
              <a:ext uri="{FF2B5EF4-FFF2-40B4-BE49-F238E27FC236}">
                <a16:creationId xmlns:a16="http://schemas.microsoft.com/office/drawing/2014/main" id="{7FB459B0-3F0E-4E2B-A3D0-476BC7A5CA34}"/>
              </a:ext>
            </a:extLst>
          </p:cNvPr>
          <p:cNvSpPr>
            <a:spLocks noGrp="1"/>
          </p:cNvSpPr>
          <p:nvPr>
            <p:ph type="body" sz="quarter" idx="27"/>
          </p:nvPr>
        </p:nvSpPr>
        <p:spPr/>
        <p:txBody>
          <a:bodyPr/>
          <a:lstStyle/>
          <a:p>
            <a:pPr marL="0" indent="0">
              <a:buNone/>
            </a:pPr>
            <a:r>
              <a:rPr lang="en-GB" dirty="0"/>
              <a:t>Others</a:t>
            </a:r>
          </a:p>
        </p:txBody>
      </p:sp>
      <p:sp>
        <p:nvSpPr>
          <p:cNvPr id="10" name="Slide Number Placeholder 9">
            <a:extLst>
              <a:ext uri="{FF2B5EF4-FFF2-40B4-BE49-F238E27FC236}">
                <a16:creationId xmlns:a16="http://schemas.microsoft.com/office/drawing/2014/main" id="{87F38081-C959-4B86-BD2C-77F3B3CF297E}"/>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39</a:t>
            </a:fld>
            <a:endParaRPr lang="en-GB" b="1" dirty="0"/>
          </a:p>
        </p:txBody>
      </p:sp>
    </p:spTree>
    <p:extLst>
      <p:ext uri="{BB962C8B-B14F-4D97-AF65-F5344CB8AC3E}">
        <p14:creationId xmlns:p14="http://schemas.microsoft.com/office/powerpoint/2010/main" val="86647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A46BBF-1D80-43A6-A475-A585AB006740}"/>
              </a:ext>
            </a:extLst>
          </p:cNvPr>
          <p:cNvSpPr>
            <a:spLocks noGrp="1"/>
          </p:cNvSpPr>
          <p:nvPr>
            <p:ph type="title"/>
          </p:nvPr>
        </p:nvSpPr>
        <p:spPr/>
        <p:txBody>
          <a:bodyPr/>
          <a:lstStyle/>
          <a:p>
            <a:r>
              <a:rPr lang="en-US" dirty="0"/>
              <a:t>IT Security</a:t>
            </a:r>
            <a:br>
              <a:rPr lang="en-US" dirty="0"/>
            </a:br>
            <a:r>
              <a:rPr lang="en-US" dirty="0"/>
              <a:t>Introduction</a:t>
            </a:r>
            <a:endParaRPr lang="en-GB" dirty="0"/>
          </a:p>
        </p:txBody>
      </p:sp>
    </p:spTree>
    <p:extLst>
      <p:ext uri="{BB962C8B-B14F-4D97-AF65-F5344CB8AC3E}">
        <p14:creationId xmlns:p14="http://schemas.microsoft.com/office/powerpoint/2010/main" val="30431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479425" y="503491"/>
            <a:ext cx="8137277" cy="499823"/>
          </a:xfrm>
        </p:spPr>
        <p:txBody>
          <a:bodyPr/>
          <a:lstStyle/>
          <a:p>
            <a:r>
              <a:rPr lang="en-GB" dirty="0"/>
              <a:t>Compliance (GDPR and others)</a:t>
            </a:r>
            <a:br>
              <a:rPr lang="en-GB" dirty="0"/>
            </a:br>
            <a:br>
              <a:rPr lang="en-GB" dirty="0"/>
            </a:br>
            <a:br>
              <a:rPr lang="en-GB" dirty="0"/>
            </a:br>
            <a:br>
              <a:rPr lang="en-GB" dirty="0"/>
            </a:br>
            <a:br>
              <a:rPr lang="en-GB" dirty="0"/>
            </a:br>
            <a:endParaRPr lang="en-GB" dirty="0"/>
          </a:p>
        </p:txBody>
      </p:sp>
      <p:sp>
        <p:nvSpPr>
          <p:cNvPr id="3" name="Rectangle 2">
            <a:extLst>
              <a:ext uri="{FF2B5EF4-FFF2-40B4-BE49-F238E27FC236}">
                <a16:creationId xmlns:a16="http://schemas.microsoft.com/office/drawing/2014/main" id="{9E694EED-CC25-4054-8CD2-BDE9581A0DD6}"/>
              </a:ext>
            </a:extLst>
          </p:cNvPr>
          <p:cNvSpPr/>
          <p:nvPr/>
        </p:nvSpPr>
        <p:spPr>
          <a:xfrm>
            <a:off x="519132" y="1219799"/>
            <a:ext cx="11031994" cy="3785652"/>
          </a:xfrm>
          <a:prstGeom prst="rect">
            <a:avLst/>
          </a:prstGeom>
        </p:spPr>
        <p:txBody>
          <a:bodyPr wrap="square">
            <a:spAutoFit/>
          </a:bodyPr>
          <a:lstStyle/>
          <a:p>
            <a:r>
              <a:rPr lang="en-GB" sz="2000" b="1" dirty="0"/>
              <a:t>Often determined by legislation, dictates which controls must be in place:</a:t>
            </a:r>
          </a:p>
          <a:p>
            <a:pPr marL="0" lvl="4" indent="0">
              <a:buNone/>
            </a:pPr>
            <a:r>
              <a:rPr lang="en-GB" sz="2000" dirty="0"/>
              <a:t>	Data storage, encryption, signing and protection</a:t>
            </a:r>
          </a:p>
          <a:p>
            <a:pPr marL="0" lvl="4" indent="0">
              <a:buNone/>
            </a:pPr>
            <a:r>
              <a:rPr lang="en-GB" sz="2000" dirty="0"/>
              <a:t>	Access control and AAA (</a:t>
            </a:r>
            <a:r>
              <a:rPr lang="en-GB" sz="2000" i="0" dirty="0">
                <a:solidFill>
                  <a:srgbClr val="363940"/>
                </a:solidFill>
                <a:effectLst/>
                <a:latin typeface="Libre Franklin" panose="020B0604020202020204" pitchFamily="2" charset="0"/>
              </a:rPr>
              <a:t>Authentication, Authorisation and Accounting)</a:t>
            </a:r>
            <a:endParaRPr lang="en-GB" sz="2000" dirty="0"/>
          </a:p>
          <a:p>
            <a:pPr marL="0" lvl="4" indent="0">
              <a:buNone/>
            </a:pPr>
            <a:r>
              <a:rPr lang="en-GB" sz="2000" dirty="0"/>
              <a:t>	Auditing</a:t>
            </a:r>
          </a:p>
          <a:p>
            <a:pPr marL="0" lvl="4" indent="0">
              <a:buNone/>
            </a:pPr>
            <a:endParaRPr lang="en-GB" sz="2000" dirty="0"/>
          </a:p>
          <a:p>
            <a:r>
              <a:rPr lang="en-GB" sz="2000" b="1" dirty="0"/>
              <a:t>Extra legislation applies to certain industries</a:t>
            </a:r>
          </a:p>
          <a:p>
            <a:pPr marL="342900" indent="-342900">
              <a:buFont typeface="Arial" panose="020B0604020202020204" pitchFamily="34" charset="0"/>
              <a:buChar char="•"/>
            </a:pPr>
            <a:endParaRPr lang="en-GB" sz="2000" dirty="0"/>
          </a:p>
          <a:p>
            <a:r>
              <a:rPr lang="en-GB" sz="2000" b="1" dirty="0"/>
              <a:t>Special rules applied to:</a:t>
            </a:r>
          </a:p>
          <a:p>
            <a:r>
              <a:rPr lang="en-GB" sz="2000" dirty="0"/>
              <a:t>	Payment card data handling</a:t>
            </a:r>
          </a:p>
          <a:p>
            <a:r>
              <a:rPr lang="en-GB" sz="2000" dirty="0"/>
              <a:t>	Working with medical data</a:t>
            </a:r>
          </a:p>
          <a:p>
            <a:r>
              <a:rPr lang="en-GB" sz="2000" dirty="0"/>
              <a:t>	Working with financial data</a:t>
            </a:r>
          </a:p>
          <a:p>
            <a:r>
              <a:rPr lang="en-GB" sz="2000" dirty="0"/>
              <a:t>	Storing personal data</a:t>
            </a:r>
          </a:p>
        </p:txBody>
      </p:sp>
      <p:sp>
        <p:nvSpPr>
          <p:cNvPr id="4" name="Slide Number Placeholder 3">
            <a:extLst>
              <a:ext uri="{FF2B5EF4-FFF2-40B4-BE49-F238E27FC236}">
                <a16:creationId xmlns:a16="http://schemas.microsoft.com/office/drawing/2014/main" id="{8A4A29B4-1B83-4B21-B930-C272892732E5}"/>
              </a:ext>
            </a:extLst>
          </p:cNvPr>
          <p:cNvSpPr>
            <a:spLocks noGrp="1"/>
          </p:cNvSpPr>
          <p:nvPr>
            <p:ph type="sldNum" sz="quarter" idx="12"/>
          </p:nvPr>
        </p:nvSpPr>
        <p:spPr>
          <a:xfrm>
            <a:off x="479425" y="6469062"/>
            <a:ext cx="1919743" cy="158075"/>
          </a:xfrm>
        </p:spPr>
        <p:txBody>
          <a:bodyPr/>
          <a:lstStyle/>
          <a:p>
            <a:r>
              <a:rPr lang="en-GB" dirty="0"/>
              <a:t>Canon Europe Learning &amp; Development </a:t>
            </a:r>
            <a:endParaRPr lang="en-GB" b="1" dirty="0"/>
          </a:p>
        </p:txBody>
      </p:sp>
      <p:pic>
        <p:nvPicPr>
          <p:cNvPr id="1026" name="Picture 2" descr="GDPR: Looking back and looking forward - Emerging Europe">
            <a:extLst>
              <a:ext uri="{FF2B5EF4-FFF2-40B4-BE49-F238E27FC236}">
                <a16:creationId xmlns:a16="http://schemas.microsoft.com/office/drawing/2014/main" id="{7091B8C2-E38A-413A-B372-207B4DB79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267" y="2906495"/>
            <a:ext cx="471487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9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4F519-278B-4D4F-8CC0-E340AD59F359}"/>
              </a:ext>
            </a:extLst>
          </p:cNvPr>
          <p:cNvSpPr>
            <a:spLocks noGrp="1"/>
          </p:cNvSpPr>
          <p:nvPr>
            <p:ph type="title"/>
          </p:nvPr>
        </p:nvSpPr>
        <p:spPr>
          <a:xfrm>
            <a:off x="280282" y="388936"/>
            <a:ext cx="8137277" cy="499823"/>
          </a:xfrm>
        </p:spPr>
        <p:txBody>
          <a:bodyPr/>
          <a:lstStyle/>
          <a:p>
            <a:r>
              <a:rPr lang="en-GB" dirty="0"/>
              <a:t>ISO 270001</a:t>
            </a:r>
          </a:p>
        </p:txBody>
      </p:sp>
      <p:sp>
        <p:nvSpPr>
          <p:cNvPr id="4" name="Slide Number Placeholder 3">
            <a:extLst>
              <a:ext uri="{FF2B5EF4-FFF2-40B4-BE49-F238E27FC236}">
                <a16:creationId xmlns:a16="http://schemas.microsoft.com/office/drawing/2014/main" id="{7BE1190C-0D38-41D4-9D5F-DD7CC746C435}"/>
              </a:ext>
            </a:extLst>
          </p:cNvPr>
          <p:cNvSpPr>
            <a:spLocks noGrp="1"/>
          </p:cNvSpPr>
          <p:nvPr>
            <p:ph type="sldNum" sz="quarter" idx="12"/>
          </p:nvPr>
        </p:nvSpPr>
        <p:spPr/>
        <p:txBody>
          <a:bodyPr/>
          <a:lstStyle/>
          <a:p>
            <a:r>
              <a:rPr lang="en-GB" dirty="0"/>
              <a:t>Canon Europe Learning &amp; Development </a:t>
            </a:r>
            <a:endParaRPr lang="en-GB" b="1" dirty="0"/>
          </a:p>
        </p:txBody>
      </p:sp>
      <p:pic>
        <p:nvPicPr>
          <p:cNvPr id="2050" name="Picture 2" descr="14 Ways ISO 27001 Will Slow Down Your Software Development Process">
            <a:extLst>
              <a:ext uri="{FF2B5EF4-FFF2-40B4-BE49-F238E27FC236}">
                <a16:creationId xmlns:a16="http://schemas.microsoft.com/office/drawing/2014/main" id="{9BFBEDCE-BF7D-477A-8CF2-62307C4E0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89" y="1038647"/>
            <a:ext cx="7177350" cy="47872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DCBD08-6E3E-43CE-B756-7D8F10A905FE}"/>
              </a:ext>
            </a:extLst>
          </p:cNvPr>
          <p:cNvSpPr txBox="1"/>
          <p:nvPr/>
        </p:nvSpPr>
        <p:spPr>
          <a:xfrm>
            <a:off x="3048000" y="5961188"/>
            <a:ext cx="6096000" cy="369332"/>
          </a:xfrm>
          <a:prstGeom prst="rect">
            <a:avLst/>
          </a:prstGeom>
          <a:noFill/>
        </p:spPr>
        <p:txBody>
          <a:bodyPr wrap="square">
            <a:spAutoFit/>
          </a:bodyPr>
          <a:lstStyle/>
          <a:p>
            <a:r>
              <a:rPr lang="en-GB" dirty="0"/>
              <a:t>ISO/IEC 27001 Standards</a:t>
            </a:r>
          </a:p>
        </p:txBody>
      </p:sp>
      <p:sp>
        <p:nvSpPr>
          <p:cNvPr id="9" name="TextBox 8">
            <a:extLst>
              <a:ext uri="{FF2B5EF4-FFF2-40B4-BE49-F238E27FC236}">
                <a16:creationId xmlns:a16="http://schemas.microsoft.com/office/drawing/2014/main" id="{F1483DC3-B81D-417D-AB5D-696AC2C34042}"/>
              </a:ext>
            </a:extLst>
          </p:cNvPr>
          <p:cNvSpPr txBox="1"/>
          <p:nvPr/>
        </p:nvSpPr>
        <p:spPr>
          <a:xfrm>
            <a:off x="8289871" y="1781294"/>
            <a:ext cx="3291840" cy="2862322"/>
          </a:xfrm>
          <a:prstGeom prst="rect">
            <a:avLst/>
          </a:prstGeom>
          <a:noFill/>
        </p:spPr>
        <p:txBody>
          <a:bodyPr wrap="square">
            <a:spAutoFit/>
          </a:bodyPr>
          <a:lstStyle/>
          <a:p>
            <a:r>
              <a:rPr lang="en-GB" dirty="0"/>
              <a:t>A list of controls</a:t>
            </a:r>
          </a:p>
          <a:p>
            <a:endParaRPr lang="en-GB" dirty="0"/>
          </a:p>
          <a:p>
            <a:r>
              <a:rPr lang="en-GB" dirty="0"/>
              <a:t>Internationally recognised information security system</a:t>
            </a:r>
          </a:p>
          <a:p>
            <a:endParaRPr lang="en-GB" dirty="0"/>
          </a:p>
          <a:p>
            <a:r>
              <a:rPr lang="en-GB" dirty="0"/>
              <a:t>A series of best practices</a:t>
            </a:r>
          </a:p>
          <a:p>
            <a:endParaRPr lang="en-GB" dirty="0"/>
          </a:p>
          <a:p>
            <a:r>
              <a:rPr lang="en-GB" dirty="0"/>
              <a:t>Policies and Procedures</a:t>
            </a:r>
          </a:p>
          <a:p>
            <a:endParaRPr lang="en-GB" dirty="0"/>
          </a:p>
          <a:p>
            <a:r>
              <a:rPr lang="en-GB" dirty="0"/>
              <a:t>To address and avoid risks</a:t>
            </a:r>
          </a:p>
        </p:txBody>
      </p:sp>
    </p:spTree>
    <p:extLst>
      <p:ext uri="{BB962C8B-B14F-4D97-AF65-F5344CB8AC3E}">
        <p14:creationId xmlns:p14="http://schemas.microsoft.com/office/powerpoint/2010/main" val="9568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6583DE-1405-49BE-8C4F-F255015C69DB}"/>
              </a:ext>
            </a:extLst>
          </p:cNvPr>
          <p:cNvSpPr>
            <a:spLocks noGrp="1"/>
          </p:cNvSpPr>
          <p:nvPr>
            <p:ph type="title"/>
          </p:nvPr>
        </p:nvSpPr>
        <p:spPr>
          <a:xfrm>
            <a:off x="625722" y="633730"/>
            <a:ext cx="10035839" cy="499823"/>
          </a:xfrm>
        </p:spPr>
        <p:txBody>
          <a:bodyPr/>
          <a:lstStyle/>
          <a:p>
            <a:r>
              <a:rPr lang="en-GB" dirty="0"/>
              <a:t>Other Resources</a:t>
            </a:r>
          </a:p>
        </p:txBody>
      </p:sp>
      <p:sp>
        <p:nvSpPr>
          <p:cNvPr id="4" name="Slide Number Placeholder 3">
            <a:extLst>
              <a:ext uri="{FF2B5EF4-FFF2-40B4-BE49-F238E27FC236}">
                <a16:creationId xmlns:a16="http://schemas.microsoft.com/office/drawing/2014/main" id="{E47BFFF2-AC11-4994-A08D-C402E7CBB6A3}"/>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42</a:t>
            </a:fld>
            <a:endParaRPr lang="en-GB" b="1" dirty="0"/>
          </a:p>
        </p:txBody>
      </p:sp>
      <p:pic>
        <p:nvPicPr>
          <p:cNvPr id="7" name="Picture 6">
            <a:extLst>
              <a:ext uri="{FF2B5EF4-FFF2-40B4-BE49-F238E27FC236}">
                <a16:creationId xmlns:a16="http://schemas.microsoft.com/office/drawing/2014/main" id="{8A85D2A6-7A6D-415D-ACBC-CA9B3F3DA6B3}"/>
              </a:ext>
            </a:extLst>
          </p:cNvPr>
          <p:cNvPicPr>
            <a:picLocks noChangeAspect="1"/>
          </p:cNvPicPr>
          <p:nvPr/>
        </p:nvPicPr>
        <p:blipFill>
          <a:blip r:embed="rId2"/>
          <a:stretch>
            <a:fillRect/>
          </a:stretch>
        </p:blipFill>
        <p:spPr>
          <a:xfrm>
            <a:off x="689685" y="1607290"/>
            <a:ext cx="4552875" cy="923048"/>
          </a:xfrm>
          <a:prstGeom prst="rect">
            <a:avLst/>
          </a:prstGeom>
        </p:spPr>
      </p:pic>
      <p:pic>
        <p:nvPicPr>
          <p:cNvPr id="3078" name="Picture 6">
            <a:extLst>
              <a:ext uri="{FF2B5EF4-FFF2-40B4-BE49-F238E27FC236}">
                <a16:creationId xmlns:a16="http://schemas.microsoft.com/office/drawing/2014/main" id="{5FDF6468-7E49-4491-BFD1-FAA4BA20C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19208"/>
            <a:ext cx="4833620" cy="1682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0F2AF80-2A1F-494C-BD48-CEB1CD1E102E}"/>
              </a:ext>
            </a:extLst>
          </p:cNvPr>
          <p:cNvPicPr>
            <a:picLocks noChangeAspect="1"/>
          </p:cNvPicPr>
          <p:nvPr/>
        </p:nvPicPr>
        <p:blipFill>
          <a:blip r:embed="rId4"/>
          <a:stretch>
            <a:fillRect/>
          </a:stretch>
        </p:blipFill>
        <p:spPr>
          <a:xfrm>
            <a:off x="1949958" y="4018376"/>
            <a:ext cx="3069183" cy="1469977"/>
          </a:xfrm>
          <a:prstGeom prst="rect">
            <a:avLst/>
          </a:prstGeom>
        </p:spPr>
      </p:pic>
      <p:pic>
        <p:nvPicPr>
          <p:cNvPr id="11" name="Picture 10">
            <a:extLst>
              <a:ext uri="{FF2B5EF4-FFF2-40B4-BE49-F238E27FC236}">
                <a16:creationId xmlns:a16="http://schemas.microsoft.com/office/drawing/2014/main" id="{A102530D-8275-48FD-875C-91964F6F4C3B}"/>
              </a:ext>
            </a:extLst>
          </p:cNvPr>
          <p:cNvPicPr>
            <a:picLocks noChangeAspect="1"/>
          </p:cNvPicPr>
          <p:nvPr/>
        </p:nvPicPr>
        <p:blipFill>
          <a:blip r:embed="rId5"/>
          <a:stretch>
            <a:fillRect/>
          </a:stretch>
        </p:blipFill>
        <p:spPr>
          <a:xfrm>
            <a:off x="7172861" y="4308029"/>
            <a:ext cx="2616894" cy="1475296"/>
          </a:xfrm>
          <a:prstGeom prst="rect">
            <a:avLst/>
          </a:prstGeom>
        </p:spPr>
      </p:pic>
    </p:spTree>
    <p:extLst>
      <p:ext uri="{BB962C8B-B14F-4D97-AF65-F5344CB8AC3E}">
        <p14:creationId xmlns:p14="http://schemas.microsoft.com/office/powerpoint/2010/main" val="123994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04463-63FE-9B98-13F4-E7EF80CD1E89}"/>
              </a:ext>
            </a:extLst>
          </p:cNvPr>
          <p:cNvSpPr>
            <a:spLocks noGrp="1"/>
          </p:cNvSpPr>
          <p:nvPr>
            <p:ph type="title"/>
          </p:nvPr>
        </p:nvSpPr>
        <p:spPr>
          <a:xfrm>
            <a:off x="808602" y="532367"/>
            <a:ext cx="8137277" cy="499823"/>
          </a:xfrm>
        </p:spPr>
        <p:txBody>
          <a:bodyPr/>
          <a:lstStyle/>
          <a:p>
            <a:r>
              <a:rPr lang="en-GB" dirty="0"/>
              <a:t>CVEs</a:t>
            </a:r>
          </a:p>
        </p:txBody>
      </p:sp>
      <p:sp>
        <p:nvSpPr>
          <p:cNvPr id="4" name="Slide Number Placeholder 3">
            <a:extLst>
              <a:ext uri="{FF2B5EF4-FFF2-40B4-BE49-F238E27FC236}">
                <a16:creationId xmlns:a16="http://schemas.microsoft.com/office/drawing/2014/main" id="{2CB7E7B4-6D0F-06D9-48F0-C9536D4726B9}"/>
              </a:ext>
            </a:extLst>
          </p:cNvPr>
          <p:cNvSpPr>
            <a:spLocks noGrp="1"/>
          </p:cNvSpPr>
          <p:nvPr>
            <p:ph type="sldNum" sz="quarter" idx="12"/>
          </p:nvPr>
        </p:nvSpPr>
        <p:spPr/>
        <p:txBody>
          <a:bodyPr/>
          <a:lstStyle/>
          <a:p>
            <a:r>
              <a:rPr lang="en-GB"/>
              <a:t>Canon Europe Learning &amp; Development </a:t>
            </a:r>
            <a:endParaRPr lang="en-GB" b="1" dirty="0"/>
          </a:p>
        </p:txBody>
      </p:sp>
      <p:pic>
        <p:nvPicPr>
          <p:cNvPr id="1026" name="Picture 2" descr="What is CVE? Common Vulnerabilities &amp; Exposures Explained 📝">
            <a:extLst>
              <a:ext uri="{FF2B5EF4-FFF2-40B4-BE49-F238E27FC236}">
                <a16:creationId xmlns:a16="http://schemas.microsoft.com/office/drawing/2014/main" id="{F4967D51-D889-AC5F-0413-27D1B30CB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532367"/>
            <a:ext cx="5201920" cy="31211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F3D7CB6-5242-1E8F-A673-5BD841AD032B}"/>
              </a:ext>
            </a:extLst>
          </p:cNvPr>
          <p:cNvPicPr>
            <a:picLocks noChangeAspect="1"/>
          </p:cNvPicPr>
          <p:nvPr/>
        </p:nvPicPr>
        <p:blipFill>
          <a:blip r:embed="rId3"/>
          <a:stretch>
            <a:fillRect/>
          </a:stretch>
        </p:blipFill>
        <p:spPr>
          <a:xfrm>
            <a:off x="640080" y="3429000"/>
            <a:ext cx="10576560" cy="2075721"/>
          </a:xfrm>
          <a:prstGeom prst="rect">
            <a:avLst/>
          </a:prstGeom>
        </p:spPr>
      </p:pic>
    </p:spTree>
    <p:extLst>
      <p:ext uri="{BB962C8B-B14F-4D97-AF65-F5344CB8AC3E}">
        <p14:creationId xmlns:p14="http://schemas.microsoft.com/office/powerpoint/2010/main" val="387572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2CE957-3E8C-4138-90BF-F80BCB21CF21}"/>
              </a:ext>
            </a:extLst>
          </p:cNvPr>
          <p:cNvSpPr>
            <a:spLocks noGrp="1"/>
          </p:cNvSpPr>
          <p:nvPr>
            <p:ph type="title"/>
          </p:nvPr>
        </p:nvSpPr>
        <p:spPr>
          <a:xfrm>
            <a:off x="800856" y="4534319"/>
            <a:ext cx="7006713" cy="1289738"/>
          </a:xfrm>
        </p:spPr>
        <p:txBody>
          <a:bodyPr/>
          <a:lstStyle/>
          <a:p>
            <a:r>
              <a:rPr lang="en-GB" dirty="0"/>
              <a:t>Vulnerabilities</a:t>
            </a:r>
          </a:p>
        </p:txBody>
      </p:sp>
      <p:sp>
        <p:nvSpPr>
          <p:cNvPr id="2" name="Slide Number Placeholder 1">
            <a:extLst>
              <a:ext uri="{FF2B5EF4-FFF2-40B4-BE49-F238E27FC236}">
                <a16:creationId xmlns:a16="http://schemas.microsoft.com/office/drawing/2014/main" id="{2A05E2C8-876A-46C8-857F-804F96BF3CC5}"/>
              </a:ext>
            </a:extLst>
          </p:cNvPr>
          <p:cNvSpPr>
            <a:spLocks noGrp="1"/>
          </p:cNvSpPr>
          <p:nvPr>
            <p:ph type="sldNum" sz="quarter" idx="12"/>
          </p:nvPr>
        </p:nvSpPr>
        <p:spPr>
          <a:xfrm>
            <a:off x="479425" y="6469062"/>
            <a:ext cx="1919743" cy="158075"/>
          </a:xfrm>
          <a:prstGeom prst="rect">
            <a:avLst/>
          </a:prstGeom>
        </p:spPr>
        <p:txBody>
          <a:bodyPr/>
          <a:lstStyle/>
          <a:p>
            <a:r>
              <a:rPr lang="en-US" dirty="0"/>
              <a:t>CANON 2020  |  TOGETHER WE CAN  |  </a:t>
            </a:r>
            <a:fld id="{672B60C2-3407-4FC5-8C13-F5C5355320F4}" type="slidenum">
              <a:rPr lang="en-US" b="1" smtClean="0"/>
              <a:pPr/>
              <a:t>44</a:t>
            </a:fld>
            <a:endParaRPr lang="en-US" b="1" dirty="0"/>
          </a:p>
        </p:txBody>
      </p:sp>
    </p:spTree>
    <p:extLst>
      <p:ext uri="{BB962C8B-B14F-4D97-AF65-F5344CB8AC3E}">
        <p14:creationId xmlns:p14="http://schemas.microsoft.com/office/powerpoint/2010/main" val="309515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971ADF-0487-4A26-A9DB-D7C6D8930F2B}"/>
              </a:ext>
            </a:extLst>
          </p:cNvPr>
          <p:cNvSpPr>
            <a:spLocks noGrp="1"/>
          </p:cNvSpPr>
          <p:nvPr>
            <p:ph type="title"/>
          </p:nvPr>
        </p:nvSpPr>
        <p:spPr/>
        <p:txBody>
          <a:bodyPr/>
          <a:lstStyle/>
          <a:p>
            <a:r>
              <a:rPr lang="en-GB" dirty="0"/>
              <a:t>Vulnerabilities</a:t>
            </a:r>
            <a:r>
              <a:rPr lang="da-DK" dirty="0"/>
              <a:t> </a:t>
            </a:r>
            <a:br>
              <a:rPr lang="da-DK" dirty="0"/>
            </a:br>
            <a:br>
              <a:rPr lang="da-DK" dirty="0"/>
            </a:br>
            <a:r>
              <a:rPr lang="da-DK" dirty="0">
                <a:solidFill>
                  <a:srgbClr val="C00000"/>
                </a:solidFill>
              </a:rPr>
              <a:t>IT Security Foundation</a:t>
            </a:r>
            <a:endParaRPr lang="en-GB" dirty="0">
              <a:solidFill>
                <a:srgbClr val="C00000"/>
              </a:solidFill>
            </a:endParaRPr>
          </a:p>
        </p:txBody>
      </p:sp>
      <p:sp>
        <p:nvSpPr>
          <p:cNvPr id="2" name="Slide Number Placeholder 1">
            <a:extLst>
              <a:ext uri="{FF2B5EF4-FFF2-40B4-BE49-F238E27FC236}">
                <a16:creationId xmlns:a16="http://schemas.microsoft.com/office/drawing/2014/main" id="{74835EE5-0274-4DBE-B8E0-D27F96583B6B}"/>
              </a:ext>
            </a:extLst>
          </p:cNvPr>
          <p:cNvSpPr>
            <a:spLocks noGrp="1"/>
          </p:cNvSpPr>
          <p:nvPr>
            <p:ph type="sldNum" sz="quarter" idx="12"/>
          </p:nvPr>
        </p:nvSpPr>
        <p:spPr/>
        <p:txBody>
          <a:bodyPr/>
          <a:lstStyle/>
          <a:p>
            <a:r>
              <a:rPr lang="en-GB" dirty="0"/>
              <a:t>Canon Europe Learning &amp; Development </a:t>
            </a:r>
            <a:endParaRPr lang="en-GB" b="1" dirty="0"/>
          </a:p>
        </p:txBody>
      </p:sp>
      <p:sp>
        <p:nvSpPr>
          <p:cNvPr id="12" name="Text Placeholder 11">
            <a:extLst>
              <a:ext uri="{FF2B5EF4-FFF2-40B4-BE49-F238E27FC236}">
                <a16:creationId xmlns:a16="http://schemas.microsoft.com/office/drawing/2014/main" id="{4E76B79F-3C61-4506-A462-E8F3267C3F42}"/>
              </a:ext>
            </a:extLst>
          </p:cNvPr>
          <p:cNvSpPr>
            <a:spLocks noGrp="1"/>
          </p:cNvSpPr>
          <p:nvPr>
            <p:ph type="body" sz="quarter" idx="4294967295"/>
          </p:nvPr>
        </p:nvSpPr>
        <p:spPr>
          <a:xfrm>
            <a:off x="707355" y="2427460"/>
            <a:ext cx="5449888" cy="4195763"/>
          </a:xfrm>
        </p:spPr>
        <p:txBody>
          <a:bodyPr/>
          <a:lstStyle/>
          <a:p>
            <a:pPr marL="0" indent="0">
              <a:buNone/>
            </a:pPr>
            <a:r>
              <a:rPr lang="en-US" sz="1600" dirty="0"/>
              <a:t>In cyber security, a vulnerability is a weakness which can be exploited by a cyber attack to gain </a:t>
            </a:r>
            <a:r>
              <a:rPr lang="en-GB" sz="1600" dirty="0"/>
              <a:t>unauthorised</a:t>
            </a:r>
            <a:r>
              <a:rPr lang="en-US" sz="1600" dirty="0"/>
              <a:t> access to or perform </a:t>
            </a:r>
            <a:r>
              <a:rPr lang="en-GB" sz="1600" dirty="0"/>
              <a:t>unauthorised</a:t>
            </a:r>
            <a:r>
              <a:rPr lang="en-US" sz="1600" dirty="0"/>
              <a:t> actions on a computer system. </a:t>
            </a:r>
          </a:p>
          <a:p>
            <a:pPr marL="0" indent="0">
              <a:buNone/>
            </a:pPr>
            <a:endParaRPr lang="en-US" sz="1600" dirty="0"/>
          </a:p>
          <a:p>
            <a:pPr marL="285750" indent="-285750">
              <a:buFont typeface="Arial" panose="020B0604020202020204" pitchFamily="34" charset="0"/>
              <a:buChar char="•"/>
            </a:pPr>
            <a:r>
              <a:rPr lang="en-GB" sz="1600" b="1" dirty="0"/>
              <a:t>What is a vulnerability?</a:t>
            </a:r>
          </a:p>
          <a:p>
            <a:pPr marL="285750" indent="-285750">
              <a:buFont typeface="Arial" panose="020B0604020202020204" pitchFamily="34" charset="0"/>
              <a:buChar char="•"/>
            </a:pPr>
            <a:r>
              <a:rPr lang="en-GB" sz="1600" b="1" dirty="0"/>
              <a:t>How can vulnerabilities be exploited?</a:t>
            </a:r>
          </a:p>
          <a:p>
            <a:pPr marL="285750" lvl="0" indent="-285750">
              <a:buFont typeface="Arial" panose="020B0604020202020204" pitchFamily="34" charset="0"/>
              <a:buChar char="•"/>
            </a:pPr>
            <a:r>
              <a:rPr lang="en-GB" sz="1600" b="1" dirty="0"/>
              <a:t>Zero Day</a:t>
            </a:r>
          </a:p>
          <a:p>
            <a:pPr marL="285750" indent="-285750"/>
            <a:r>
              <a:rPr lang="en-GB" sz="1600" b="1" dirty="0"/>
              <a:t>Ports and Services</a:t>
            </a:r>
          </a:p>
          <a:p>
            <a:pPr marL="285750" lvl="0" indent="-285750">
              <a:buFont typeface="Arial" panose="020B0604020202020204" pitchFamily="34" charset="0"/>
              <a:buChar char="•"/>
            </a:pPr>
            <a:endParaRPr lang="en-GB" sz="1600" b="1" dirty="0"/>
          </a:p>
          <a:p>
            <a:pPr marL="171450" indent="-171450">
              <a:buFont typeface="Arial" panose="020B0604020202020204" pitchFamily="34" charset="0"/>
              <a:buChar char="•"/>
            </a:pPr>
            <a:endParaRPr lang="en-US" sz="1600" b="1" dirty="0"/>
          </a:p>
          <a:p>
            <a:endParaRPr lang="en-GB" sz="1600" b="1" dirty="0"/>
          </a:p>
        </p:txBody>
      </p:sp>
    </p:spTree>
    <p:extLst>
      <p:ext uri="{BB962C8B-B14F-4D97-AF65-F5344CB8AC3E}">
        <p14:creationId xmlns:p14="http://schemas.microsoft.com/office/powerpoint/2010/main" val="119345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90524-CCDA-412B-87E6-C5D2BAAD82D6}"/>
              </a:ext>
            </a:extLst>
          </p:cNvPr>
          <p:cNvSpPr>
            <a:spLocks noGrp="1"/>
          </p:cNvSpPr>
          <p:nvPr>
            <p:ph type="sldNum" sz="quarter" idx="12"/>
          </p:nvPr>
        </p:nvSpPr>
        <p:spPr>
          <a:xfrm>
            <a:off x="479425" y="6469062"/>
            <a:ext cx="1919743" cy="158075"/>
          </a:xfrm>
          <a:prstGeom prst="rect">
            <a:avLst/>
          </a:prstGeom>
        </p:spPr>
        <p:txBody>
          <a:bodyPr/>
          <a:lstStyle/>
          <a:p>
            <a:r>
              <a:rPr lang="en-US" dirty="0"/>
              <a:t>CANON 2020  |  TOGETHER WE CAN  |  </a:t>
            </a:r>
            <a:fld id="{672B60C2-3407-4FC5-8C13-F5C5355320F4}" type="slidenum">
              <a:rPr lang="en-US" b="1" smtClean="0"/>
              <a:pPr/>
              <a:t>46</a:t>
            </a:fld>
            <a:endParaRPr lang="en-US" b="1" dirty="0"/>
          </a:p>
        </p:txBody>
      </p:sp>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479425" y="620406"/>
            <a:ext cx="11507528" cy="499823"/>
          </a:xfrm>
        </p:spPr>
        <p:txBody>
          <a:bodyPr/>
          <a:lstStyle/>
          <a:p>
            <a:r>
              <a:rPr lang="en-GB" b="1" dirty="0"/>
              <a:t>Exploit a Vulnerability.</a:t>
            </a:r>
            <a:endParaRPr lang="en-GB" sz="1200" dirty="0">
              <a:latin typeface="+mn-lt"/>
            </a:endParaRPr>
          </a:p>
        </p:txBody>
      </p:sp>
      <p:pic>
        <p:nvPicPr>
          <p:cNvPr id="5" name="Picture 4" descr="Rectangle&#10;&#10;Description automatically generated">
            <a:extLst>
              <a:ext uri="{FF2B5EF4-FFF2-40B4-BE49-F238E27FC236}">
                <a16:creationId xmlns:a16="http://schemas.microsoft.com/office/drawing/2014/main" id="{8BCCE4C1-01EF-426D-8FA6-32D84C174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986" y="1663889"/>
            <a:ext cx="3867690" cy="2362530"/>
          </a:xfrm>
          <a:prstGeom prst="rect">
            <a:avLst/>
          </a:prstGeom>
        </p:spPr>
      </p:pic>
      <p:pic>
        <p:nvPicPr>
          <p:cNvPr id="1028" name="Picture 4" descr="Canon imageRUNNER Advance DX C5760i Colour Multi-Functional Printer Copier  Scanner - CPC - Copier Price Configurator">
            <a:extLst>
              <a:ext uri="{FF2B5EF4-FFF2-40B4-BE49-F238E27FC236}">
                <a16:creationId xmlns:a16="http://schemas.microsoft.com/office/drawing/2014/main" id="{5D9F6BA7-CF8E-4347-BAEA-32366D450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514" y="1419214"/>
            <a:ext cx="4472940" cy="4472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A45B90-6480-4E19-BBF2-97122C981C3F}"/>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458530" y="1076403"/>
            <a:ext cx="11274939" cy="5070813"/>
          </a:xfrm>
          <a:prstGeom prst="rect">
            <a:avLst/>
          </a:prstGeom>
        </p:spPr>
      </p:pic>
    </p:spTree>
    <p:extLst>
      <p:ext uri="{BB962C8B-B14F-4D97-AF65-F5344CB8AC3E}">
        <p14:creationId xmlns:p14="http://schemas.microsoft.com/office/powerpoint/2010/main" val="385328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90524-CCDA-412B-87E6-C5D2BAAD82D6}"/>
              </a:ext>
            </a:extLst>
          </p:cNvPr>
          <p:cNvSpPr>
            <a:spLocks noGrp="1"/>
          </p:cNvSpPr>
          <p:nvPr>
            <p:ph type="sldNum" sz="quarter" idx="12"/>
          </p:nvPr>
        </p:nvSpPr>
        <p:spPr>
          <a:xfrm>
            <a:off x="479425" y="6469062"/>
            <a:ext cx="1919743" cy="158075"/>
          </a:xfrm>
          <a:prstGeom prst="rect">
            <a:avLst/>
          </a:prstGeom>
        </p:spPr>
        <p:txBody>
          <a:bodyPr/>
          <a:lstStyle/>
          <a:p>
            <a:r>
              <a:rPr lang="en-US" dirty="0"/>
              <a:t>CANON 2020  |  TOGETHER WE CAN  |  </a:t>
            </a:r>
            <a:fld id="{672B60C2-3407-4FC5-8C13-F5C5355320F4}" type="slidenum">
              <a:rPr lang="en-US" b="1" smtClean="0"/>
              <a:pPr/>
              <a:t>47</a:t>
            </a:fld>
            <a:endParaRPr lang="en-US" b="1" dirty="0"/>
          </a:p>
        </p:txBody>
      </p:sp>
      <p:pic>
        <p:nvPicPr>
          <p:cNvPr id="2050" name="Picture 2" descr="Binary code Images | Free Vectors, Stock Photos &amp; PSD">
            <a:extLst>
              <a:ext uri="{FF2B5EF4-FFF2-40B4-BE49-F238E27FC236}">
                <a16:creationId xmlns:a16="http://schemas.microsoft.com/office/drawing/2014/main" id="{2DF30716-C84C-4DE8-87B2-520273892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763905" y="478166"/>
            <a:ext cx="11507528" cy="499823"/>
          </a:xfrm>
        </p:spPr>
        <p:txBody>
          <a:bodyPr/>
          <a:lstStyle/>
          <a:p>
            <a:pPr algn="l"/>
            <a:r>
              <a:rPr lang="en-GB" dirty="0">
                <a:solidFill>
                  <a:schemeClr val="bg1"/>
                </a:solidFill>
              </a:rPr>
              <a:t>Zero-Day Vulnerabilities</a:t>
            </a: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b="0" dirty="0"/>
            </a:br>
            <a:br>
              <a:rPr lang="en-GB" sz="1200" dirty="0">
                <a:latin typeface="+mn-lt"/>
              </a:rPr>
            </a:br>
            <a:br>
              <a:rPr lang="en-GB" sz="1200" dirty="0">
                <a:latin typeface="+mn-lt"/>
              </a:rPr>
            </a:br>
            <a:br>
              <a:rPr lang="en-GB" sz="1200" dirty="0">
                <a:latin typeface="+mn-lt"/>
              </a:rPr>
            </a:br>
            <a:br>
              <a:rPr lang="en-GB" sz="1200" dirty="0">
                <a:latin typeface="+mn-lt"/>
              </a:rPr>
            </a:br>
            <a:endParaRPr lang="en-GB" sz="1200" dirty="0">
              <a:latin typeface="+mn-lt"/>
            </a:endParaRPr>
          </a:p>
        </p:txBody>
      </p:sp>
      <p:grpSp>
        <p:nvGrpSpPr>
          <p:cNvPr id="5" name="Group 4">
            <a:extLst>
              <a:ext uri="{FF2B5EF4-FFF2-40B4-BE49-F238E27FC236}">
                <a16:creationId xmlns:a16="http://schemas.microsoft.com/office/drawing/2014/main" id="{551C11EC-F42A-4205-ACD9-D43E3F57A930}"/>
              </a:ext>
            </a:extLst>
          </p:cNvPr>
          <p:cNvGrpSpPr/>
          <p:nvPr/>
        </p:nvGrpSpPr>
        <p:grpSpPr>
          <a:xfrm>
            <a:off x="4211638" y="1074420"/>
            <a:ext cx="3587183" cy="3571240"/>
            <a:chOff x="4851718" y="2108200"/>
            <a:chExt cx="3587183" cy="3571240"/>
          </a:xfrm>
        </p:grpSpPr>
        <p:pic>
          <p:nvPicPr>
            <p:cNvPr id="2052" name="Picture 4" descr="Calendar Date 1 icon PNG and SVG Vector Free Download">
              <a:extLst>
                <a:ext uri="{FF2B5EF4-FFF2-40B4-BE49-F238E27FC236}">
                  <a16:creationId xmlns:a16="http://schemas.microsoft.com/office/drawing/2014/main" id="{C7A38C57-646F-4606-9D2F-FF8435DC8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718" y="2108200"/>
              <a:ext cx="3587183" cy="35712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016A0A6-4A9E-4EF9-BF49-A0EC06E0B3C3}"/>
                </a:ext>
              </a:extLst>
            </p:cNvPr>
            <p:cNvSpPr/>
            <p:nvPr/>
          </p:nvSpPr>
          <p:spPr>
            <a:xfrm>
              <a:off x="5278120" y="3429000"/>
              <a:ext cx="2687320" cy="1986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b="1" dirty="0"/>
                <a:t>0</a:t>
              </a:r>
            </a:p>
          </p:txBody>
        </p:sp>
      </p:grpSp>
      <p:sp>
        <p:nvSpPr>
          <p:cNvPr id="9" name="TextBox 8">
            <a:extLst>
              <a:ext uri="{FF2B5EF4-FFF2-40B4-BE49-F238E27FC236}">
                <a16:creationId xmlns:a16="http://schemas.microsoft.com/office/drawing/2014/main" id="{FCEFAF10-002C-4B55-8172-CCEF0BA2A717}"/>
              </a:ext>
            </a:extLst>
          </p:cNvPr>
          <p:cNvSpPr txBox="1"/>
          <p:nvPr/>
        </p:nvSpPr>
        <p:spPr>
          <a:xfrm>
            <a:off x="876634" y="4815711"/>
            <a:ext cx="10210131" cy="1846659"/>
          </a:xfrm>
          <a:prstGeom prst="rect">
            <a:avLst/>
          </a:prstGeom>
          <a:noFill/>
        </p:spPr>
        <p:txBody>
          <a:bodyPr wrap="square">
            <a:spAutoFit/>
          </a:bodyPr>
          <a:lstStyle/>
          <a:p>
            <a:pPr algn="ctr"/>
            <a:r>
              <a:rPr lang="en-GB" sz="2400" b="1" i="0" dirty="0">
                <a:solidFill>
                  <a:schemeClr val="bg1"/>
                </a:solidFill>
                <a:effectLst/>
                <a:latin typeface="Century Gothic" panose="020B0502020202020204" pitchFamily="34" charset="0"/>
              </a:rPr>
              <a:t>Trojan:W32/</a:t>
            </a:r>
            <a:r>
              <a:rPr lang="en-GB" sz="2400" b="1" i="0" dirty="0" err="1">
                <a:solidFill>
                  <a:schemeClr val="bg1"/>
                </a:solidFill>
                <a:effectLst/>
                <a:latin typeface="Century Gothic" panose="020B0502020202020204" pitchFamily="34" charset="0"/>
              </a:rPr>
              <a:t>Petya.F</a:t>
            </a:r>
            <a:br>
              <a:rPr lang="en-GB" sz="2400" b="1" i="0" dirty="0">
                <a:solidFill>
                  <a:schemeClr val="bg1"/>
                </a:solidFill>
                <a:effectLst/>
                <a:latin typeface="Century Gothic" panose="020B0502020202020204" pitchFamily="34" charset="0"/>
              </a:rPr>
            </a:br>
            <a:r>
              <a:rPr lang="en-GB" sz="2400" b="1" i="0" dirty="0" err="1">
                <a:solidFill>
                  <a:srgbClr val="E03E2D"/>
                </a:solidFill>
                <a:effectLst/>
                <a:latin typeface="Century Gothic" panose="020B0502020202020204" pitchFamily="34" charset="0"/>
              </a:rPr>
              <a:t>Trojan.Ransom.WannaCryptor</a:t>
            </a:r>
            <a:r>
              <a:rPr lang="en-GB" sz="2400" b="1" i="0" dirty="0">
                <a:solidFill>
                  <a:srgbClr val="E03E2D"/>
                </a:solidFill>
                <a:effectLst/>
                <a:latin typeface="Century Gothic" panose="020B0502020202020204" pitchFamily="34" charset="0"/>
              </a:rPr>
              <a:t> </a:t>
            </a:r>
            <a:r>
              <a:rPr lang="en-GB" sz="2400" b="1" i="0" dirty="0">
                <a:solidFill>
                  <a:schemeClr val="bg1"/>
                </a:solidFill>
                <a:effectLst/>
                <a:latin typeface="Century Gothic" panose="020B0502020202020204" pitchFamily="34" charset="0"/>
              </a:rPr>
              <a:t>- Most of us have heard of this one.</a:t>
            </a:r>
            <a:br>
              <a:rPr lang="en-GB" sz="2400" b="1" i="0" dirty="0">
                <a:solidFill>
                  <a:schemeClr val="bg1"/>
                </a:solidFill>
                <a:effectLst/>
                <a:latin typeface="Century Gothic" panose="020B0502020202020204" pitchFamily="34" charset="0"/>
              </a:rPr>
            </a:br>
            <a:r>
              <a:rPr lang="en-GB" sz="2400" b="1" i="0" dirty="0">
                <a:solidFill>
                  <a:schemeClr val="bg1"/>
                </a:solidFill>
                <a:effectLst/>
                <a:latin typeface="Century Gothic" panose="020B0502020202020204" pitchFamily="34" charset="0"/>
              </a:rPr>
              <a:t>Trojan-Downloader:?OSX/</a:t>
            </a:r>
            <a:r>
              <a:rPr lang="en-GB" sz="2400" b="1" i="0" dirty="0" err="1">
                <a:solidFill>
                  <a:schemeClr val="bg1"/>
                </a:solidFill>
                <a:effectLst/>
                <a:latin typeface="Century Gothic" panose="020B0502020202020204" pitchFamily="34" charset="0"/>
              </a:rPr>
              <a:t>Flashback.I</a:t>
            </a:r>
            <a:br>
              <a:rPr lang="en-GB" sz="2400" b="1" i="0" dirty="0">
                <a:solidFill>
                  <a:schemeClr val="bg1"/>
                </a:solidFill>
                <a:effectLst/>
                <a:latin typeface="Century Gothic" panose="020B0502020202020204" pitchFamily="34" charset="0"/>
              </a:rPr>
            </a:br>
            <a:r>
              <a:rPr lang="en-GB" sz="2400" b="1" i="0" dirty="0">
                <a:solidFill>
                  <a:schemeClr val="bg1"/>
                </a:solidFill>
                <a:effectLst/>
                <a:latin typeface="Century Gothic" panose="020B0502020202020204" pitchFamily="34" charset="0"/>
              </a:rPr>
              <a:t>Worm:W32/</a:t>
            </a:r>
            <a:r>
              <a:rPr lang="en-GB" sz="2400" b="1" i="0" dirty="0" err="1">
                <a:solidFill>
                  <a:schemeClr val="bg1"/>
                </a:solidFill>
                <a:effectLst/>
                <a:latin typeface="Century Gothic" panose="020B0502020202020204" pitchFamily="34" charset="0"/>
              </a:rPr>
              <a:t>Downadup.A</a:t>
            </a:r>
            <a:br>
              <a:rPr lang="en-GB" b="0" i="0" dirty="0">
                <a:solidFill>
                  <a:schemeClr val="bg1"/>
                </a:solidFill>
                <a:effectLst/>
                <a:latin typeface="Century Gothic" panose="020B0502020202020204" pitchFamily="34" charset="0"/>
              </a:rPr>
            </a:br>
            <a:endParaRPr lang="en-GB" dirty="0"/>
          </a:p>
        </p:txBody>
      </p:sp>
    </p:spTree>
    <p:extLst>
      <p:ext uri="{BB962C8B-B14F-4D97-AF65-F5344CB8AC3E}">
        <p14:creationId xmlns:p14="http://schemas.microsoft.com/office/powerpoint/2010/main" val="275745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90524-CCDA-412B-87E6-C5D2BAAD82D6}"/>
              </a:ext>
            </a:extLst>
          </p:cNvPr>
          <p:cNvSpPr>
            <a:spLocks noGrp="1"/>
          </p:cNvSpPr>
          <p:nvPr>
            <p:ph type="sldNum" sz="quarter" idx="12"/>
          </p:nvPr>
        </p:nvSpPr>
        <p:spPr>
          <a:xfrm>
            <a:off x="479425" y="6469062"/>
            <a:ext cx="1919743" cy="158075"/>
          </a:xfrm>
          <a:prstGeom prst="rect">
            <a:avLst/>
          </a:prstGeom>
        </p:spPr>
        <p:txBody>
          <a:bodyPr/>
          <a:lstStyle/>
          <a:p>
            <a:r>
              <a:rPr lang="en-US"/>
              <a:t>CANON 2020  |  TOGETHER WE CAN  |  </a:t>
            </a:r>
            <a:fld id="{672B60C2-3407-4FC5-8C13-F5C5355320F4}" type="slidenum">
              <a:rPr lang="en-US" b="1" smtClean="0"/>
              <a:pPr/>
              <a:t>48</a:t>
            </a:fld>
            <a:endParaRPr lang="en-US" b="1" dirty="0"/>
          </a:p>
        </p:txBody>
      </p:sp>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479425" y="620406"/>
            <a:ext cx="11507528" cy="499823"/>
          </a:xfrm>
        </p:spPr>
        <p:txBody>
          <a:bodyPr/>
          <a:lstStyle/>
          <a:p>
            <a:r>
              <a:rPr lang="en-GB" dirty="0"/>
              <a:t>Impact and Consequences</a:t>
            </a:r>
            <a:endParaRPr lang="en-GB" sz="1200" dirty="0">
              <a:latin typeface="+mn-lt"/>
            </a:endParaRPr>
          </a:p>
        </p:txBody>
      </p:sp>
      <p:pic>
        <p:nvPicPr>
          <p:cNvPr id="10" name="Picture 2" descr="The CIA Triad: Confidentiality, Integrity, Availability - Panmore Institute">
            <a:extLst>
              <a:ext uri="{FF2B5EF4-FFF2-40B4-BE49-F238E27FC236}">
                <a16:creationId xmlns:a16="http://schemas.microsoft.com/office/drawing/2014/main" id="{5FA2EBBD-009B-44DF-91C8-5832D7DF8FC1}"/>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73111" y="3713480"/>
            <a:ext cx="3979217" cy="2326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art, bar chart&#10;&#10;Description automatically generated">
            <a:extLst>
              <a:ext uri="{FF2B5EF4-FFF2-40B4-BE49-F238E27FC236}">
                <a16:creationId xmlns:a16="http://schemas.microsoft.com/office/drawing/2014/main" id="{53101E00-4AE1-4B3C-A867-A9BE4E2B9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6698" y="620406"/>
            <a:ext cx="4572044" cy="2740456"/>
          </a:xfrm>
          <a:prstGeom prst="rect">
            <a:avLst/>
          </a:prstGeom>
        </p:spPr>
      </p:pic>
      <p:pic>
        <p:nvPicPr>
          <p:cNvPr id="16" name="Picture 15" descr="Chart, bar chart&#10;&#10;Description automatically generated">
            <a:extLst>
              <a:ext uri="{FF2B5EF4-FFF2-40B4-BE49-F238E27FC236}">
                <a16:creationId xmlns:a16="http://schemas.microsoft.com/office/drawing/2014/main" id="{5FEAD948-87BF-4B77-91F8-2BA0164EA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944" y="1765512"/>
            <a:ext cx="6159791" cy="3895936"/>
          </a:xfrm>
          <a:prstGeom prst="rect">
            <a:avLst/>
          </a:prstGeom>
        </p:spPr>
      </p:pic>
    </p:spTree>
    <p:extLst>
      <p:ext uri="{BB962C8B-B14F-4D97-AF65-F5344CB8AC3E}">
        <p14:creationId xmlns:p14="http://schemas.microsoft.com/office/powerpoint/2010/main" val="21037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446439" y="567535"/>
            <a:ext cx="11507528" cy="499823"/>
          </a:xfrm>
        </p:spPr>
        <p:txBody>
          <a:bodyPr/>
          <a:lstStyle/>
          <a:p>
            <a:r>
              <a:rPr lang="en-GB" dirty="0"/>
              <a:t>Common Printer Vulnerabilities</a:t>
            </a:r>
            <a:br>
              <a:rPr lang="en-GB" sz="1200" dirty="0">
                <a:latin typeface="+mn-lt"/>
              </a:rPr>
            </a:br>
            <a:endParaRPr lang="en-GB" sz="1200" dirty="0">
              <a:latin typeface="+mn-lt"/>
            </a:endParaRPr>
          </a:p>
        </p:txBody>
      </p:sp>
      <p:sp>
        <p:nvSpPr>
          <p:cNvPr id="7" name="Rectangle 6">
            <a:extLst>
              <a:ext uri="{FF2B5EF4-FFF2-40B4-BE49-F238E27FC236}">
                <a16:creationId xmlns:a16="http://schemas.microsoft.com/office/drawing/2014/main" id="{291E2AE3-993A-44AF-B76B-2265AF1520FB}"/>
              </a:ext>
            </a:extLst>
          </p:cNvPr>
          <p:cNvSpPr/>
          <p:nvPr/>
        </p:nvSpPr>
        <p:spPr>
          <a:xfrm>
            <a:off x="3719968" y="6236400"/>
            <a:ext cx="6035627" cy="369332"/>
          </a:xfrm>
          <a:prstGeom prst="rect">
            <a:avLst/>
          </a:prstGeom>
        </p:spPr>
        <p:txBody>
          <a:bodyPr wrap="none">
            <a:spAutoFit/>
          </a:bodyPr>
          <a:lstStyle/>
          <a:p>
            <a:r>
              <a:rPr lang="en-GB" dirty="0">
                <a:hlinkClick r:id="rId3"/>
              </a:rPr>
              <a:t>https://www.canon.co.uk/support/product-security/</a:t>
            </a:r>
            <a:endParaRPr lang="en-GB" dirty="0"/>
          </a:p>
        </p:txBody>
      </p:sp>
      <p:sp>
        <p:nvSpPr>
          <p:cNvPr id="4" name="Rectangle 3">
            <a:extLst>
              <a:ext uri="{FF2B5EF4-FFF2-40B4-BE49-F238E27FC236}">
                <a16:creationId xmlns:a16="http://schemas.microsoft.com/office/drawing/2014/main" id="{A0C56EC6-A3E7-4F73-9EF0-303D5C57D043}"/>
              </a:ext>
            </a:extLst>
          </p:cNvPr>
          <p:cNvSpPr/>
          <p:nvPr/>
        </p:nvSpPr>
        <p:spPr>
          <a:xfrm>
            <a:off x="388537" y="1458787"/>
            <a:ext cx="11689582" cy="400110"/>
          </a:xfrm>
          <a:prstGeom prst="rect">
            <a:avLst/>
          </a:prstGeom>
        </p:spPr>
        <p:txBody>
          <a:bodyPr wrap="square">
            <a:spAutoFit/>
          </a:bodyPr>
          <a:lstStyle/>
          <a:p>
            <a:endParaRPr lang="en-GB" sz="2000" dirty="0"/>
          </a:p>
        </p:txBody>
      </p:sp>
      <p:sp>
        <p:nvSpPr>
          <p:cNvPr id="3" name="Slide Number Placeholder 2">
            <a:extLst>
              <a:ext uri="{FF2B5EF4-FFF2-40B4-BE49-F238E27FC236}">
                <a16:creationId xmlns:a16="http://schemas.microsoft.com/office/drawing/2014/main" id="{0D1909C3-3EBB-425B-AA51-8EC00B8E883F}"/>
              </a:ext>
            </a:extLst>
          </p:cNvPr>
          <p:cNvSpPr>
            <a:spLocks noGrp="1"/>
          </p:cNvSpPr>
          <p:nvPr>
            <p:ph type="sldNum" sz="quarter" idx="12"/>
          </p:nvPr>
        </p:nvSpPr>
        <p:spPr>
          <a:xfrm>
            <a:off x="479425" y="6469062"/>
            <a:ext cx="1919743" cy="158075"/>
          </a:xfrm>
        </p:spPr>
        <p:txBody>
          <a:bodyPr/>
          <a:lstStyle/>
          <a:p>
            <a:r>
              <a:rPr lang="en-GB"/>
              <a:t>Canon Europe Learning &amp; Development </a:t>
            </a:r>
            <a:endParaRPr lang="en-GB" b="1" dirty="0"/>
          </a:p>
        </p:txBody>
      </p:sp>
      <p:grpSp>
        <p:nvGrpSpPr>
          <p:cNvPr id="10" name="Group 9">
            <a:extLst>
              <a:ext uri="{FF2B5EF4-FFF2-40B4-BE49-F238E27FC236}">
                <a16:creationId xmlns:a16="http://schemas.microsoft.com/office/drawing/2014/main" id="{CA995CFE-721A-4ABE-80ED-C119450A27AE}"/>
              </a:ext>
            </a:extLst>
          </p:cNvPr>
          <p:cNvGrpSpPr/>
          <p:nvPr/>
        </p:nvGrpSpPr>
        <p:grpSpPr>
          <a:xfrm>
            <a:off x="7091107" y="2179648"/>
            <a:ext cx="5328975" cy="2023514"/>
            <a:chOff x="6096000" y="3349586"/>
            <a:chExt cx="5328975" cy="2023514"/>
          </a:xfrm>
        </p:grpSpPr>
        <p:sp>
          <p:nvSpPr>
            <p:cNvPr id="11" name="Rectangle: Rounded Corners 10">
              <a:extLst>
                <a:ext uri="{FF2B5EF4-FFF2-40B4-BE49-F238E27FC236}">
                  <a16:creationId xmlns:a16="http://schemas.microsoft.com/office/drawing/2014/main" id="{12DEED9C-4F3F-4D8A-9FAC-51BB58840674}"/>
                </a:ext>
              </a:extLst>
            </p:cNvPr>
            <p:cNvSpPr/>
            <p:nvPr/>
          </p:nvSpPr>
          <p:spPr>
            <a:xfrm>
              <a:off x="6096000" y="3452668"/>
              <a:ext cx="4655736" cy="1920432"/>
            </a:xfrm>
            <a:custGeom>
              <a:avLst/>
              <a:gdLst>
                <a:gd name="connsiteX0" fmla="*/ 0 w 4655736"/>
                <a:gd name="connsiteY0" fmla="*/ 320078 h 1920432"/>
                <a:gd name="connsiteX1" fmla="*/ 320078 w 4655736"/>
                <a:gd name="connsiteY1" fmla="*/ 0 h 1920432"/>
                <a:gd name="connsiteX2" fmla="*/ 974044 w 4655736"/>
                <a:gd name="connsiteY2" fmla="*/ 0 h 1920432"/>
                <a:gd name="connsiteX3" fmla="*/ 1427231 w 4655736"/>
                <a:gd name="connsiteY3" fmla="*/ 0 h 1920432"/>
                <a:gd name="connsiteX4" fmla="*/ 1880418 w 4655736"/>
                <a:gd name="connsiteY4" fmla="*/ 0 h 1920432"/>
                <a:gd name="connsiteX5" fmla="*/ 2413916 w 4655736"/>
                <a:gd name="connsiteY5" fmla="*/ 0 h 1920432"/>
                <a:gd name="connsiteX6" fmla="*/ 2907259 w 4655736"/>
                <a:gd name="connsiteY6" fmla="*/ 0 h 1920432"/>
                <a:gd name="connsiteX7" fmla="*/ 3360446 w 4655736"/>
                <a:gd name="connsiteY7" fmla="*/ 0 h 1920432"/>
                <a:gd name="connsiteX8" fmla="*/ 3813633 w 4655736"/>
                <a:gd name="connsiteY8" fmla="*/ 0 h 1920432"/>
                <a:gd name="connsiteX9" fmla="*/ 4335658 w 4655736"/>
                <a:gd name="connsiteY9" fmla="*/ 0 h 1920432"/>
                <a:gd name="connsiteX10" fmla="*/ 4655736 w 4655736"/>
                <a:gd name="connsiteY10" fmla="*/ 320078 h 1920432"/>
                <a:gd name="connsiteX11" fmla="*/ 4655736 w 4655736"/>
                <a:gd name="connsiteY11" fmla="*/ 734034 h 1920432"/>
                <a:gd name="connsiteX12" fmla="*/ 4655736 w 4655736"/>
                <a:gd name="connsiteY12" fmla="*/ 1173595 h 1920432"/>
                <a:gd name="connsiteX13" fmla="*/ 4655736 w 4655736"/>
                <a:gd name="connsiteY13" fmla="*/ 1600354 h 1920432"/>
                <a:gd name="connsiteX14" fmla="*/ 4335658 w 4655736"/>
                <a:gd name="connsiteY14" fmla="*/ 1920432 h 1920432"/>
                <a:gd name="connsiteX15" fmla="*/ 3681692 w 4655736"/>
                <a:gd name="connsiteY15" fmla="*/ 1920432 h 1920432"/>
                <a:gd name="connsiteX16" fmla="*/ 3188349 w 4655736"/>
                <a:gd name="connsiteY16" fmla="*/ 1920432 h 1920432"/>
                <a:gd name="connsiteX17" fmla="*/ 2735163 w 4655736"/>
                <a:gd name="connsiteY17" fmla="*/ 1920432 h 1920432"/>
                <a:gd name="connsiteX18" fmla="*/ 2201664 w 4655736"/>
                <a:gd name="connsiteY18" fmla="*/ 1920432 h 1920432"/>
                <a:gd name="connsiteX19" fmla="*/ 1547698 w 4655736"/>
                <a:gd name="connsiteY19" fmla="*/ 1920432 h 1920432"/>
                <a:gd name="connsiteX20" fmla="*/ 933888 w 4655736"/>
                <a:gd name="connsiteY20" fmla="*/ 1920432 h 1920432"/>
                <a:gd name="connsiteX21" fmla="*/ 320078 w 4655736"/>
                <a:gd name="connsiteY21" fmla="*/ 1920432 h 1920432"/>
                <a:gd name="connsiteX22" fmla="*/ 0 w 4655736"/>
                <a:gd name="connsiteY22" fmla="*/ 1600354 h 1920432"/>
                <a:gd name="connsiteX23" fmla="*/ 0 w 4655736"/>
                <a:gd name="connsiteY23" fmla="*/ 1199201 h 1920432"/>
                <a:gd name="connsiteX24" fmla="*/ 0 w 4655736"/>
                <a:gd name="connsiteY24" fmla="*/ 810850 h 1920432"/>
                <a:gd name="connsiteX25" fmla="*/ 0 w 4655736"/>
                <a:gd name="connsiteY25" fmla="*/ 320078 h 192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55736" h="1920432" extrusionOk="0">
                  <a:moveTo>
                    <a:pt x="0" y="320078"/>
                  </a:moveTo>
                  <a:cubicBezTo>
                    <a:pt x="-31340" y="137667"/>
                    <a:pt x="169629" y="-1555"/>
                    <a:pt x="320078" y="0"/>
                  </a:cubicBezTo>
                  <a:cubicBezTo>
                    <a:pt x="524903" y="-20934"/>
                    <a:pt x="650665" y="11763"/>
                    <a:pt x="974044" y="0"/>
                  </a:cubicBezTo>
                  <a:cubicBezTo>
                    <a:pt x="1297423" y="-11763"/>
                    <a:pt x="1248600" y="29012"/>
                    <a:pt x="1427231" y="0"/>
                  </a:cubicBezTo>
                  <a:cubicBezTo>
                    <a:pt x="1605862" y="-29012"/>
                    <a:pt x="1727926" y="5078"/>
                    <a:pt x="1880418" y="0"/>
                  </a:cubicBezTo>
                  <a:cubicBezTo>
                    <a:pt x="2032910" y="-5078"/>
                    <a:pt x="2153426" y="48575"/>
                    <a:pt x="2413916" y="0"/>
                  </a:cubicBezTo>
                  <a:cubicBezTo>
                    <a:pt x="2674406" y="-48575"/>
                    <a:pt x="2680985" y="55003"/>
                    <a:pt x="2907259" y="0"/>
                  </a:cubicBezTo>
                  <a:cubicBezTo>
                    <a:pt x="3133533" y="-55003"/>
                    <a:pt x="3145444" y="198"/>
                    <a:pt x="3360446" y="0"/>
                  </a:cubicBezTo>
                  <a:cubicBezTo>
                    <a:pt x="3575448" y="-198"/>
                    <a:pt x="3642383" y="40792"/>
                    <a:pt x="3813633" y="0"/>
                  </a:cubicBezTo>
                  <a:cubicBezTo>
                    <a:pt x="3984883" y="-40792"/>
                    <a:pt x="4156991" y="8585"/>
                    <a:pt x="4335658" y="0"/>
                  </a:cubicBezTo>
                  <a:cubicBezTo>
                    <a:pt x="4500375" y="22623"/>
                    <a:pt x="4677328" y="99927"/>
                    <a:pt x="4655736" y="320078"/>
                  </a:cubicBezTo>
                  <a:cubicBezTo>
                    <a:pt x="4666797" y="496515"/>
                    <a:pt x="4623326" y="568249"/>
                    <a:pt x="4655736" y="734034"/>
                  </a:cubicBezTo>
                  <a:cubicBezTo>
                    <a:pt x="4688146" y="899819"/>
                    <a:pt x="4646513" y="975361"/>
                    <a:pt x="4655736" y="1173595"/>
                  </a:cubicBezTo>
                  <a:cubicBezTo>
                    <a:pt x="4664959" y="1371829"/>
                    <a:pt x="4626758" y="1462665"/>
                    <a:pt x="4655736" y="1600354"/>
                  </a:cubicBezTo>
                  <a:cubicBezTo>
                    <a:pt x="4700481" y="1798024"/>
                    <a:pt x="4498419" y="1879264"/>
                    <a:pt x="4335658" y="1920432"/>
                  </a:cubicBezTo>
                  <a:cubicBezTo>
                    <a:pt x="4180035" y="1932982"/>
                    <a:pt x="3855550" y="1876142"/>
                    <a:pt x="3681692" y="1920432"/>
                  </a:cubicBezTo>
                  <a:cubicBezTo>
                    <a:pt x="3507834" y="1964722"/>
                    <a:pt x="3418234" y="1900973"/>
                    <a:pt x="3188349" y="1920432"/>
                  </a:cubicBezTo>
                  <a:cubicBezTo>
                    <a:pt x="2958464" y="1939891"/>
                    <a:pt x="2896693" y="1892971"/>
                    <a:pt x="2735163" y="1920432"/>
                  </a:cubicBezTo>
                  <a:cubicBezTo>
                    <a:pt x="2573633" y="1947893"/>
                    <a:pt x="2459592" y="1919034"/>
                    <a:pt x="2201664" y="1920432"/>
                  </a:cubicBezTo>
                  <a:cubicBezTo>
                    <a:pt x="1943736" y="1921830"/>
                    <a:pt x="1806737" y="1917649"/>
                    <a:pt x="1547698" y="1920432"/>
                  </a:cubicBezTo>
                  <a:cubicBezTo>
                    <a:pt x="1288659" y="1923215"/>
                    <a:pt x="1081552" y="1859794"/>
                    <a:pt x="933888" y="1920432"/>
                  </a:cubicBezTo>
                  <a:cubicBezTo>
                    <a:pt x="786224" y="1981070"/>
                    <a:pt x="446637" y="1866118"/>
                    <a:pt x="320078" y="1920432"/>
                  </a:cubicBezTo>
                  <a:cubicBezTo>
                    <a:pt x="138494" y="1906137"/>
                    <a:pt x="16483" y="1775310"/>
                    <a:pt x="0" y="1600354"/>
                  </a:cubicBezTo>
                  <a:cubicBezTo>
                    <a:pt x="-29397" y="1456191"/>
                    <a:pt x="17383" y="1370078"/>
                    <a:pt x="0" y="1199201"/>
                  </a:cubicBezTo>
                  <a:cubicBezTo>
                    <a:pt x="-17383" y="1028324"/>
                    <a:pt x="35562" y="972444"/>
                    <a:pt x="0" y="810850"/>
                  </a:cubicBezTo>
                  <a:cubicBezTo>
                    <a:pt x="-35562" y="649256"/>
                    <a:pt x="7862" y="514345"/>
                    <a:pt x="0" y="320078"/>
                  </a:cubicBezTo>
                  <a:close/>
                </a:path>
              </a:pathLst>
            </a:custGeom>
            <a:noFill/>
            <a:ln w="38100">
              <a:extLst>
                <a:ext uri="{C807C97D-BFC1-408E-A445-0C87EB9F89A2}">
                  <ask:lineSketchStyleProps xmlns:ask="http://schemas.microsoft.com/office/drawing/2018/sketchyshapes" sd="36371017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209E101-D10D-42BE-A527-865956B09885}"/>
                </a:ext>
              </a:extLst>
            </p:cNvPr>
            <p:cNvSpPr/>
            <p:nvPr/>
          </p:nvSpPr>
          <p:spPr>
            <a:xfrm>
              <a:off x="6581669" y="3349586"/>
              <a:ext cx="4843306" cy="1754326"/>
            </a:xfrm>
            <a:prstGeom prst="rect">
              <a:avLst/>
            </a:prstGeom>
          </p:spPr>
          <p:txBody>
            <a:bodyPr wrap="square">
              <a:spAutoFit/>
            </a:bodyPr>
            <a:lstStyle/>
            <a:p>
              <a:endParaRPr lang="en-GB" dirty="0"/>
            </a:p>
            <a:p>
              <a:r>
                <a:rPr lang="en-GB" dirty="0"/>
                <a:t>Connect only when needed</a:t>
              </a:r>
            </a:p>
            <a:p>
              <a:r>
                <a:rPr lang="en-GB" dirty="0"/>
                <a:t>Separate administrative accounts</a:t>
              </a:r>
            </a:p>
            <a:p>
              <a:r>
                <a:rPr lang="en-GB" dirty="0"/>
                <a:t>Up-to-date anti-malware product</a:t>
              </a:r>
            </a:p>
            <a:p>
              <a:r>
                <a:rPr lang="en-GB" dirty="0"/>
                <a:t>Use encryption</a:t>
              </a:r>
            </a:p>
            <a:p>
              <a:r>
                <a:rPr lang="en-GB" dirty="0"/>
                <a:t>Latest device firmware</a:t>
              </a:r>
            </a:p>
          </p:txBody>
        </p:sp>
      </p:grpSp>
      <p:pic>
        <p:nvPicPr>
          <p:cNvPr id="5" name="Picture 4">
            <a:extLst>
              <a:ext uri="{FF2B5EF4-FFF2-40B4-BE49-F238E27FC236}">
                <a16:creationId xmlns:a16="http://schemas.microsoft.com/office/drawing/2014/main" id="{816ECFB7-5248-4146-AE0C-B6FDDCA4D693}"/>
              </a:ext>
            </a:extLst>
          </p:cNvPr>
          <p:cNvPicPr>
            <a:picLocks noChangeAspect="1"/>
          </p:cNvPicPr>
          <p:nvPr/>
        </p:nvPicPr>
        <p:blipFill>
          <a:blip r:embed="rId4">
            <a:alphaModFix amt="20000"/>
          </a:blip>
          <a:stretch>
            <a:fillRect/>
          </a:stretch>
        </p:blipFill>
        <p:spPr>
          <a:xfrm>
            <a:off x="2743177" y="1368665"/>
            <a:ext cx="4005967" cy="4677317"/>
          </a:xfrm>
          <a:prstGeom prst="rect">
            <a:avLst/>
          </a:prstGeom>
        </p:spPr>
      </p:pic>
      <p:pic>
        <p:nvPicPr>
          <p:cNvPr id="9" name="Picture 4" descr="Canon imageRUNNER Advance DX C5760i Colour Multi-Functional Printer Copier  Scanner - CPC - Copier Price Configurator">
            <a:extLst>
              <a:ext uri="{FF2B5EF4-FFF2-40B4-BE49-F238E27FC236}">
                <a16:creationId xmlns:a16="http://schemas.microsoft.com/office/drawing/2014/main" id="{CB0731CA-EF60-4543-817B-4296CA60E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05" y="1634052"/>
            <a:ext cx="4472940" cy="447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8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971ADF-0487-4A26-A9DB-D7C6D8930F2B}"/>
              </a:ext>
            </a:extLst>
          </p:cNvPr>
          <p:cNvSpPr>
            <a:spLocks noGrp="1"/>
          </p:cNvSpPr>
          <p:nvPr>
            <p:ph type="title"/>
          </p:nvPr>
        </p:nvSpPr>
        <p:spPr>
          <a:xfrm>
            <a:off x="473323" y="565955"/>
            <a:ext cx="5917952" cy="499823"/>
          </a:xfrm>
        </p:spPr>
        <p:txBody>
          <a:bodyPr/>
          <a:lstStyle/>
          <a:p>
            <a:r>
              <a:rPr lang="da-DK" dirty="0"/>
              <a:t>Introduction </a:t>
            </a:r>
            <a:br>
              <a:rPr lang="da-DK" dirty="0"/>
            </a:br>
            <a:r>
              <a:rPr lang="da-DK" dirty="0">
                <a:solidFill>
                  <a:srgbClr val="C00000"/>
                </a:solidFill>
              </a:rPr>
              <a:t>IT Security Foundation</a:t>
            </a:r>
            <a:endParaRPr lang="en-GB" dirty="0">
              <a:solidFill>
                <a:srgbClr val="C00000"/>
              </a:solidFill>
            </a:endParaRPr>
          </a:p>
        </p:txBody>
      </p:sp>
      <p:sp>
        <p:nvSpPr>
          <p:cNvPr id="2" name="Slide Number Placeholder 1">
            <a:extLst>
              <a:ext uri="{FF2B5EF4-FFF2-40B4-BE49-F238E27FC236}">
                <a16:creationId xmlns:a16="http://schemas.microsoft.com/office/drawing/2014/main" id="{BBB24FE6-2F72-4016-A52C-9BC3B094C898}"/>
              </a:ext>
            </a:extLst>
          </p:cNvPr>
          <p:cNvSpPr>
            <a:spLocks noGrp="1"/>
          </p:cNvSpPr>
          <p:nvPr>
            <p:ph type="sldNum" sz="quarter" idx="12"/>
          </p:nvPr>
        </p:nvSpPr>
        <p:spPr/>
        <p:txBody>
          <a:bodyPr/>
          <a:lstStyle/>
          <a:p>
            <a:r>
              <a:rPr lang="en-GB" dirty="0"/>
              <a:t>Canon Europe Learning &amp; Development </a:t>
            </a:r>
            <a:endParaRPr lang="en-GB" b="1" dirty="0"/>
          </a:p>
        </p:txBody>
      </p:sp>
      <p:sp>
        <p:nvSpPr>
          <p:cNvPr id="12" name="Text Placeholder 11">
            <a:extLst>
              <a:ext uri="{FF2B5EF4-FFF2-40B4-BE49-F238E27FC236}">
                <a16:creationId xmlns:a16="http://schemas.microsoft.com/office/drawing/2014/main" id="{4E76B79F-3C61-4506-A462-E8F3267C3F42}"/>
              </a:ext>
            </a:extLst>
          </p:cNvPr>
          <p:cNvSpPr>
            <a:spLocks noGrp="1"/>
          </p:cNvSpPr>
          <p:nvPr>
            <p:ph type="body" sz="quarter" idx="4294967295"/>
          </p:nvPr>
        </p:nvSpPr>
        <p:spPr>
          <a:xfrm>
            <a:off x="473323" y="1929667"/>
            <a:ext cx="5451475" cy="4195763"/>
          </a:xfrm>
        </p:spPr>
        <p:txBody>
          <a:bodyPr/>
          <a:lstStyle/>
          <a:p>
            <a:pPr marL="0" indent="0">
              <a:buNone/>
            </a:pPr>
            <a:endParaRPr lang="en-US" sz="1600" b="1" dirty="0"/>
          </a:p>
          <a:p>
            <a:endParaRPr lang="en-GB" sz="1600" b="1" dirty="0"/>
          </a:p>
        </p:txBody>
      </p:sp>
      <p:sp>
        <p:nvSpPr>
          <p:cNvPr id="16" name="TextBox 15">
            <a:extLst>
              <a:ext uri="{FF2B5EF4-FFF2-40B4-BE49-F238E27FC236}">
                <a16:creationId xmlns:a16="http://schemas.microsoft.com/office/drawing/2014/main" id="{5D1F17BD-2420-40F6-A50A-9310F31ABD1E}"/>
              </a:ext>
            </a:extLst>
          </p:cNvPr>
          <p:cNvSpPr txBox="1"/>
          <p:nvPr/>
        </p:nvSpPr>
        <p:spPr>
          <a:xfrm>
            <a:off x="6889315" y="565955"/>
            <a:ext cx="5123145" cy="5416868"/>
          </a:xfrm>
          <a:prstGeom prst="rect">
            <a:avLst/>
          </a:prstGeom>
          <a:noFill/>
        </p:spPr>
        <p:txBody>
          <a:bodyPr wrap="square" lIns="0" tIns="0" rIns="0" bIns="0" rtlCol="0">
            <a:spAutoFit/>
          </a:bodyPr>
          <a:lstStyle/>
          <a:p>
            <a:r>
              <a:rPr lang="en-US" sz="2400" b="1" dirty="0">
                <a:solidFill>
                  <a:schemeClr val="bg1">
                    <a:lumMod val="95000"/>
                  </a:schemeClr>
                </a:solidFill>
              </a:rPr>
              <a:t>“</a:t>
            </a:r>
            <a:r>
              <a:rPr lang="en-US" sz="3200" b="1" dirty="0">
                <a:solidFill>
                  <a:schemeClr val="bg1">
                    <a:lumMod val="95000"/>
                  </a:schemeClr>
                </a:solidFill>
              </a:rPr>
              <a:t>It takes Canon years to build our reputation but could take only few minutes of cyber-incident to ruin it.”</a:t>
            </a:r>
          </a:p>
          <a:p>
            <a:endParaRPr lang="en-US" sz="3200" b="1" dirty="0">
              <a:solidFill>
                <a:schemeClr val="bg1">
                  <a:lumMod val="95000"/>
                </a:schemeClr>
              </a:solidFill>
            </a:endParaRPr>
          </a:p>
          <a:p>
            <a:endParaRPr lang="en-US" sz="3200" b="1" dirty="0">
              <a:solidFill>
                <a:schemeClr val="bg1">
                  <a:lumMod val="95000"/>
                </a:schemeClr>
              </a:solidFill>
            </a:endParaRPr>
          </a:p>
          <a:p>
            <a:r>
              <a:rPr lang="en-US" sz="3200" b="1" dirty="0">
                <a:solidFill>
                  <a:schemeClr val="bg1">
                    <a:lumMod val="95000"/>
                  </a:schemeClr>
                </a:solidFill>
              </a:rPr>
              <a:t>“Security is always excessive until it’s not enough.”</a:t>
            </a:r>
          </a:p>
          <a:p>
            <a:r>
              <a:rPr lang="en-US" sz="1600" b="1" dirty="0"/>
              <a:t>Robbie Sinclair, Head of Security, Country Energy, NSW Australia</a:t>
            </a:r>
          </a:p>
        </p:txBody>
      </p:sp>
      <p:sp>
        <p:nvSpPr>
          <p:cNvPr id="7" name="TextBox 6">
            <a:extLst>
              <a:ext uri="{FF2B5EF4-FFF2-40B4-BE49-F238E27FC236}">
                <a16:creationId xmlns:a16="http://schemas.microsoft.com/office/drawing/2014/main" id="{CA986E7B-DC6C-4788-A55F-A2E505DE5414}"/>
              </a:ext>
            </a:extLst>
          </p:cNvPr>
          <p:cNvSpPr txBox="1"/>
          <p:nvPr/>
        </p:nvSpPr>
        <p:spPr>
          <a:xfrm>
            <a:off x="356359" y="1787427"/>
            <a:ext cx="6151880" cy="3693319"/>
          </a:xfrm>
          <a:prstGeom prst="rect">
            <a:avLst/>
          </a:prstGeom>
          <a:noFill/>
        </p:spPr>
        <p:txBody>
          <a:bodyPr wrap="square">
            <a:spAutoFit/>
          </a:bodyPr>
          <a:lstStyle/>
          <a:p>
            <a:pPr algn="l"/>
            <a:r>
              <a:rPr lang="en-GB" b="0" i="0" dirty="0">
                <a:solidFill>
                  <a:srgbClr val="000000"/>
                </a:solidFill>
                <a:effectLst/>
                <a:latin typeface="Century Gothic" panose="020B0502020202020204" pitchFamily="34" charset="0"/>
              </a:rPr>
              <a:t>Why is IT Security Important?</a:t>
            </a:r>
          </a:p>
          <a:p>
            <a:pPr algn="l"/>
            <a:endParaRPr lang="en-GB" b="0" i="0" dirty="0">
              <a:solidFill>
                <a:srgbClr val="000000"/>
              </a:solidFill>
              <a:effectLst/>
              <a:latin typeface="Century Gothic" panose="020B0502020202020204" pitchFamily="34" charset="0"/>
            </a:endParaRPr>
          </a:p>
          <a:p>
            <a:pPr algn="l"/>
            <a:r>
              <a:rPr lang="en-GB" b="0" i="0" dirty="0">
                <a:solidFill>
                  <a:srgbClr val="000000"/>
                </a:solidFill>
                <a:effectLst/>
                <a:latin typeface="Century Gothic" panose="020B0502020202020204" pitchFamily="34" charset="0"/>
              </a:rPr>
              <a:t>Language of IT Security</a:t>
            </a:r>
          </a:p>
          <a:p>
            <a:pPr algn="l"/>
            <a:endParaRPr lang="en-GB" b="0" i="0" dirty="0">
              <a:solidFill>
                <a:srgbClr val="000000"/>
              </a:solidFill>
              <a:effectLst/>
              <a:latin typeface="Century Gothic" panose="020B0502020202020204" pitchFamily="34" charset="0"/>
            </a:endParaRPr>
          </a:p>
          <a:p>
            <a:pPr algn="l"/>
            <a:r>
              <a:rPr lang="en-GB" b="0" i="0" dirty="0">
                <a:solidFill>
                  <a:srgbClr val="000000"/>
                </a:solidFill>
                <a:effectLst/>
                <a:latin typeface="Century Gothic" panose="020B0502020202020204" pitchFamily="34" charset="0"/>
              </a:rPr>
              <a:t>Risk and Risk Management</a:t>
            </a:r>
          </a:p>
          <a:p>
            <a:pPr algn="l"/>
            <a:endParaRPr lang="en-GB" b="0" i="0" dirty="0">
              <a:solidFill>
                <a:srgbClr val="000000"/>
              </a:solidFill>
              <a:effectLst/>
              <a:latin typeface="Century Gothic" panose="020B0502020202020204" pitchFamily="34" charset="0"/>
            </a:endParaRPr>
          </a:p>
          <a:p>
            <a:pPr algn="l"/>
            <a:r>
              <a:rPr lang="en-GB" b="0" i="0" dirty="0">
                <a:solidFill>
                  <a:srgbClr val="000000"/>
                </a:solidFill>
                <a:effectLst/>
                <a:latin typeface="Century Gothic" panose="020B0502020202020204" pitchFamily="34" charset="0"/>
              </a:rPr>
              <a:t>Vulnerability</a:t>
            </a:r>
          </a:p>
          <a:p>
            <a:pPr algn="l"/>
            <a:endParaRPr lang="en-GB" b="0" i="0" dirty="0">
              <a:solidFill>
                <a:srgbClr val="000000"/>
              </a:solidFill>
              <a:effectLst/>
              <a:latin typeface="Century Gothic" panose="020B0502020202020204" pitchFamily="34" charset="0"/>
            </a:endParaRPr>
          </a:p>
          <a:p>
            <a:pPr algn="l"/>
            <a:r>
              <a:rPr lang="en-GB" b="0" i="0" dirty="0">
                <a:solidFill>
                  <a:srgbClr val="000000"/>
                </a:solidFill>
                <a:effectLst/>
                <a:latin typeface="Century Gothic" panose="020B0502020202020204" pitchFamily="34" charset="0"/>
              </a:rPr>
              <a:t>Security Monitoring / Reporting secure concerns.</a:t>
            </a:r>
          </a:p>
          <a:p>
            <a:pPr algn="l"/>
            <a:endParaRPr lang="en-GB" b="0" i="0" dirty="0">
              <a:solidFill>
                <a:srgbClr val="000000"/>
              </a:solidFill>
              <a:effectLst/>
              <a:latin typeface="Century Gothic" panose="020B0502020202020204" pitchFamily="34" charset="0"/>
            </a:endParaRPr>
          </a:p>
          <a:p>
            <a:pPr algn="l"/>
            <a:r>
              <a:rPr lang="en-GB" b="0" i="0" dirty="0">
                <a:solidFill>
                  <a:srgbClr val="000000"/>
                </a:solidFill>
                <a:effectLst/>
                <a:latin typeface="Century Gothic" panose="020B0502020202020204" pitchFamily="34" charset="0"/>
              </a:rPr>
              <a:t>Secure by Design / Zero Trust</a:t>
            </a:r>
          </a:p>
          <a:p>
            <a:pPr algn="l"/>
            <a:endParaRPr lang="en-GB" b="0" i="0" dirty="0">
              <a:solidFill>
                <a:srgbClr val="000000"/>
              </a:solidFill>
              <a:effectLst/>
              <a:latin typeface="Century Gothic" panose="020B0502020202020204" pitchFamily="34" charset="0"/>
            </a:endParaRPr>
          </a:p>
          <a:p>
            <a:pPr algn="l"/>
            <a:r>
              <a:rPr lang="en-GB" b="0" i="0" dirty="0">
                <a:solidFill>
                  <a:srgbClr val="000000"/>
                </a:solidFill>
                <a:effectLst/>
                <a:latin typeface="Century Gothic" panose="020B0502020202020204" pitchFamily="34" charset="0"/>
              </a:rPr>
              <a:t>Cloud Security Concepts</a:t>
            </a:r>
          </a:p>
        </p:txBody>
      </p:sp>
    </p:spTree>
    <p:extLst>
      <p:ext uri="{BB962C8B-B14F-4D97-AF65-F5344CB8AC3E}">
        <p14:creationId xmlns:p14="http://schemas.microsoft.com/office/powerpoint/2010/main" val="63474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9587B-D7E6-45AB-8D09-AEE616575944}"/>
              </a:ext>
            </a:extLst>
          </p:cNvPr>
          <p:cNvSpPr>
            <a:spLocks noGrp="1"/>
          </p:cNvSpPr>
          <p:nvPr>
            <p:ph type="sldNum" sz="quarter" idx="12"/>
          </p:nvPr>
        </p:nvSpPr>
        <p:spPr/>
        <p:txBody>
          <a:bodyPr/>
          <a:lstStyle/>
          <a:p>
            <a:r>
              <a:rPr lang="en-GB"/>
              <a:t>Canon Europe Learning &amp; Development </a:t>
            </a:r>
            <a:endParaRPr lang="en-GB" b="1" dirty="0"/>
          </a:p>
        </p:txBody>
      </p:sp>
      <p:sp>
        <p:nvSpPr>
          <p:cNvPr id="7" name="Title 5">
            <a:extLst>
              <a:ext uri="{FF2B5EF4-FFF2-40B4-BE49-F238E27FC236}">
                <a16:creationId xmlns:a16="http://schemas.microsoft.com/office/drawing/2014/main" id="{D501DEF1-C56D-4110-AFCB-9781356C9C76}"/>
              </a:ext>
            </a:extLst>
          </p:cNvPr>
          <p:cNvSpPr>
            <a:spLocks noGrp="1"/>
          </p:cNvSpPr>
          <p:nvPr>
            <p:ph type="title"/>
          </p:nvPr>
        </p:nvSpPr>
        <p:spPr>
          <a:xfrm>
            <a:off x="446439" y="567535"/>
            <a:ext cx="11507528" cy="499823"/>
          </a:xfrm>
        </p:spPr>
        <p:txBody>
          <a:bodyPr/>
          <a:lstStyle/>
          <a:p>
            <a:r>
              <a:rPr lang="en-GB" dirty="0"/>
              <a:t>SIEM - Security Information and Event Management</a:t>
            </a:r>
            <a:br>
              <a:rPr lang="en-GB" sz="1200" dirty="0">
                <a:latin typeface="+mn-lt"/>
              </a:rPr>
            </a:br>
            <a:endParaRPr lang="en-GB" sz="1200" dirty="0">
              <a:latin typeface="+mn-lt"/>
            </a:endParaRPr>
          </a:p>
        </p:txBody>
      </p:sp>
      <p:graphicFrame>
        <p:nvGraphicFramePr>
          <p:cNvPr id="2" name="Diagram 1">
            <a:extLst>
              <a:ext uri="{FF2B5EF4-FFF2-40B4-BE49-F238E27FC236}">
                <a16:creationId xmlns:a16="http://schemas.microsoft.com/office/drawing/2014/main" id="{FD7C9BAE-5EA3-43BD-B4AF-76594C6611EB}"/>
              </a:ext>
            </a:extLst>
          </p:cNvPr>
          <p:cNvGraphicFramePr/>
          <p:nvPr>
            <p:extLst>
              <p:ext uri="{D42A27DB-BD31-4B8C-83A1-F6EECF244321}">
                <p14:modId xmlns:p14="http://schemas.microsoft.com/office/powerpoint/2010/main" val="965894311"/>
              </p:ext>
            </p:extLst>
          </p:nvPr>
        </p:nvGraphicFramePr>
        <p:xfrm>
          <a:off x="3667760" y="1576090"/>
          <a:ext cx="6756400" cy="4394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4" descr="Canon imageRUNNER Advance DX C5760i Colour Multi-Functional Printer Copier  Scanner - CPC - Copier Price Configurator">
            <a:extLst>
              <a:ext uri="{FF2B5EF4-FFF2-40B4-BE49-F238E27FC236}">
                <a16:creationId xmlns:a16="http://schemas.microsoft.com/office/drawing/2014/main" id="{78AFE313-5EC0-4D9D-A100-A3C216F861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317" y="1661992"/>
            <a:ext cx="1363032" cy="13630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onsole table, table&#10;&#10;Description automatically generated">
            <a:extLst>
              <a:ext uri="{FF2B5EF4-FFF2-40B4-BE49-F238E27FC236}">
                <a16:creationId xmlns:a16="http://schemas.microsoft.com/office/drawing/2014/main" id="{957C5194-94DA-4084-A3DB-BB164F9342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69641" y="2812925"/>
            <a:ext cx="1069963" cy="972058"/>
          </a:xfrm>
          <a:prstGeom prst="rect">
            <a:avLst/>
          </a:prstGeom>
        </p:spPr>
      </p:pic>
      <p:pic>
        <p:nvPicPr>
          <p:cNvPr id="9" name="Picture 8" descr="A picture containing text, table, console table&#10;&#10;Description automatically generated">
            <a:extLst>
              <a:ext uri="{FF2B5EF4-FFF2-40B4-BE49-F238E27FC236}">
                <a16:creationId xmlns:a16="http://schemas.microsoft.com/office/drawing/2014/main" id="{8DACC2B3-F1F2-447D-84A0-E30F22CCFA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5299" y="4078272"/>
            <a:ext cx="878645" cy="1299662"/>
          </a:xfrm>
          <a:prstGeom prst="rect">
            <a:avLst/>
          </a:prstGeom>
        </p:spPr>
      </p:pic>
      <p:pic>
        <p:nvPicPr>
          <p:cNvPr id="11" name="Picture 10" descr="A picture containing text, table, console table&#10;&#10;Description automatically generated">
            <a:extLst>
              <a:ext uri="{FF2B5EF4-FFF2-40B4-BE49-F238E27FC236}">
                <a16:creationId xmlns:a16="http://schemas.microsoft.com/office/drawing/2014/main" id="{53CB1D8F-D89D-489D-BB95-0EFB8BDE13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0413" y="2776299"/>
            <a:ext cx="1391093" cy="2057657"/>
          </a:xfrm>
          <a:prstGeom prst="rect">
            <a:avLst/>
          </a:prstGeom>
        </p:spPr>
      </p:pic>
      <p:sp>
        <p:nvSpPr>
          <p:cNvPr id="13" name="TextBox 12">
            <a:extLst>
              <a:ext uri="{FF2B5EF4-FFF2-40B4-BE49-F238E27FC236}">
                <a16:creationId xmlns:a16="http://schemas.microsoft.com/office/drawing/2014/main" id="{8353A4CF-0956-468A-BB6D-BC799F3B68ED}"/>
              </a:ext>
            </a:extLst>
          </p:cNvPr>
          <p:cNvSpPr txBox="1"/>
          <p:nvPr/>
        </p:nvSpPr>
        <p:spPr>
          <a:xfrm>
            <a:off x="5857239" y="3849360"/>
            <a:ext cx="2235200" cy="584775"/>
          </a:xfrm>
          <a:prstGeom prst="rect">
            <a:avLst/>
          </a:prstGeom>
          <a:noFill/>
        </p:spPr>
        <p:txBody>
          <a:bodyPr wrap="square">
            <a:spAutoFit/>
          </a:bodyPr>
          <a:lstStyle/>
          <a:p>
            <a:pPr algn="ctr"/>
            <a:r>
              <a:rPr lang="en-GB" sz="1600" b="1" dirty="0">
                <a:solidFill>
                  <a:srgbClr val="C00000"/>
                </a:solidFill>
              </a:rPr>
              <a:t>SIEM</a:t>
            </a:r>
          </a:p>
          <a:p>
            <a:pPr algn="ctr"/>
            <a:r>
              <a:rPr lang="en-GB" sz="1600" b="1" dirty="0">
                <a:solidFill>
                  <a:srgbClr val="C00000"/>
                </a:solidFill>
              </a:rPr>
              <a:t>Server</a:t>
            </a:r>
          </a:p>
        </p:txBody>
      </p:sp>
      <p:sp>
        <p:nvSpPr>
          <p:cNvPr id="12" name="Arrow: Right 11">
            <a:extLst>
              <a:ext uri="{FF2B5EF4-FFF2-40B4-BE49-F238E27FC236}">
                <a16:creationId xmlns:a16="http://schemas.microsoft.com/office/drawing/2014/main" id="{FBD1EE61-AE40-47C5-ABFA-A002CD7A2564}"/>
              </a:ext>
            </a:extLst>
          </p:cNvPr>
          <p:cNvSpPr/>
          <p:nvPr/>
        </p:nvSpPr>
        <p:spPr>
          <a:xfrm>
            <a:off x="2597796" y="2343508"/>
            <a:ext cx="1069963" cy="2299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a:t>
            </a:r>
          </a:p>
          <a:p>
            <a:pPr algn="ctr"/>
            <a:r>
              <a:rPr lang="en-GB" dirty="0"/>
              <a:t>Logs</a:t>
            </a:r>
          </a:p>
        </p:txBody>
      </p:sp>
      <p:pic>
        <p:nvPicPr>
          <p:cNvPr id="15" name="Picture 14" descr="Graphical user interface, text&#10;&#10;Description automatically generated with medium confidence">
            <a:extLst>
              <a:ext uri="{FF2B5EF4-FFF2-40B4-BE49-F238E27FC236}">
                <a16:creationId xmlns:a16="http://schemas.microsoft.com/office/drawing/2014/main" id="{E4CEACF0-A362-4158-983F-80405D983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045" y="3758615"/>
            <a:ext cx="1316105" cy="576241"/>
          </a:xfrm>
          <a:prstGeom prst="rect">
            <a:avLst/>
          </a:prstGeom>
        </p:spPr>
      </p:pic>
    </p:spTree>
    <p:extLst>
      <p:ext uri="{BB962C8B-B14F-4D97-AF65-F5344CB8AC3E}">
        <p14:creationId xmlns:p14="http://schemas.microsoft.com/office/powerpoint/2010/main" val="10335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9587B-D7E6-45AB-8D09-AEE616575944}"/>
              </a:ext>
            </a:extLst>
          </p:cNvPr>
          <p:cNvSpPr>
            <a:spLocks noGrp="1"/>
          </p:cNvSpPr>
          <p:nvPr>
            <p:ph type="sldNum" sz="quarter" idx="12"/>
          </p:nvPr>
        </p:nvSpPr>
        <p:spPr/>
        <p:txBody>
          <a:bodyPr/>
          <a:lstStyle/>
          <a:p>
            <a:r>
              <a:rPr lang="en-GB"/>
              <a:t>Canon Europe Learning &amp; Development </a:t>
            </a:r>
            <a:endParaRPr lang="en-GB" b="1" dirty="0"/>
          </a:p>
        </p:txBody>
      </p:sp>
      <p:pic>
        <p:nvPicPr>
          <p:cNvPr id="6" name="Picture 4" descr="Canon imageRUNNER Advance DX C5760i Colour Multi-Functional Printer Copier  Scanner - CPC - Copier Price Configurator">
            <a:extLst>
              <a:ext uri="{FF2B5EF4-FFF2-40B4-BE49-F238E27FC236}">
                <a16:creationId xmlns:a16="http://schemas.microsoft.com/office/drawing/2014/main" id="{B922371E-C3CE-445D-A7EE-FB5890AE1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740" y="1512892"/>
            <a:ext cx="4472940" cy="44729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D501DEF1-C56D-4110-AFCB-9781356C9C76}"/>
              </a:ext>
            </a:extLst>
          </p:cNvPr>
          <p:cNvSpPr>
            <a:spLocks noGrp="1"/>
          </p:cNvSpPr>
          <p:nvPr>
            <p:ph type="title"/>
          </p:nvPr>
        </p:nvSpPr>
        <p:spPr>
          <a:xfrm>
            <a:off x="446439" y="567535"/>
            <a:ext cx="11507528" cy="499823"/>
          </a:xfrm>
        </p:spPr>
        <p:txBody>
          <a:bodyPr/>
          <a:lstStyle/>
          <a:p>
            <a:r>
              <a:rPr lang="en-GB" dirty="0"/>
              <a:t>Canon Printer – SIEM</a:t>
            </a:r>
            <a:br>
              <a:rPr lang="en-GB" sz="1200" dirty="0">
                <a:latin typeface="+mn-lt"/>
              </a:rPr>
            </a:br>
            <a:endParaRPr lang="en-GB" sz="1200" dirty="0">
              <a:latin typeface="+mn-lt"/>
            </a:endParaRPr>
          </a:p>
        </p:txBody>
      </p:sp>
      <p:sp>
        <p:nvSpPr>
          <p:cNvPr id="10" name="Arrow: Right 9">
            <a:extLst>
              <a:ext uri="{FF2B5EF4-FFF2-40B4-BE49-F238E27FC236}">
                <a16:creationId xmlns:a16="http://schemas.microsoft.com/office/drawing/2014/main" id="{491B26E9-7775-4147-93D9-7F3CE40076B5}"/>
              </a:ext>
            </a:extLst>
          </p:cNvPr>
          <p:cNvSpPr/>
          <p:nvPr/>
        </p:nvSpPr>
        <p:spPr>
          <a:xfrm>
            <a:off x="5775127" y="2788276"/>
            <a:ext cx="1631513" cy="64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SIEM</a:t>
            </a:r>
          </a:p>
        </p:txBody>
      </p:sp>
      <p:pic>
        <p:nvPicPr>
          <p:cNvPr id="13" name="Picture 4" descr="http://www.kptm.edu.my/aduan/img/administrator-icon.png">
            <a:extLst>
              <a:ext uri="{FF2B5EF4-FFF2-40B4-BE49-F238E27FC236}">
                <a16:creationId xmlns:a16="http://schemas.microsoft.com/office/drawing/2014/main" id="{CB24F1D2-818F-407A-BA33-7E28D8EA315D}"/>
              </a:ext>
            </a:extLst>
          </p:cNvPr>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278311" y="2117117"/>
            <a:ext cx="1729817" cy="1342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Age Child Female Light icon">
            <a:extLst>
              <a:ext uri="{FF2B5EF4-FFF2-40B4-BE49-F238E27FC236}">
                <a16:creationId xmlns:a16="http://schemas.microsoft.com/office/drawing/2014/main" id="{64665B07-03C7-4280-8645-10C758BE393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flipH="1">
            <a:off x="482007" y="2788276"/>
            <a:ext cx="1950881" cy="14746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7D82835-4210-4246-8D95-DA1F8FAB43CC}"/>
              </a:ext>
            </a:extLst>
          </p:cNvPr>
          <p:cNvSpPr txBox="1"/>
          <p:nvPr/>
        </p:nvSpPr>
        <p:spPr>
          <a:xfrm>
            <a:off x="7741920" y="1949369"/>
            <a:ext cx="2641600" cy="2031325"/>
          </a:xfrm>
          <a:prstGeom prst="rect">
            <a:avLst/>
          </a:prstGeom>
          <a:noFill/>
        </p:spPr>
        <p:txBody>
          <a:bodyPr wrap="square">
            <a:spAutoFit/>
          </a:bodyPr>
          <a:lstStyle/>
          <a:p>
            <a:r>
              <a:rPr lang="en-GB" b="1" dirty="0"/>
              <a:t>Syslog</a:t>
            </a:r>
            <a:br>
              <a:rPr lang="en-GB" dirty="0"/>
            </a:br>
            <a:r>
              <a:rPr lang="en-GB" dirty="0"/>
              <a:t>A protocol that allows a machine to send event notification messages across an IP network to event message collectors.</a:t>
            </a:r>
          </a:p>
        </p:txBody>
      </p:sp>
    </p:spTree>
    <p:extLst>
      <p:ext uri="{BB962C8B-B14F-4D97-AF65-F5344CB8AC3E}">
        <p14:creationId xmlns:p14="http://schemas.microsoft.com/office/powerpoint/2010/main" val="328685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523D24-F03C-4867-E00A-C894792062F5}"/>
              </a:ext>
            </a:extLst>
          </p:cNvPr>
          <p:cNvSpPr>
            <a:spLocks noGrp="1"/>
          </p:cNvSpPr>
          <p:nvPr>
            <p:ph type="title"/>
          </p:nvPr>
        </p:nvSpPr>
        <p:spPr>
          <a:xfrm>
            <a:off x="614990" y="841639"/>
            <a:ext cx="8137277" cy="499823"/>
          </a:xfrm>
        </p:spPr>
        <p:txBody>
          <a:bodyPr/>
          <a:lstStyle/>
          <a:p>
            <a:r>
              <a:rPr lang="en-GB" dirty="0"/>
              <a:t>IWMC – Security Tool?</a:t>
            </a:r>
          </a:p>
        </p:txBody>
      </p:sp>
      <p:sp>
        <p:nvSpPr>
          <p:cNvPr id="5" name="Slide Number Placeholder 4">
            <a:extLst>
              <a:ext uri="{FF2B5EF4-FFF2-40B4-BE49-F238E27FC236}">
                <a16:creationId xmlns:a16="http://schemas.microsoft.com/office/drawing/2014/main" id="{51D1008F-146F-BBDA-2498-ABC31B7AD5ED}"/>
              </a:ext>
            </a:extLst>
          </p:cNvPr>
          <p:cNvSpPr>
            <a:spLocks noGrp="1"/>
          </p:cNvSpPr>
          <p:nvPr>
            <p:ph type="sldNum" sz="quarter" idx="12"/>
          </p:nvPr>
        </p:nvSpPr>
        <p:spPr/>
        <p:txBody>
          <a:bodyPr/>
          <a:lstStyle/>
          <a:p>
            <a:r>
              <a:rPr lang="en-GB"/>
              <a:t>Canon Europe Learning &amp; Development </a:t>
            </a:r>
            <a:endParaRPr lang="en-GB" b="1" dirty="0"/>
          </a:p>
        </p:txBody>
      </p:sp>
      <p:pic>
        <p:nvPicPr>
          <p:cNvPr id="3" name="Picture 2">
            <a:extLst>
              <a:ext uri="{FF2B5EF4-FFF2-40B4-BE49-F238E27FC236}">
                <a16:creationId xmlns:a16="http://schemas.microsoft.com/office/drawing/2014/main" id="{DC5BCA75-FB6B-0A97-3FE5-BFF16E17799A}"/>
              </a:ext>
            </a:extLst>
          </p:cNvPr>
          <p:cNvPicPr>
            <a:picLocks noChangeAspect="1"/>
          </p:cNvPicPr>
          <p:nvPr/>
        </p:nvPicPr>
        <p:blipFill rotWithShape="1">
          <a:blip r:embed="rId2"/>
          <a:srcRect l="5409" t="15507" r="2828" b="42359"/>
          <a:stretch/>
        </p:blipFill>
        <p:spPr>
          <a:xfrm>
            <a:off x="1252328" y="2335830"/>
            <a:ext cx="9683054" cy="1387692"/>
          </a:xfrm>
          <a:prstGeom prst="rect">
            <a:avLst/>
          </a:prstGeom>
        </p:spPr>
      </p:pic>
      <p:sp>
        <p:nvSpPr>
          <p:cNvPr id="7" name="TextBox 6">
            <a:extLst>
              <a:ext uri="{FF2B5EF4-FFF2-40B4-BE49-F238E27FC236}">
                <a16:creationId xmlns:a16="http://schemas.microsoft.com/office/drawing/2014/main" id="{82AE8FE2-C2C0-B100-9435-6E9141763915}"/>
              </a:ext>
            </a:extLst>
          </p:cNvPr>
          <p:cNvSpPr txBox="1"/>
          <p:nvPr/>
        </p:nvSpPr>
        <p:spPr>
          <a:xfrm>
            <a:off x="1804901" y="1793634"/>
            <a:ext cx="6098146" cy="369332"/>
          </a:xfrm>
          <a:prstGeom prst="rect">
            <a:avLst/>
          </a:prstGeom>
          <a:noFill/>
        </p:spPr>
        <p:txBody>
          <a:bodyPr wrap="square">
            <a:spAutoFit/>
          </a:bodyPr>
          <a:lstStyle/>
          <a:p>
            <a:pPr algn="l"/>
            <a:r>
              <a:rPr lang="en-GB" b="1" i="0" dirty="0">
                <a:solidFill>
                  <a:srgbClr val="C00000"/>
                </a:solidFill>
                <a:effectLst/>
                <a:latin typeface="Gotham SSm A"/>
              </a:rPr>
              <a:t>Key/CA certificate management</a:t>
            </a:r>
          </a:p>
        </p:txBody>
      </p:sp>
      <p:sp>
        <p:nvSpPr>
          <p:cNvPr id="9" name="TextBox 8">
            <a:extLst>
              <a:ext uri="{FF2B5EF4-FFF2-40B4-BE49-F238E27FC236}">
                <a16:creationId xmlns:a16="http://schemas.microsoft.com/office/drawing/2014/main" id="{C787C336-B7A9-6334-AE89-F9175DDF7E69}"/>
              </a:ext>
            </a:extLst>
          </p:cNvPr>
          <p:cNvSpPr txBox="1"/>
          <p:nvPr/>
        </p:nvSpPr>
        <p:spPr>
          <a:xfrm>
            <a:off x="6093854" y="1793634"/>
            <a:ext cx="6098146" cy="369332"/>
          </a:xfrm>
          <a:prstGeom prst="rect">
            <a:avLst/>
          </a:prstGeom>
          <a:noFill/>
        </p:spPr>
        <p:txBody>
          <a:bodyPr wrap="square">
            <a:spAutoFit/>
          </a:bodyPr>
          <a:lstStyle/>
          <a:p>
            <a:pPr algn="l"/>
            <a:r>
              <a:rPr lang="en-GB" b="1" i="0" dirty="0">
                <a:solidFill>
                  <a:srgbClr val="C00000"/>
                </a:solidFill>
                <a:effectLst/>
                <a:latin typeface="Gotham SSm A"/>
              </a:rPr>
              <a:t>Device settings monitoring and management</a:t>
            </a:r>
          </a:p>
        </p:txBody>
      </p:sp>
      <p:pic>
        <p:nvPicPr>
          <p:cNvPr id="10" name="Picture 9">
            <a:extLst>
              <a:ext uri="{FF2B5EF4-FFF2-40B4-BE49-F238E27FC236}">
                <a16:creationId xmlns:a16="http://schemas.microsoft.com/office/drawing/2014/main" id="{9CAC19BF-E5DF-039D-51D0-798C538EFE55}"/>
              </a:ext>
            </a:extLst>
          </p:cNvPr>
          <p:cNvPicPr>
            <a:picLocks noChangeAspect="1"/>
          </p:cNvPicPr>
          <p:nvPr/>
        </p:nvPicPr>
        <p:blipFill rotWithShape="1">
          <a:blip r:embed="rId2"/>
          <a:srcRect l="2850" t="71774" r="5388" b="-61"/>
          <a:stretch/>
        </p:blipFill>
        <p:spPr>
          <a:xfrm>
            <a:off x="1252327" y="3719815"/>
            <a:ext cx="9683054" cy="931655"/>
          </a:xfrm>
          <a:prstGeom prst="rect">
            <a:avLst/>
          </a:prstGeom>
        </p:spPr>
      </p:pic>
    </p:spTree>
    <p:extLst>
      <p:ext uri="{BB962C8B-B14F-4D97-AF65-F5344CB8AC3E}">
        <p14:creationId xmlns:p14="http://schemas.microsoft.com/office/powerpoint/2010/main" val="212920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523D24-F03C-4867-E00A-C894792062F5}"/>
              </a:ext>
            </a:extLst>
          </p:cNvPr>
          <p:cNvSpPr>
            <a:spLocks noGrp="1"/>
          </p:cNvSpPr>
          <p:nvPr>
            <p:ph type="title"/>
          </p:nvPr>
        </p:nvSpPr>
        <p:spPr/>
        <p:txBody>
          <a:bodyPr/>
          <a:lstStyle/>
          <a:p>
            <a:r>
              <a:rPr lang="en-GB" dirty="0"/>
              <a:t>Canon &amp; 3</a:t>
            </a:r>
            <a:r>
              <a:rPr lang="en-GB" baseline="30000" dirty="0"/>
              <a:t>rd</a:t>
            </a:r>
            <a:r>
              <a:rPr lang="en-GB" dirty="0"/>
              <a:t> Party Monitoring Solutions</a:t>
            </a:r>
          </a:p>
        </p:txBody>
      </p:sp>
      <p:sp>
        <p:nvSpPr>
          <p:cNvPr id="5" name="Slide Number Placeholder 4">
            <a:extLst>
              <a:ext uri="{FF2B5EF4-FFF2-40B4-BE49-F238E27FC236}">
                <a16:creationId xmlns:a16="http://schemas.microsoft.com/office/drawing/2014/main" id="{51D1008F-146F-BBDA-2498-ABC31B7AD5ED}"/>
              </a:ext>
            </a:extLst>
          </p:cNvPr>
          <p:cNvSpPr>
            <a:spLocks noGrp="1"/>
          </p:cNvSpPr>
          <p:nvPr>
            <p:ph type="sldNum" sz="quarter" idx="12"/>
          </p:nvPr>
        </p:nvSpPr>
        <p:spPr/>
        <p:txBody>
          <a:bodyPr/>
          <a:lstStyle/>
          <a:p>
            <a:r>
              <a:rPr lang="en-GB"/>
              <a:t>Canon Europe Learning &amp; Development </a:t>
            </a:r>
            <a:endParaRPr lang="en-GB" b="1" dirty="0"/>
          </a:p>
        </p:txBody>
      </p:sp>
      <p:pic>
        <p:nvPicPr>
          <p:cNvPr id="3" name="Picture 2">
            <a:extLst>
              <a:ext uri="{FF2B5EF4-FFF2-40B4-BE49-F238E27FC236}">
                <a16:creationId xmlns:a16="http://schemas.microsoft.com/office/drawing/2014/main" id="{2CFFAB01-566D-F403-8861-8AD81EA9E013}"/>
              </a:ext>
            </a:extLst>
          </p:cNvPr>
          <p:cNvPicPr>
            <a:picLocks noChangeAspect="1"/>
          </p:cNvPicPr>
          <p:nvPr/>
        </p:nvPicPr>
        <p:blipFill>
          <a:blip r:embed="rId2"/>
          <a:stretch>
            <a:fillRect/>
          </a:stretch>
        </p:blipFill>
        <p:spPr>
          <a:xfrm>
            <a:off x="5028699" y="2083199"/>
            <a:ext cx="3581900" cy="981212"/>
          </a:xfrm>
          <a:prstGeom prst="rect">
            <a:avLst/>
          </a:prstGeom>
        </p:spPr>
      </p:pic>
      <p:pic>
        <p:nvPicPr>
          <p:cNvPr id="9" name="Picture 8">
            <a:extLst>
              <a:ext uri="{FF2B5EF4-FFF2-40B4-BE49-F238E27FC236}">
                <a16:creationId xmlns:a16="http://schemas.microsoft.com/office/drawing/2014/main" id="{6FCCCBBB-656B-05BB-B7EC-0C3DC02C2A45}"/>
              </a:ext>
            </a:extLst>
          </p:cNvPr>
          <p:cNvPicPr>
            <a:picLocks noChangeAspect="1"/>
          </p:cNvPicPr>
          <p:nvPr/>
        </p:nvPicPr>
        <p:blipFill>
          <a:blip r:embed="rId3"/>
          <a:stretch>
            <a:fillRect/>
          </a:stretch>
        </p:blipFill>
        <p:spPr>
          <a:xfrm>
            <a:off x="6399115" y="4186720"/>
            <a:ext cx="3439005" cy="1200318"/>
          </a:xfrm>
          <a:prstGeom prst="rect">
            <a:avLst/>
          </a:prstGeom>
        </p:spPr>
      </p:pic>
      <p:pic>
        <p:nvPicPr>
          <p:cNvPr id="7" name="Picture 6">
            <a:extLst>
              <a:ext uri="{FF2B5EF4-FFF2-40B4-BE49-F238E27FC236}">
                <a16:creationId xmlns:a16="http://schemas.microsoft.com/office/drawing/2014/main" id="{A1C4EAA8-B6FB-F90E-E5E7-AE7526F53B51}"/>
              </a:ext>
            </a:extLst>
          </p:cNvPr>
          <p:cNvPicPr>
            <a:picLocks noChangeAspect="1"/>
          </p:cNvPicPr>
          <p:nvPr/>
        </p:nvPicPr>
        <p:blipFill>
          <a:blip r:embed="rId4"/>
          <a:stretch>
            <a:fillRect/>
          </a:stretch>
        </p:blipFill>
        <p:spPr>
          <a:xfrm>
            <a:off x="6965958" y="5064321"/>
            <a:ext cx="1790166" cy="645433"/>
          </a:xfrm>
          <a:prstGeom prst="rect">
            <a:avLst/>
          </a:prstGeom>
        </p:spPr>
      </p:pic>
      <p:pic>
        <p:nvPicPr>
          <p:cNvPr id="1026" name="Picture 2" descr="What is uniFLOW Online? - Agilico">
            <a:extLst>
              <a:ext uri="{FF2B5EF4-FFF2-40B4-BE49-F238E27FC236}">
                <a16:creationId xmlns:a16="http://schemas.microsoft.com/office/drawing/2014/main" id="{E7BFFF8A-258D-9EA1-5CDC-D207C70E8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828" y="3622800"/>
            <a:ext cx="3581900" cy="2209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FLOW - Secure Print Management and Environmentally Friendly Solution -  Canon Solutions America">
            <a:extLst>
              <a:ext uri="{FF2B5EF4-FFF2-40B4-BE49-F238E27FC236}">
                <a16:creationId xmlns:a16="http://schemas.microsoft.com/office/drawing/2014/main" id="{35286000-D23E-AAE3-5BB7-8D9708784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509" y="1264802"/>
            <a:ext cx="3751603" cy="25010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perCut Reviews 2023: Details, Pricing, &amp; Features | G2">
            <a:extLst>
              <a:ext uri="{FF2B5EF4-FFF2-40B4-BE49-F238E27FC236}">
                <a16:creationId xmlns:a16="http://schemas.microsoft.com/office/drawing/2014/main" id="{DB64B701-2CAF-3EB5-205D-6BDFC43C8C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8618" y="2671280"/>
            <a:ext cx="2886554" cy="151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9587B-D7E6-45AB-8D09-AEE616575944}"/>
              </a:ext>
            </a:extLst>
          </p:cNvPr>
          <p:cNvSpPr>
            <a:spLocks noGrp="1"/>
          </p:cNvSpPr>
          <p:nvPr>
            <p:ph type="sldNum" sz="quarter" idx="12"/>
          </p:nvPr>
        </p:nvSpPr>
        <p:spPr/>
        <p:txBody>
          <a:bodyPr/>
          <a:lstStyle/>
          <a:p>
            <a:r>
              <a:rPr lang="en-GB"/>
              <a:t>Canon Europe Learning &amp; Development </a:t>
            </a:r>
            <a:endParaRPr lang="en-GB" b="1" dirty="0"/>
          </a:p>
        </p:txBody>
      </p:sp>
      <p:pic>
        <p:nvPicPr>
          <p:cNvPr id="6" name="Picture 4" descr="Canon imageRUNNER Advance DX C5760i Colour Multi-Functional Printer Copier  Scanner - CPC - Copier Price Configurator">
            <a:extLst>
              <a:ext uri="{FF2B5EF4-FFF2-40B4-BE49-F238E27FC236}">
                <a16:creationId xmlns:a16="http://schemas.microsoft.com/office/drawing/2014/main" id="{B922371E-C3CE-445D-A7EE-FB5890AE1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560" y="1550423"/>
            <a:ext cx="4472940" cy="44729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D501DEF1-C56D-4110-AFCB-9781356C9C76}"/>
              </a:ext>
            </a:extLst>
          </p:cNvPr>
          <p:cNvSpPr>
            <a:spLocks noGrp="1"/>
          </p:cNvSpPr>
          <p:nvPr>
            <p:ph type="title"/>
          </p:nvPr>
        </p:nvSpPr>
        <p:spPr>
          <a:xfrm>
            <a:off x="446439" y="567535"/>
            <a:ext cx="11507528" cy="499823"/>
          </a:xfrm>
        </p:spPr>
        <p:txBody>
          <a:bodyPr/>
          <a:lstStyle/>
          <a:p>
            <a:r>
              <a:rPr lang="en-GB" dirty="0"/>
              <a:t>Canon Printer – Device Hardening</a:t>
            </a:r>
            <a:br>
              <a:rPr lang="en-GB" sz="1200" dirty="0">
                <a:latin typeface="+mn-lt"/>
              </a:rPr>
            </a:br>
            <a:endParaRPr lang="en-GB" sz="1200" dirty="0">
              <a:latin typeface="+mn-lt"/>
            </a:endParaRPr>
          </a:p>
        </p:txBody>
      </p:sp>
      <p:sp>
        <p:nvSpPr>
          <p:cNvPr id="8" name="Oval 7">
            <a:extLst>
              <a:ext uri="{FF2B5EF4-FFF2-40B4-BE49-F238E27FC236}">
                <a16:creationId xmlns:a16="http://schemas.microsoft.com/office/drawing/2014/main" id="{2E4F8928-1C23-4D3D-9B76-5317D5989C41}"/>
              </a:ext>
            </a:extLst>
          </p:cNvPr>
          <p:cNvSpPr/>
          <p:nvPr/>
        </p:nvSpPr>
        <p:spPr>
          <a:xfrm>
            <a:off x="2811839" y="1655587"/>
            <a:ext cx="5898383" cy="4367776"/>
          </a:xfrm>
          <a:prstGeom prst="ellipse">
            <a:avLst/>
          </a:prstGeom>
          <a:noFill/>
          <a:ln>
            <a:solidFill>
              <a:srgbClr val="CC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Right 8">
            <a:extLst>
              <a:ext uri="{FF2B5EF4-FFF2-40B4-BE49-F238E27FC236}">
                <a16:creationId xmlns:a16="http://schemas.microsoft.com/office/drawing/2014/main" id="{74EAD2A0-46F4-4909-91E8-E526A55DE9D2}"/>
              </a:ext>
            </a:extLst>
          </p:cNvPr>
          <p:cNvSpPr/>
          <p:nvPr/>
        </p:nvSpPr>
        <p:spPr>
          <a:xfrm>
            <a:off x="631065" y="3429000"/>
            <a:ext cx="2180774" cy="64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Intrusion</a:t>
            </a:r>
          </a:p>
        </p:txBody>
      </p:sp>
      <p:sp>
        <p:nvSpPr>
          <p:cNvPr id="10" name="Arrow: Right 9">
            <a:extLst>
              <a:ext uri="{FF2B5EF4-FFF2-40B4-BE49-F238E27FC236}">
                <a16:creationId xmlns:a16="http://schemas.microsoft.com/office/drawing/2014/main" id="{491B26E9-7775-4147-93D9-7F3CE40076B5}"/>
              </a:ext>
            </a:extLst>
          </p:cNvPr>
          <p:cNvSpPr/>
          <p:nvPr/>
        </p:nvSpPr>
        <p:spPr>
          <a:xfrm>
            <a:off x="8710222" y="3429000"/>
            <a:ext cx="2180774" cy="64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Exfiltration</a:t>
            </a:r>
          </a:p>
        </p:txBody>
      </p:sp>
      <p:sp>
        <p:nvSpPr>
          <p:cNvPr id="11" name="Rectangle: Rounded Corners 10">
            <a:extLst>
              <a:ext uri="{FF2B5EF4-FFF2-40B4-BE49-F238E27FC236}">
                <a16:creationId xmlns:a16="http://schemas.microsoft.com/office/drawing/2014/main" id="{50BF6EC3-20F2-4938-8721-C230C32EE8FA}"/>
              </a:ext>
            </a:extLst>
          </p:cNvPr>
          <p:cNvSpPr/>
          <p:nvPr/>
        </p:nvSpPr>
        <p:spPr>
          <a:xfrm>
            <a:off x="3988805" y="5717826"/>
            <a:ext cx="3232597" cy="3992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Unsecured Data Storage</a:t>
            </a:r>
          </a:p>
        </p:txBody>
      </p:sp>
      <p:sp>
        <p:nvSpPr>
          <p:cNvPr id="12" name="Rectangle: Rounded Corners 11">
            <a:extLst>
              <a:ext uri="{FF2B5EF4-FFF2-40B4-BE49-F238E27FC236}">
                <a16:creationId xmlns:a16="http://schemas.microsoft.com/office/drawing/2014/main" id="{C9BFFBFB-FFE6-4FFA-96C5-5620BDEE3D0A}"/>
              </a:ext>
            </a:extLst>
          </p:cNvPr>
          <p:cNvSpPr/>
          <p:nvPr/>
        </p:nvSpPr>
        <p:spPr>
          <a:xfrm>
            <a:off x="3988805" y="1403383"/>
            <a:ext cx="3232597" cy="3992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Unrestricted Access</a:t>
            </a:r>
          </a:p>
        </p:txBody>
      </p:sp>
      <p:pic>
        <p:nvPicPr>
          <p:cNvPr id="13" name="Picture 2" descr="Hacker - Free computer icons">
            <a:extLst>
              <a:ext uri="{FF2B5EF4-FFF2-40B4-BE49-F238E27FC236}">
                <a16:creationId xmlns:a16="http://schemas.microsoft.com/office/drawing/2014/main" id="{E13F5E69-3E08-4258-873C-40397A5F65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577" y="2095422"/>
            <a:ext cx="1217712" cy="121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key outline">
            <a:extLst>
              <a:ext uri="{FF2B5EF4-FFF2-40B4-BE49-F238E27FC236}">
                <a16:creationId xmlns:a16="http://schemas.microsoft.com/office/drawing/2014/main" id="{35AB9118-9B2E-410E-9C87-0B35E1863235}"/>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0697" y="4471819"/>
            <a:ext cx="1016442" cy="491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key outline">
            <a:extLst>
              <a:ext uri="{FF2B5EF4-FFF2-40B4-BE49-F238E27FC236}">
                <a16:creationId xmlns:a16="http://schemas.microsoft.com/office/drawing/2014/main" id="{F07F1EDD-BF60-4C30-811E-D9B54893FC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0697" y="5316717"/>
            <a:ext cx="1016442" cy="491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key outline">
            <a:extLst>
              <a:ext uri="{FF2B5EF4-FFF2-40B4-BE49-F238E27FC236}">
                <a16:creationId xmlns:a16="http://schemas.microsoft.com/office/drawing/2014/main" id="{76D3DB18-9991-4212-BECE-1885CE29F136}"/>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07743" y="4471819"/>
            <a:ext cx="1016442" cy="491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key outline">
            <a:extLst>
              <a:ext uri="{FF2B5EF4-FFF2-40B4-BE49-F238E27FC236}">
                <a16:creationId xmlns:a16="http://schemas.microsoft.com/office/drawing/2014/main" id="{D1CE20AE-FFA6-4082-AD4F-4A0A22FAA0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07743" y="5284254"/>
            <a:ext cx="1016442" cy="4919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887114-746A-439B-9076-4BD40B003AD5}"/>
              </a:ext>
            </a:extLst>
          </p:cNvPr>
          <p:cNvSpPr txBox="1"/>
          <p:nvPr/>
        </p:nvSpPr>
        <p:spPr>
          <a:xfrm>
            <a:off x="3812147" y="4544272"/>
            <a:ext cx="1448087" cy="369332"/>
          </a:xfrm>
          <a:prstGeom prst="rect">
            <a:avLst/>
          </a:prstGeom>
          <a:noFill/>
        </p:spPr>
        <p:txBody>
          <a:bodyPr wrap="square" rtlCol="0">
            <a:spAutoFit/>
          </a:bodyPr>
          <a:lstStyle/>
          <a:p>
            <a:r>
              <a:rPr lang="en-GB" dirty="0">
                <a:solidFill>
                  <a:srgbClr val="C00000"/>
                </a:solidFill>
              </a:rPr>
              <a:t>Private Key</a:t>
            </a:r>
          </a:p>
        </p:txBody>
      </p:sp>
      <p:sp>
        <p:nvSpPr>
          <p:cNvPr id="8" name="Left-Right Arrow 8">
            <a:extLst>
              <a:ext uri="{FF2B5EF4-FFF2-40B4-BE49-F238E27FC236}">
                <a16:creationId xmlns:a16="http://schemas.microsoft.com/office/drawing/2014/main" id="{B6B79FB2-67A5-475D-B4A7-71C75A266E71}"/>
              </a:ext>
            </a:extLst>
          </p:cNvPr>
          <p:cNvSpPr/>
          <p:nvPr/>
        </p:nvSpPr>
        <p:spPr>
          <a:xfrm>
            <a:off x="6487715" y="5435052"/>
            <a:ext cx="625519" cy="127644"/>
          </a:xfrm>
          <a:prstGeom prst="lef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ED4B42E8-645F-4BF9-A9C0-1E03D22EA83F}"/>
              </a:ext>
            </a:extLst>
          </p:cNvPr>
          <p:cNvSpPr txBox="1"/>
          <p:nvPr/>
        </p:nvSpPr>
        <p:spPr>
          <a:xfrm>
            <a:off x="3873974" y="5345567"/>
            <a:ext cx="1448087" cy="369332"/>
          </a:xfrm>
          <a:prstGeom prst="rect">
            <a:avLst/>
          </a:prstGeom>
          <a:noFill/>
        </p:spPr>
        <p:txBody>
          <a:bodyPr wrap="square" rtlCol="0">
            <a:spAutoFit/>
          </a:bodyPr>
          <a:lstStyle/>
          <a:p>
            <a:r>
              <a:rPr lang="en-GB" dirty="0">
                <a:solidFill>
                  <a:srgbClr val="C00000"/>
                </a:solidFill>
              </a:rPr>
              <a:t>Public Key</a:t>
            </a:r>
          </a:p>
        </p:txBody>
      </p:sp>
      <p:sp>
        <p:nvSpPr>
          <p:cNvPr id="12" name="TextBox 11">
            <a:extLst>
              <a:ext uri="{FF2B5EF4-FFF2-40B4-BE49-F238E27FC236}">
                <a16:creationId xmlns:a16="http://schemas.microsoft.com/office/drawing/2014/main" id="{A06D0B6D-A29A-46F8-A428-04A4BC15D8BF}"/>
              </a:ext>
            </a:extLst>
          </p:cNvPr>
          <p:cNvSpPr txBox="1"/>
          <p:nvPr/>
        </p:nvSpPr>
        <p:spPr>
          <a:xfrm>
            <a:off x="741872" y="552091"/>
            <a:ext cx="9433620" cy="584775"/>
          </a:xfrm>
          <a:prstGeom prst="rect">
            <a:avLst/>
          </a:prstGeom>
          <a:noFill/>
        </p:spPr>
        <p:txBody>
          <a:bodyPr wrap="square" rtlCol="0">
            <a:spAutoFit/>
          </a:bodyPr>
          <a:lstStyle/>
          <a:p>
            <a:r>
              <a:rPr lang="en-GB" sz="3200" dirty="0">
                <a:solidFill>
                  <a:srgbClr val="C00000"/>
                </a:solidFill>
              </a:rPr>
              <a:t>PKI – Public Key Infrastructure Overview</a:t>
            </a:r>
            <a:endParaRPr lang="en-GB" sz="3200" b="1" dirty="0">
              <a:solidFill>
                <a:srgbClr val="C00000"/>
              </a:solidFill>
            </a:endParaRPr>
          </a:p>
        </p:txBody>
      </p:sp>
      <p:grpSp>
        <p:nvGrpSpPr>
          <p:cNvPr id="13" name="Group 12">
            <a:extLst>
              <a:ext uri="{FF2B5EF4-FFF2-40B4-BE49-F238E27FC236}">
                <a16:creationId xmlns:a16="http://schemas.microsoft.com/office/drawing/2014/main" id="{3C39672C-C371-4F67-BA81-E4BA87664AF4}"/>
              </a:ext>
            </a:extLst>
          </p:cNvPr>
          <p:cNvGrpSpPr/>
          <p:nvPr/>
        </p:nvGrpSpPr>
        <p:grpSpPr>
          <a:xfrm>
            <a:off x="145143" y="1552499"/>
            <a:ext cx="11393713" cy="1869676"/>
            <a:chOff x="151304" y="2362850"/>
            <a:chExt cx="8841392" cy="1869676"/>
          </a:xfrm>
        </p:grpSpPr>
        <p:pic>
          <p:nvPicPr>
            <p:cNvPr id="14" name="Picture 4" descr="http://www.kptm.edu.my/aduan/img/administrator-icon.png">
              <a:extLst>
                <a:ext uri="{FF2B5EF4-FFF2-40B4-BE49-F238E27FC236}">
                  <a16:creationId xmlns:a16="http://schemas.microsoft.com/office/drawing/2014/main" id="{C6C9FE98-FBC8-4173-A102-27A3D4D98654}"/>
                </a:ext>
              </a:extLst>
            </p:cNvPr>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151304" y="2757841"/>
              <a:ext cx="1342318" cy="13423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8F4B1B8-FAA1-40AD-BDB7-05E3857E3220}"/>
                </a:ext>
              </a:extLst>
            </p:cNvPr>
            <p:cNvSpPr txBox="1"/>
            <p:nvPr/>
          </p:nvSpPr>
          <p:spPr>
            <a:xfrm>
              <a:off x="647703" y="2362850"/>
              <a:ext cx="513282" cy="338554"/>
            </a:xfrm>
            <a:prstGeom prst="rect">
              <a:avLst/>
            </a:prstGeom>
            <a:noFill/>
          </p:spPr>
          <p:txBody>
            <a:bodyPr wrap="none" rtlCol="0">
              <a:spAutoFit/>
            </a:bodyPr>
            <a:lstStyle/>
            <a:p>
              <a:r>
                <a:rPr lang="en-GB" dirty="0"/>
                <a:t>Bob</a:t>
              </a:r>
            </a:p>
          </p:txBody>
        </p:sp>
        <p:pic>
          <p:nvPicPr>
            <p:cNvPr id="16" name="Picture 5" descr="Age Child Female Light icon">
              <a:extLst>
                <a:ext uri="{FF2B5EF4-FFF2-40B4-BE49-F238E27FC236}">
                  <a16:creationId xmlns:a16="http://schemas.microsoft.com/office/drawing/2014/main" id="{E5CEB771-AD1C-40E6-A202-BEE1B311B487}"/>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518011" y="2757841"/>
              <a:ext cx="1474685" cy="14746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BAB2F8A-3F25-4DC7-A080-AF94C811CAEF}"/>
                </a:ext>
              </a:extLst>
            </p:cNvPr>
            <p:cNvSpPr txBox="1"/>
            <p:nvPr/>
          </p:nvSpPr>
          <p:spPr>
            <a:xfrm>
              <a:off x="7868470" y="2532127"/>
              <a:ext cx="585417" cy="338554"/>
            </a:xfrm>
            <a:prstGeom prst="rect">
              <a:avLst/>
            </a:prstGeom>
            <a:noFill/>
          </p:spPr>
          <p:txBody>
            <a:bodyPr wrap="none" rtlCol="0">
              <a:spAutoFit/>
            </a:bodyPr>
            <a:lstStyle/>
            <a:p>
              <a:r>
                <a:rPr lang="en-GB" dirty="0"/>
                <a:t>Alice</a:t>
              </a:r>
            </a:p>
          </p:txBody>
        </p:sp>
      </p:grpSp>
      <p:sp>
        <p:nvSpPr>
          <p:cNvPr id="18" name="Rectangle 17">
            <a:extLst>
              <a:ext uri="{FF2B5EF4-FFF2-40B4-BE49-F238E27FC236}">
                <a16:creationId xmlns:a16="http://schemas.microsoft.com/office/drawing/2014/main" id="{D7ABED88-8875-468F-891E-034A304CC791}"/>
              </a:ext>
            </a:extLst>
          </p:cNvPr>
          <p:cNvSpPr/>
          <p:nvPr/>
        </p:nvSpPr>
        <p:spPr>
          <a:xfrm>
            <a:off x="2218219" y="1282390"/>
            <a:ext cx="7957273" cy="2585323"/>
          </a:xfrm>
          <a:prstGeom prst="rect">
            <a:avLst/>
          </a:prstGeom>
        </p:spPr>
        <p:txBody>
          <a:bodyPr wrap="square">
            <a:spAutoFit/>
          </a:bodyPr>
          <a:lstStyle/>
          <a:p>
            <a:br>
              <a:rPr lang="en-GB" dirty="0">
                <a:solidFill>
                  <a:srgbClr val="000000"/>
                </a:solidFill>
                <a:latin typeface="Verdana" panose="020B0604030504040204" pitchFamily="34" charset="0"/>
              </a:rPr>
            </a:br>
            <a:r>
              <a:rPr lang="en-GB" b="1" dirty="0">
                <a:solidFill>
                  <a:srgbClr val="000000"/>
                </a:solidFill>
                <a:latin typeface="Verdana" panose="020B0604030504040204" pitchFamily="34" charset="0"/>
              </a:rPr>
              <a:t>The Basic Idea</a:t>
            </a:r>
            <a:endParaRPr lang="en-GB" dirty="0">
              <a:solidFill>
                <a:srgbClr val="000000"/>
              </a:solidFill>
              <a:latin typeface="Verdana" panose="020B0604030504040204" pitchFamily="34" charset="0"/>
            </a:endParaRPr>
          </a:p>
          <a:p>
            <a:r>
              <a:rPr lang="en-GB" dirty="0">
                <a:solidFill>
                  <a:srgbClr val="000000"/>
                </a:solidFill>
                <a:latin typeface="Verdana" panose="020B0604030504040204" pitchFamily="34" charset="0"/>
              </a:rPr>
              <a:t>Bob wants to receive a secure / coded message from Alice.</a:t>
            </a:r>
          </a:p>
          <a:p>
            <a:endParaRPr lang="en-GB" dirty="0">
              <a:solidFill>
                <a:srgbClr val="000000"/>
              </a:solidFill>
              <a:latin typeface="Verdana" panose="020B0604030504040204" pitchFamily="34" charset="0"/>
            </a:endParaRPr>
          </a:p>
          <a:p>
            <a:r>
              <a:rPr lang="en-GB" dirty="0">
                <a:solidFill>
                  <a:srgbClr val="000000"/>
                </a:solidFill>
                <a:latin typeface="Verdana" panose="020B0604030504040204" pitchFamily="34" charset="0"/>
              </a:rPr>
              <a:t>EVERYBODY including Alice knows how to write the message in code given out by Bob.</a:t>
            </a:r>
          </a:p>
          <a:p>
            <a:endParaRPr lang="en-GB" dirty="0">
              <a:solidFill>
                <a:srgbClr val="000000"/>
              </a:solidFill>
              <a:latin typeface="Verdana" panose="020B0604030504040204" pitchFamily="34" charset="0"/>
            </a:endParaRPr>
          </a:p>
          <a:p>
            <a:r>
              <a:rPr lang="en-GB" dirty="0">
                <a:solidFill>
                  <a:srgbClr val="000000"/>
                </a:solidFill>
                <a:latin typeface="Verdana" panose="020B0604030504040204" pitchFamily="34" charset="0"/>
              </a:rPr>
              <a:t>Bob is the ONLY person who knows how to decode the coded message.</a:t>
            </a:r>
          </a:p>
        </p:txBody>
      </p:sp>
      <p:sp>
        <p:nvSpPr>
          <p:cNvPr id="2" name="TextBox 1">
            <a:extLst>
              <a:ext uri="{FF2B5EF4-FFF2-40B4-BE49-F238E27FC236}">
                <a16:creationId xmlns:a16="http://schemas.microsoft.com/office/drawing/2014/main" id="{4A5633B1-AEA0-4C9D-8377-6D3E87F17AC9}"/>
              </a:ext>
            </a:extLst>
          </p:cNvPr>
          <p:cNvSpPr txBox="1"/>
          <p:nvPr/>
        </p:nvSpPr>
        <p:spPr>
          <a:xfrm>
            <a:off x="7743698" y="4116234"/>
            <a:ext cx="710189" cy="307777"/>
          </a:xfrm>
          <a:prstGeom prst="rect">
            <a:avLst/>
          </a:prstGeom>
          <a:noFill/>
        </p:spPr>
        <p:txBody>
          <a:bodyPr wrap="square" rtlCol="0">
            <a:spAutoFit/>
          </a:bodyPr>
          <a:lstStyle/>
          <a:p>
            <a:pPr algn="l"/>
            <a:r>
              <a:rPr lang="en-GB" sz="1400" dirty="0">
                <a:solidFill>
                  <a:srgbClr val="323232"/>
                </a:solidFill>
              </a:rPr>
              <a:t>Alice</a:t>
            </a:r>
          </a:p>
        </p:txBody>
      </p:sp>
      <p:sp>
        <p:nvSpPr>
          <p:cNvPr id="19" name="TextBox 18">
            <a:extLst>
              <a:ext uri="{FF2B5EF4-FFF2-40B4-BE49-F238E27FC236}">
                <a16:creationId xmlns:a16="http://schemas.microsoft.com/office/drawing/2014/main" id="{F9DE7DA8-888F-4D72-A902-7DD7D60AA105}"/>
              </a:ext>
            </a:extLst>
          </p:cNvPr>
          <p:cNvSpPr txBox="1"/>
          <p:nvPr/>
        </p:nvSpPr>
        <p:spPr>
          <a:xfrm>
            <a:off x="5360697" y="4072660"/>
            <a:ext cx="710189" cy="307777"/>
          </a:xfrm>
          <a:prstGeom prst="rect">
            <a:avLst/>
          </a:prstGeom>
          <a:noFill/>
        </p:spPr>
        <p:txBody>
          <a:bodyPr wrap="square" rtlCol="0">
            <a:spAutoFit/>
          </a:bodyPr>
          <a:lstStyle/>
          <a:p>
            <a:pPr algn="l"/>
            <a:r>
              <a:rPr lang="en-GB" sz="1400" dirty="0">
                <a:solidFill>
                  <a:srgbClr val="323232"/>
                </a:solidFill>
              </a:rPr>
              <a:t>Bob</a:t>
            </a:r>
          </a:p>
        </p:txBody>
      </p:sp>
      <p:sp>
        <p:nvSpPr>
          <p:cNvPr id="10" name="TextBox 9">
            <a:extLst>
              <a:ext uri="{FF2B5EF4-FFF2-40B4-BE49-F238E27FC236}">
                <a16:creationId xmlns:a16="http://schemas.microsoft.com/office/drawing/2014/main" id="{51740D41-AFA7-49C8-BE59-8E56162DA06C}"/>
              </a:ext>
            </a:extLst>
          </p:cNvPr>
          <p:cNvSpPr txBox="1"/>
          <p:nvPr/>
        </p:nvSpPr>
        <p:spPr>
          <a:xfrm>
            <a:off x="5374005" y="5912023"/>
            <a:ext cx="3111749" cy="369332"/>
          </a:xfrm>
          <a:prstGeom prst="rect">
            <a:avLst/>
          </a:prstGeom>
          <a:noFill/>
        </p:spPr>
        <p:txBody>
          <a:bodyPr wrap="none" rtlCol="0">
            <a:spAutoFit/>
          </a:bodyPr>
          <a:lstStyle/>
          <a:p>
            <a:r>
              <a:rPr lang="en-GB" dirty="0"/>
              <a:t>Exchange of “Public Keys”</a:t>
            </a:r>
          </a:p>
        </p:txBody>
      </p:sp>
      <p:sp>
        <p:nvSpPr>
          <p:cNvPr id="11" name="TextBox 10">
            <a:extLst>
              <a:ext uri="{FF2B5EF4-FFF2-40B4-BE49-F238E27FC236}">
                <a16:creationId xmlns:a16="http://schemas.microsoft.com/office/drawing/2014/main" id="{2E2A4A39-514C-49C1-B156-6FDF6B90EFFE}"/>
              </a:ext>
            </a:extLst>
          </p:cNvPr>
          <p:cNvSpPr txBox="1"/>
          <p:nvPr/>
        </p:nvSpPr>
        <p:spPr>
          <a:xfrm>
            <a:off x="9773327" y="1397282"/>
            <a:ext cx="1300766" cy="2677656"/>
          </a:xfrm>
          <a:prstGeom prst="rect">
            <a:avLst/>
          </a:prstGeom>
          <a:noFill/>
        </p:spPr>
        <p:txBody>
          <a:bodyPr wrap="square" rtlCol="0">
            <a:spAutoFit/>
          </a:bodyPr>
          <a:lstStyle/>
          <a:p>
            <a:r>
              <a:rPr lang="en-GB" sz="15000" dirty="0">
                <a:solidFill>
                  <a:srgbClr val="C00000"/>
                </a:solidFill>
              </a:rPr>
              <a:t>X</a:t>
            </a:r>
          </a:p>
          <a:p>
            <a:endParaRPr lang="en-GB" dirty="0"/>
          </a:p>
        </p:txBody>
      </p:sp>
      <p:pic>
        <p:nvPicPr>
          <p:cNvPr id="20" name="Picture 4" descr="http://www.kptm.edu.my/aduan/img/administrator-icon.png">
            <a:extLst>
              <a:ext uri="{FF2B5EF4-FFF2-40B4-BE49-F238E27FC236}">
                <a16:creationId xmlns:a16="http://schemas.microsoft.com/office/drawing/2014/main" id="{EA8201BA-B61B-41A4-8CCF-ACC8389980CA}"/>
              </a:ext>
            </a:extLst>
          </p:cNvPr>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9558801" y="3737478"/>
            <a:ext cx="1729817" cy="13423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5998CC-EA90-46A4-9D53-025454D26A05}"/>
              </a:ext>
            </a:extLst>
          </p:cNvPr>
          <p:cNvSpPr txBox="1"/>
          <p:nvPr/>
        </p:nvSpPr>
        <p:spPr>
          <a:xfrm>
            <a:off x="9403878" y="5104405"/>
            <a:ext cx="2369559" cy="646331"/>
          </a:xfrm>
          <a:prstGeom prst="rect">
            <a:avLst/>
          </a:prstGeom>
          <a:noFill/>
        </p:spPr>
        <p:txBody>
          <a:bodyPr wrap="none" rtlCol="0">
            <a:spAutoFit/>
          </a:bodyPr>
          <a:lstStyle/>
          <a:p>
            <a:pPr algn="ctr"/>
            <a:r>
              <a:rPr lang="en-GB" dirty="0"/>
              <a:t>Dave is pretending </a:t>
            </a:r>
          </a:p>
          <a:p>
            <a:pPr algn="ctr"/>
            <a:r>
              <a:rPr lang="en-GB" dirty="0"/>
              <a:t>to be Alice.</a:t>
            </a:r>
          </a:p>
        </p:txBody>
      </p:sp>
    </p:spTree>
    <p:extLst>
      <p:ext uri="{BB962C8B-B14F-4D97-AF65-F5344CB8AC3E}">
        <p14:creationId xmlns:p14="http://schemas.microsoft.com/office/powerpoint/2010/main" val="111783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35DC5A-75F7-4447-8CDC-2A7E96E49199}"/>
              </a:ext>
            </a:extLst>
          </p:cNvPr>
          <p:cNvSpPr>
            <a:spLocks noGrp="1"/>
          </p:cNvSpPr>
          <p:nvPr>
            <p:ph type="sldNum" sz="quarter" idx="12"/>
          </p:nvPr>
        </p:nvSpPr>
        <p:spPr/>
        <p:txBody>
          <a:bodyPr/>
          <a:lstStyle/>
          <a:p>
            <a:r>
              <a:rPr lang="en-US"/>
              <a:t>CANON 2020  |  TOGETHER WE CAN  |  </a:t>
            </a:r>
            <a:fld id="{672B60C2-3407-4FC5-8C13-F5C5355320F4}" type="slidenum">
              <a:rPr lang="en-US" b="1" smtClean="0"/>
              <a:pPr/>
              <a:t>56</a:t>
            </a:fld>
            <a:endParaRPr lang="en-US" b="1" dirty="0"/>
          </a:p>
        </p:txBody>
      </p:sp>
      <p:sp>
        <p:nvSpPr>
          <p:cNvPr id="3" name="TextBox 2">
            <a:extLst>
              <a:ext uri="{FF2B5EF4-FFF2-40B4-BE49-F238E27FC236}">
                <a16:creationId xmlns:a16="http://schemas.microsoft.com/office/drawing/2014/main" id="{5EAB198A-11F5-4C6D-A154-EFC9DC330816}"/>
              </a:ext>
            </a:extLst>
          </p:cNvPr>
          <p:cNvSpPr txBox="1"/>
          <p:nvPr/>
        </p:nvSpPr>
        <p:spPr>
          <a:xfrm>
            <a:off x="741872" y="552091"/>
            <a:ext cx="7712015" cy="584775"/>
          </a:xfrm>
          <a:prstGeom prst="rect">
            <a:avLst/>
          </a:prstGeom>
          <a:noFill/>
        </p:spPr>
        <p:txBody>
          <a:bodyPr wrap="square" rtlCol="0">
            <a:spAutoFit/>
          </a:bodyPr>
          <a:lstStyle/>
          <a:p>
            <a:r>
              <a:rPr lang="en-GB" sz="3200" b="1" dirty="0">
                <a:solidFill>
                  <a:srgbClr val="C00000"/>
                </a:solidFill>
              </a:rPr>
              <a:t>Certificates</a:t>
            </a:r>
          </a:p>
        </p:txBody>
      </p:sp>
      <p:pic>
        <p:nvPicPr>
          <p:cNvPr id="4" name="Picture 3">
            <a:extLst>
              <a:ext uri="{FF2B5EF4-FFF2-40B4-BE49-F238E27FC236}">
                <a16:creationId xmlns:a16="http://schemas.microsoft.com/office/drawing/2014/main" id="{140B05E2-DE9C-4ACE-8CB3-CC55ECBA7E44}"/>
              </a:ext>
            </a:extLst>
          </p:cNvPr>
          <p:cNvPicPr/>
          <p:nvPr/>
        </p:nvPicPr>
        <p:blipFill>
          <a:blip r:embed="rId3"/>
          <a:stretch>
            <a:fillRect/>
          </a:stretch>
        </p:blipFill>
        <p:spPr>
          <a:xfrm>
            <a:off x="909297" y="1721641"/>
            <a:ext cx="2958414" cy="3815046"/>
          </a:xfrm>
          <a:prstGeom prst="rect">
            <a:avLst/>
          </a:prstGeom>
        </p:spPr>
      </p:pic>
      <p:sp>
        <p:nvSpPr>
          <p:cNvPr id="5" name="Rectangle 4">
            <a:extLst>
              <a:ext uri="{FF2B5EF4-FFF2-40B4-BE49-F238E27FC236}">
                <a16:creationId xmlns:a16="http://schemas.microsoft.com/office/drawing/2014/main" id="{56E19E03-9A68-466F-A6EB-2EA067D8F5FC}"/>
              </a:ext>
            </a:extLst>
          </p:cNvPr>
          <p:cNvSpPr/>
          <p:nvPr/>
        </p:nvSpPr>
        <p:spPr>
          <a:xfrm>
            <a:off x="433099" y="1136866"/>
            <a:ext cx="4495141" cy="523220"/>
          </a:xfrm>
          <a:prstGeom prst="rect">
            <a:avLst/>
          </a:prstGeom>
        </p:spPr>
        <p:txBody>
          <a:bodyPr wrap="none">
            <a:spAutoFit/>
          </a:bodyPr>
          <a:lstStyle/>
          <a:p>
            <a:pPr>
              <a:spcBef>
                <a:spcPts val="2000"/>
              </a:spcBef>
              <a:spcAft>
                <a:spcPts val="200"/>
              </a:spcAft>
            </a:pPr>
            <a:r>
              <a:rPr lang="en-GB" sz="2800" b="1" kern="0" dirty="0">
                <a:latin typeface="Century Gothic" panose="020B0502020202020204" pitchFamily="34" charset="0"/>
                <a:ea typeface="Times New Roman" panose="02020603050405020304" pitchFamily="18" charset="0"/>
                <a:cs typeface="Times New Roman" panose="02020603050405020304" pitchFamily="18" charset="0"/>
              </a:rPr>
              <a:t>X.509 Digital Certificates </a:t>
            </a:r>
            <a:endParaRPr lang="en-GB" sz="2800" b="1" kern="0" dirty="0">
              <a:latin typeface="Corbel" panose="020B0503020204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A19CFA7-61C6-4D46-8D49-CCCE91463337}"/>
              </a:ext>
            </a:extLst>
          </p:cNvPr>
          <p:cNvPicPr>
            <a:picLocks noChangeAspect="1"/>
          </p:cNvPicPr>
          <p:nvPr/>
        </p:nvPicPr>
        <p:blipFill>
          <a:blip r:embed="rId4"/>
          <a:stretch>
            <a:fillRect/>
          </a:stretch>
        </p:blipFill>
        <p:spPr>
          <a:xfrm>
            <a:off x="5554348" y="458315"/>
            <a:ext cx="1585411" cy="2197765"/>
          </a:xfrm>
          <a:prstGeom prst="rect">
            <a:avLst/>
          </a:prstGeom>
        </p:spPr>
      </p:pic>
      <p:sp>
        <p:nvSpPr>
          <p:cNvPr id="8" name="TextBox 7">
            <a:extLst>
              <a:ext uri="{FF2B5EF4-FFF2-40B4-BE49-F238E27FC236}">
                <a16:creationId xmlns:a16="http://schemas.microsoft.com/office/drawing/2014/main" id="{7C955F08-A4F3-475B-8176-1A515CE4E950}"/>
              </a:ext>
            </a:extLst>
          </p:cNvPr>
          <p:cNvSpPr txBox="1"/>
          <p:nvPr/>
        </p:nvSpPr>
        <p:spPr>
          <a:xfrm>
            <a:off x="6739370" y="1126311"/>
            <a:ext cx="4551246" cy="369332"/>
          </a:xfrm>
          <a:prstGeom prst="rect">
            <a:avLst/>
          </a:prstGeom>
          <a:noFill/>
        </p:spPr>
        <p:txBody>
          <a:bodyPr wrap="none" rtlCol="0">
            <a:spAutoFit/>
          </a:bodyPr>
          <a:lstStyle/>
          <a:p>
            <a:r>
              <a:rPr lang="en-GB" b="1" dirty="0"/>
              <a:t>Root Certificate: </a:t>
            </a:r>
            <a:r>
              <a:rPr lang="en-GB" dirty="0"/>
              <a:t>Issued by the Root CA</a:t>
            </a:r>
          </a:p>
        </p:txBody>
      </p:sp>
      <p:pic>
        <p:nvPicPr>
          <p:cNvPr id="9" name="Picture 8">
            <a:extLst>
              <a:ext uri="{FF2B5EF4-FFF2-40B4-BE49-F238E27FC236}">
                <a16:creationId xmlns:a16="http://schemas.microsoft.com/office/drawing/2014/main" id="{FF54B03A-D72F-42E1-9E6C-D0525DA85EA1}"/>
              </a:ext>
            </a:extLst>
          </p:cNvPr>
          <p:cNvPicPr>
            <a:picLocks noChangeAspect="1"/>
          </p:cNvPicPr>
          <p:nvPr/>
        </p:nvPicPr>
        <p:blipFill>
          <a:blip r:embed="rId4"/>
          <a:stretch>
            <a:fillRect/>
          </a:stretch>
        </p:blipFill>
        <p:spPr>
          <a:xfrm>
            <a:off x="5558887" y="2726747"/>
            <a:ext cx="1585411" cy="2197765"/>
          </a:xfrm>
          <a:prstGeom prst="rect">
            <a:avLst/>
          </a:prstGeom>
        </p:spPr>
      </p:pic>
      <p:sp>
        <p:nvSpPr>
          <p:cNvPr id="10" name="TextBox 9">
            <a:extLst>
              <a:ext uri="{FF2B5EF4-FFF2-40B4-BE49-F238E27FC236}">
                <a16:creationId xmlns:a16="http://schemas.microsoft.com/office/drawing/2014/main" id="{1BBAE6AE-20F0-4659-A17F-E3373054F44F}"/>
              </a:ext>
            </a:extLst>
          </p:cNvPr>
          <p:cNvSpPr txBox="1"/>
          <p:nvPr/>
        </p:nvSpPr>
        <p:spPr>
          <a:xfrm>
            <a:off x="6743909" y="3394743"/>
            <a:ext cx="4790094" cy="369332"/>
          </a:xfrm>
          <a:prstGeom prst="rect">
            <a:avLst/>
          </a:prstGeom>
          <a:noFill/>
        </p:spPr>
        <p:txBody>
          <a:bodyPr wrap="none" rtlCol="0">
            <a:spAutoFit/>
          </a:bodyPr>
          <a:lstStyle/>
          <a:p>
            <a:r>
              <a:rPr lang="en-GB" b="1" dirty="0"/>
              <a:t>Certificate: </a:t>
            </a:r>
            <a:r>
              <a:rPr lang="en-GB" dirty="0"/>
              <a:t>Issued by the Subordinate CA</a:t>
            </a:r>
          </a:p>
        </p:txBody>
      </p:sp>
      <p:sp>
        <p:nvSpPr>
          <p:cNvPr id="11" name="Arrow: Down 10">
            <a:extLst>
              <a:ext uri="{FF2B5EF4-FFF2-40B4-BE49-F238E27FC236}">
                <a16:creationId xmlns:a16="http://schemas.microsoft.com/office/drawing/2014/main" id="{BEFA2CC9-BB48-435D-BFE1-6844F00C4947}"/>
              </a:ext>
            </a:extLst>
          </p:cNvPr>
          <p:cNvSpPr/>
          <p:nvPr/>
        </p:nvSpPr>
        <p:spPr>
          <a:xfrm>
            <a:off x="8271956" y="1767388"/>
            <a:ext cx="746975" cy="1497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9724808-3B58-487E-A6D4-16F3B32FCBEB}"/>
              </a:ext>
            </a:extLst>
          </p:cNvPr>
          <p:cNvSpPr txBox="1"/>
          <p:nvPr/>
        </p:nvSpPr>
        <p:spPr>
          <a:xfrm>
            <a:off x="8937604" y="2025906"/>
            <a:ext cx="1208985" cy="646331"/>
          </a:xfrm>
          <a:prstGeom prst="rect">
            <a:avLst/>
          </a:prstGeom>
          <a:noFill/>
        </p:spPr>
        <p:txBody>
          <a:bodyPr wrap="none" rtlCol="0">
            <a:spAutoFit/>
          </a:bodyPr>
          <a:lstStyle/>
          <a:p>
            <a:pPr algn="ctr"/>
            <a:r>
              <a:rPr lang="en-GB" dirty="0"/>
              <a:t>Chain of </a:t>
            </a:r>
          </a:p>
          <a:p>
            <a:pPr algn="ctr"/>
            <a:r>
              <a:rPr lang="en-GB" dirty="0"/>
              <a:t>Authority</a:t>
            </a:r>
          </a:p>
        </p:txBody>
      </p:sp>
      <p:sp>
        <p:nvSpPr>
          <p:cNvPr id="13" name="TextBox 12">
            <a:extLst>
              <a:ext uri="{FF2B5EF4-FFF2-40B4-BE49-F238E27FC236}">
                <a16:creationId xmlns:a16="http://schemas.microsoft.com/office/drawing/2014/main" id="{6DD2296C-DDD2-4A57-B0B9-440B53C8B7CC}"/>
              </a:ext>
            </a:extLst>
          </p:cNvPr>
          <p:cNvSpPr txBox="1"/>
          <p:nvPr/>
        </p:nvSpPr>
        <p:spPr>
          <a:xfrm>
            <a:off x="6691063" y="5976892"/>
            <a:ext cx="1954381" cy="646331"/>
          </a:xfrm>
          <a:prstGeom prst="rect">
            <a:avLst/>
          </a:prstGeom>
          <a:noFill/>
        </p:spPr>
        <p:txBody>
          <a:bodyPr wrap="none" rtlCol="0">
            <a:spAutoFit/>
          </a:bodyPr>
          <a:lstStyle/>
          <a:p>
            <a:pPr algn="ctr"/>
            <a:r>
              <a:rPr lang="en-GB" b="1" dirty="0"/>
              <a:t>Passport</a:t>
            </a:r>
          </a:p>
          <a:p>
            <a:pPr algn="ctr"/>
            <a:r>
              <a:rPr lang="en-GB" dirty="0"/>
              <a:t>Root Certificate</a:t>
            </a:r>
          </a:p>
        </p:txBody>
      </p:sp>
      <p:sp>
        <p:nvSpPr>
          <p:cNvPr id="14" name="TextBox 13">
            <a:extLst>
              <a:ext uri="{FF2B5EF4-FFF2-40B4-BE49-F238E27FC236}">
                <a16:creationId xmlns:a16="http://schemas.microsoft.com/office/drawing/2014/main" id="{3A05A756-3779-489E-AFD9-B8E2C47CE31E}"/>
              </a:ext>
            </a:extLst>
          </p:cNvPr>
          <p:cNvSpPr txBox="1"/>
          <p:nvPr/>
        </p:nvSpPr>
        <p:spPr>
          <a:xfrm>
            <a:off x="8989455" y="5976891"/>
            <a:ext cx="2800768" cy="646331"/>
          </a:xfrm>
          <a:prstGeom prst="rect">
            <a:avLst/>
          </a:prstGeom>
          <a:noFill/>
        </p:spPr>
        <p:txBody>
          <a:bodyPr wrap="none" rtlCol="0">
            <a:spAutoFit/>
          </a:bodyPr>
          <a:lstStyle/>
          <a:p>
            <a:pPr algn="ctr"/>
            <a:r>
              <a:rPr lang="en-GB" b="1" dirty="0"/>
              <a:t>Visa</a:t>
            </a:r>
          </a:p>
          <a:p>
            <a:pPr algn="ctr"/>
            <a:r>
              <a:rPr lang="en-GB" dirty="0"/>
              <a:t>Subordinate Certificate</a:t>
            </a:r>
          </a:p>
        </p:txBody>
      </p:sp>
      <p:pic>
        <p:nvPicPr>
          <p:cNvPr id="1026" name="Picture 2" descr="EU Passports Remain Among World's Most Powerful - SchengenVisaInfo.com">
            <a:extLst>
              <a:ext uri="{FF2B5EF4-FFF2-40B4-BE49-F238E27FC236}">
                <a16:creationId xmlns:a16="http://schemas.microsoft.com/office/drawing/2014/main" id="{81B55384-5725-45A3-8979-E4634346F5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1063" y="4905379"/>
            <a:ext cx="1874168" cy="1181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sa stamping. Stamp on passport application | Epthinktank | European  Parliament">
            <a:extLst>
              <a:ext uri="{FF2B5EF4-FFF2-40B4-BE49-F238E27FC236}">
                <a16:creationId xmlns:a16="http://schemas.microsoft.com/office/drawing/2014/main" id="{069CC126-5754-4C8D-BD1B-8DE853BEF6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597" y="4761636"/>
            <a:ext cx="1190126" cy="11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0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E03145DA-1255-470C-9283-5028D6AF1B4A}"/>
              </a:ext>
            </a:extLst>
          </p:cNvPr>
          <p:cNvPicPr>
            <a:picLocks noChangeAspect="1"/>
          </p:cNvPicPr>
          <p:nvPr/>
        </p:nvPicPr>
        <p:blipFill>
          <a:blip r:embed="rId2"/>
          <a:stretch>
            <a:fillRect/>
          </a:stretch>
        </p:blipFill>
        <p:spPr>
          <a:xfrm>
            <a:off x="5462167" y="2378290"/>
            <a:ext cx="5698071" cy="2982324"/>
          </a:xfrm>
          <a:prstGeom prst="rect">
            <a:avLst/>
          </a:prstGeom>
        </p:spPr>
      </p:pic>
      <p:pic>
        <p:nvPicPr>
          <p:cNvPr id="6" name="Grafik 5">
            <a:extLst>
              <a:ext uri="{FF2B5EF4-FFF2-40B4-BE49-F238E27FC236}">
                <a16:creationId xmlns:a16="http://schemas.microsoft.com/office/drawing/2014/main" id="{0E42D511-B8FF-479C-BD14-57FD16B6DD02}"/>
              </a:ext>
            </a:extLst>
          </p:cNvPr>
          <p:cNvPicPr>
            <a:picLocks noChangeAspect="1"/>
          </p:cNvPicPr>
          <p:nvPr/>
        </p:nvPicPr>
        <p:blipFill>
          <a:blip r:embed="rId3"/>
          <a:stretch>
            <a:fillRect/>
          </a:stretch>
        </p:blipFill>
        <p:spPr>
          <a:xfrm>
            <a:off x="571359" y="1870812"/>
            <a:ext cx="1859441" cy="1956986"/>
          </a:xfrm>
          <a:prstGeom prst="rect">
            <a:avLst/>
          </a:prstGeom>
        </p:spPr>
      </p:pic>
      <p:cxnSp>
        <p:nvCxnSpPr>
          <p:cNvPr id="12" name="Gerade Verbindung mit Pfeil 11">
            <a:extLst>
              <a:ext uri="{FF2B5EF4-FFF2-40B4-BE49-F238E27FC236}">
                <a16:creationId xmlns:a16="http://schemas.microsoft.com/office/drawing/2014/main" id="{B6A4146A-851E-4FBC-B435-7CDA0261BA40}"/>
              </a:ext>
            </a:extLst>
          </p:cNvPr>
          <p:cNvCxnSpPr>
            <a:cxnSpLocks/>
          </p:cNvCxnSpPr>
          <p:nvPr/>
        </p:nvCxnSpPr>
        <p:spPr>
          <a:xfrm flipV="1">
            <a:off x="5196467" y="3881131"/>
            <a:ext cx="1874893" cy="30469"/>
          </a:xfrm>
          <a:prstGeom prst="straightConnector1">
            <a:avLst/>
          </a:prstGeom>
          <a:ln w="57150">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288776D5-0CF2-4F60-934B-CDC08EE2CE0E}"/>
              </a:ext>
            </a:extLst>
          </p:cNvPr>
          <p:cNvCxnSpPr>
            <a:cxnSpLocks/>
            <a:endCxn id="26" idx="1"/>
          </p:cNvCxnSpPr>
          <p:nvPr/>
        </p:nvCxnSpPr>
        <p:spPr>
          <a:xfrm>
            <a:off x="2181997" y="3274945"/>
            <a:ext cx="1403832" cy="606186"/>
          </a:xfrm>
          <a:prstGeom prst="straightConnector1">
            <a:avLst/>
          </a:prstGeom>
          <a:ln w="57150">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Grafik 13" descr="Ein Bild, das Text, Elektronik, drinnen, Vervielfältiger enthält.&#10;&#10;Automatisch generierte Beschreibung">
            <a:extLst>
              <a:ext uri="{FF2B5EF4-FFF2-40B4-BE49-F238E27FC236}">
                <a16:creationId xmlns:a16="http://schemas.microsoft.com/office/drawing/2014/main" id="{23D13BE0-1089-475A-9BD6-0064090252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165" y="4207244"/>
            <a:ext cx="888323" cy="1356889"/>
          </a:xfrm>
          <a:prstGeom prst="rect">
            <a:avLst/>
          </a:prstGeom>
        </p:spPr>
      </p:pic>
      <p:cxnSp>
        <p:nvCxnSpPr>
          <p:cNvPr id="15" name="Gerade Verbindung mit Pfeil 14">
            <a:extLst>
              <a:ext uri="{FF2B5EF4-FFF2-40B4-BE49-F238E27FC236}">
                <a16:creationId xmlns:a16="http://schemas.microsoft.com/office/drawing/2014/main" id="{0D8E4F41-C097-44BE-9500-0EDEE2C56E91}"/>
              </a:ext>
            </a:extLst>
          </p:cNvPr>
          <p:cNvCxnSpPr>
            <a:cxnSpLocks/>
          </p:cNvCxnSpPr>
          <p:nvPr/>
        </p:nvCxnSpPr>
        <p:spPr>
          <a:xfrm flipV="1">
            <a:off x="2145455" y="4129123"/>
            <a:ext cx="1451941" cy="678813"/>
          </a:xfrm>
          <a:prstGeom prst="straightConnector1">
            <a:avLst/>
          </a:prstGeom>
          <a:ln w="57150">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9B47A2F3-023E-4546-9261-330A7CEC580D}"/>
              </a:ext>
            </a:extLst>
          </p:cNvPr>
          <p:cNvSpPr txBox="1"/>
          <p:nvPr/>
        </p:nvSpPr>
        <p:spPr>
          <a:xfrm>
            <a:off x="2668900" y="3976939"/>
            <a:ext cx="531270" cy="830997"/>
          </a:xfrm>
          <a:prstGeom prst="rect">
            <a:avLst/>
          </a:prstGeom>
          <a:noFill/>
        </p:spPr>
        <p:txBody>
          <a:bodyPr wrap="square" rtlCol="0">
            <a:spAutoFit/>
          </a:bodyPr>
          <a:lstStyle/>
          <a:p>
            <a:r>
              <a:rPr lang="de-DE" sz="4800" dirty="0"/>
              <a:t>X</a:t>
            </a:r>
          </a:p>
        </p:txBody>
      </p:sp>
      <p:sp>
        <p:nvSpPr>
          <p:cNvPr id="20" name="Textfeld 19">
            <a:extLst>
              <a:ext uri="{FF2B5EF4-FFF2-40B4-BE49-F238E27FC236}">
                <a16:creationId xmlns:a16="http://schemas.microsoft.com/office/drawing/2014/main" id="{8ABE27F0-8B5C-443D-AD66-B60701FC247E}"/>
              </a:ext>
            </a:extLst>
          </p:cNvPr>
          <p:cNvSpPr txBox="1"/>
          <p:nvPr/>
        </p:nvSpPr>
        <p:spPr>
          <a:xfrm>
            <a:off x="8926439" y="1923716"/>
            <a:ext cx="2694202" cy="523220"/>
          </a:xfrm>
          <a:prstGeom prst="rect">
            <a:avLst/>
          </a:prstGeom>
          <a:noFill/>
        </p:spPr>
        <p:txBody>
          <a:bodyPr wrap="square" rtlCol="0">
            <a:spAutoFit/>
          </a:bodyPr>
          <a:lstStyle/>
          <a:p>
            <a:pPr algn="ctr"/>
            <a:r>
              <a:rPr lang="de-DE" sz="1400" b="1" dirty="0" err="1"/>
              <a:t>Certificate</a:t>
            </a:r>
            <a:r>
              <a:rPr lang="de-DE" sz="1400" b="1" dirty="0"/>
              <a:t> Server</a:t>
            </a:r>
          </a:p>
          <a:p>
            <a:pPr algn="ctr"/>
            <a:r>
              <a:rPr lang="de-DE" sz="1400" b="1" dirty="0"/>
              <a:t>(Certification Authority [CA])</a:t>
            </a:r>
            <a:endParaRPr lang="de-DE" sz="1400" dirty="0"/>
          </a:p>
        </p:txBody>
      </p:sp>
      <p:sp>
        <p:nvSpPr>
          <p:cNvPr id="2" name="Textfeld 1">
            <a:extLst>
              <a:ext uri="{FF2B5EF4-FFF2-40B4-BE49-F238E27FC236}">
                <a16:creationId xmlns:a16="http://schemas.microsoft.com/office/drawing/2014/main" id="{590A45D1-4B8B-44E5-8823-D6ECE1C1EE17}"/>
              </a:ext>
            </a:extLst>
          </p:cNvPr>
          <p:cNvSpPr txBox="1"/>
          <p:nvPr/>
        </p:nvSpPr>
        <p:spPr>
          <a:xfrm>
            <a:off x="6732186" y="5656506"/>
            <a:ext cx="2910491" cy="523220"/>
          </a:xfrm>
          <a:prstGeom prst="rect">
            <a:avLst/>
          </a:prstGeom>
          <a:noFill/>
        </p:spPr>
        <p:txBody>
          <a:bodyPr wrap="square" rtlCol="0">
            <a:spAutoFit/>
          </a:bodyPr>
          <a:lstStyle/>
          <a:p>
            <a:r>
              <a:rPr lang="de-DE" sz="1400" b="1" dirty="0"/>
              <a:t>Radius</a:t>
            </a:r>
            <a:r>
              <a:rPr lang="de-DE" sz="1400" dirty="0"/>
              <a:t> Server </a:t>
            </a:r>
            <a:r>
              <a:rPr lang="de-DE" sz="1400" dirty="0" err="1"/>
              <a:t>controls</a:t>
            </a:r>
            <a:r>
              <a:rPr lang="de-DE" sz="1400" dirty="0"/>
              <a:t> </a:t>
            </a:r>
            <a:r>
              <a:rPr lang="de-DE" sz="1400" dirty="0" err="1"/>
              <a:t>access</a:t>
            </a:r>
            <a:r>
              <a:rPr lang="de-DE" sz="1400" dirty="0"/>
              <a:t> </a:t>
            </a:r>
            <a:r>
              <a:rPr lang="de-DE" sz="1400" dirty="0" err="1"/>
              <a:t>of</a:t>
            </a:r>
            <a:r>
              <a:rPr lang="de-DE" sz="1400" dirty="0"/>
              <a:t> external </a:t>
            </a:r>
            <a:r>
              <a:rPr lang="de-DE" sz="1400" dirty="0" err="1"/>
              <a:t>devices</a:t>
            </a:r>
            <a:r>
              <a:rPr lang="de-DE" sz="1400" dirty="0"/>
              <a:t>  </a:t>
            </a:r>
            <a:r>
              <a:rPr lang="de-DE" sz="1400" dirty="0" err="1"/>
              <a:t>to</a:t>
            </a:r>
            <a:r>
              <a:rPr lang="de-DE" sz="1400" dirty="0"/>
              <a:t> network</a:t>
            </a:r>
          </a:p>
        </p:txBody>
      </p:sp>
      <p:sp>
        <p:nvSpPr>
          <p:cNvPr id="5" name="Textfeld 4">
            <a:extLst>
              <a:ext uri="{FF2B5EF4-FFF2-40B4-BE49-F238E27FC236}">
                <a16:creationId xmlns:a16="http://schemas.microsoft.com/office/drawing/2014/main" id="{1A28FB1A-A58E-4E8D-8028-D406EB801DBD}"/>
              </a:ext>
            </a:extLst>
          </p:cNvPr>
          <p:cNvSpPr txBox="1"/>
          <p:nvPr/>
        </p:nvSpPr>
        <p:spPr>
          <a:xfrm>
            <a:off x="8926439" y="4065975"/>
            <a:ext cx="1703981" cy="1600438"/>
          </a:xfrm>
          <a:prstGeom prst="rect">
            <a:avLst/>
          </a:prstGeom>
          <a:noFill/>
        </p:spPr>
        <p:txBody>
          <a:bodyPr wrap="square" rtlCol="0">
            <a:spAutoFit/>
          </a:bodyPr>
          <a:lstStyle/>
          <a:p>
            <a:r>
              <a:rPr lang="de-DE" sz="1400" b="1" dirty="0">
                <a:solidFill>
                  <a:srgbClr val="C00000"/>
                </a:solidFill>
              </a:rPr>
              <a:t>RADIUS:</a:t>
            </a:r>
          </a:p>
          <a:p>
            <a:endParaRPr lang="de-DE" sz="1400" b="1" dirty="0"/>
          </a:p>
          <a:p>
            <a:r>
              <a:rPr lang="de-DE" sz="1400" b="1" dirty="0"/>
              <a:t>R</a:t>
            </a:r>
            <a:r>
              <a:rPr lang="de-DE" sz="1400" dirty="0"/>
              <a:t>emote</a:t>
            </a:r>
          </a:p>
          <a:p>
            <a:r>
              <a:rPr lang="de-DE" sz="1400" b="1" dirty="0"/>
              <a:t>A</a:t>
            </a:r>
            <a:r>
              <a:rPr lang="de-DE" sz="1400" dirty="0"/>
              <a:t>uthentication </a:t>
            </a:r>
          </a:p>
          <a:p>
            <a:r>
              <a:rPr lang="de-DE" sz="1400" b="1" dirty="0" err="1"/>
              <a:t>D</a:t>
            </a:r>
            <a:r>
              <a:rPr lang="de-DE" sz="1400" dirty="0" err="1"/>
              <a:t>ial</a:t>
            </a:r>
            <a:r>
              <a:rPr lang="de-DE" sz="1400" dirty="0"/>
              <a:t>-</a:t>
            </a:r>
            <a:r>
              <a:rPr lang="de-DE" sz="1400" b="1" dirty="0"/>
              <a:t>I</a:t>
            </a:r>
            <a:r>
              <a:rPr lang="de-DE" sz="1400" dirty="0"/>
              <a:t>n </a:t>
            </a:r>
          </a:p>
          <a:p>
            <a:r>
              <a:rPr lang="de-DE" sz="1400" b="1" dirty="0"/>
              <a:t>U</a:t>
            </a:r>
            <a:r>
              <a:rPr lang="de-DE" sz="1400" dirty="0"/>
              <a:t>ser </a:t>
            </a:r>
          </a:p>
          <a:p>
            <a:r>
              <a:rPr lang="de-DE" sz="1400" b="1" dirty="0"/>
              <a:t>S</a:t>
            </a:r>
            <a:r>
              <a:rPr lang="de-DE" sz="1400" dirty="0"/>
              <a:t>ervice</a:t>
            </a:r>
          </a:p>
        </p:txBody>
      </p:sp>
      <p:sp>
        <p:nvSpPr>
          <p:cNvPr id="21" name="Footer Placeholder 4">
            <a:extLst>
              <a:ext uri="{FF2B5EF4-FFF2-40B4-BE49-F238E27FC236}">
                <a16:creationId xmlns:a16="http://schemas.microsoft.com/office/drawing/2014/main" id="{68D5CA39-C135-4F2C-A921-6664985DD0F7}"/>
              </a:ext>
            </a:extLst>
          </p:cNvPr>
          <p:cNvSpPr txBox="1">
            <a:spLocks/>
          </p:cNvSpPr>
          <p:nvPr/>
        </p:nvSpPr>
        <p:spPr>
          <a:xfrm>
            <a:off x="1530679" y="6466518"/>
            <a:ext cx="2962275" cy="230831"/>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B4F54"/>
                </a:solidFill>
                <a:effectLst/>
                <a:uLnTx/>
                <a:uFillTx/>
                <a:latin typeface="Century Gothic"/>
                <a:ea typeface="+mn-ea"/>
                <a:cs typeface="+mn-cs"/>
              </a:rPr>
              <a:t>R3  | </a:t>
            </a:r>
            <a:r>
              <a:rPr lang="en-GB" dirty="0"/>
              <a:t>Network Security</a:t>
            </a:r>
            <a:endParaRPr kumimoji="0" lang="en-GB" sz="900" b="1" i="0" u="none" strike="noStrike" kern="1200" cap="none" spc="0" normalizeH="0" baseline="0" noProof="0" dirty="0">
              <a:ln>
                <a:noFill/>
              </a:ln>
              <a:solidFill>
                <a:srgbClr val="4B4F54"/>
              </a:solidFill>
              <a:effectLst/>
              <a:uLnTx/>
              <a:uFillTx/>
              <a:latin typeface="Century Gothic"/>
              <a:ea typeface="+mn-ea"/>
              <a:cs typeface="+mn-cs"/>
            </a:endParaRPr>
          </a:p>
        </p:txBody>
      </p:sp>
      <p:sp>
        <p:nvSpPr>
          <p:cNvPr id="23" name="Textfeld 22">
            <a:extLst>
              <a:ext uri="{FF2B5EF4-FFF2-40B4-BE49-F238E27FC236}">
                <a16:creationId xmlns:a16="http://schemas.microsoft.com/office/drawing/2014/main" id="{B435D483-F09B-4301-861F-D7165E535DF8}"/>
              </a:ext>
            </a:extLst>
          </p:cNvPr>
          <p:cNvSpPr txBox="1"/>
          <p:nvPr/>
        </p:nvSpPr>
        <p:spPr>
          <a:xfrm>
            <a:off x="383329" y="1470702"/>
            <a:ext cx="6142616" cy="400110"/>
          </a:xfrm>
          <a:prstGeom prst="rect">
            <a:avLst/>
          </a:prstGeom>
          <a:noFill/>
        </p:spPr>
        <p:txBody>
          <a:bodyPr wrap="square">
            <a:spAutoFit/>
          </a:bodyPr>
          <a:lstStyle/>
          <a:p>
            <a:r>
              <a:rPr kumimoji="0" lang="de-DE" sz="2000" b="1" i="0" u="none" strike="noStrike" kern="1200" cap="all" spc="0" normalizeH="0" baseline="0" noProof="0" dirty="0">
                <a:ln>
                  <a:noFill/>
                </a:ln>
                <a:solidFill>
                  <a:srgbClr val="4B4F54"/>
                </a:solidFill>
                <a:effectLst/>
                <a:uLnTx/>
                <a:uFillTx/>
                <a:latin typeface="Century Gothic"/>
                <a:ea typeface="+mj-ea"/>
                <a:cs typeface="+mj-cs"/>
              </a:rPr>
              <a:t>IEEE802.1x </a:t>
            </a:r>
            <a:r>
              <a:rPr lang="de-DE" sz="2000" b="1" cap="all" dirty="0" err="1">
                <a:solidFill>
                  <a:srgbClr val="4B4F54"/>
                </a:solidFill>
                <a:latin typeface="Century Gothic"/>
                <a:ea typeface="+mj-ea"/>
                <a:cs typeface="+mj-cs"/>
              </a:rPr>
              <a:t>concept</a:t>
            </a:r>
            <a:r>
              <a:rPr kumimoji="0" lang="de-DE" sz="2000" b="1" i="0" u="none" strike="noStrike" kern="1200" cap="all" spc="0" normalizeH="0" baseline="0" noProof="0" dirty="0">
                <a:ln>
                  <a:noFill/>
                </a:ln>
                <a:solidFill>
                  <a:srgbClr val="4B4F54"/>
                </a:solidFill>
                <a:effectLst/>
                <a:uLnTx/>
                <a:uFillTx/>
                <a:latin typeface="Century Gothic"/>
                <a:ea typeface="+mj-ea"/>
                <a:cs typeface="+mj-cs"/>
              </a:rPr>
              <a:t>:</a:t>
            </a:r>
            <a:endParaRPr lang="de-DE" sz="2000" dirty="0"/>
          </a:p>
        </p:txBody>
      </p:sp>
      <p:cxnSp>
        <p:nvCxnSpPr>
          <p:cNvPr id="7" name="Straight Arrow Connector 6">
            <a:extLst>
              <a:ext uri="{FF2B5EF4-FFF2-40B4-BE49-F238E27FC236}">
                <a16:creationId xmlns:a16="http://schemas.microsoft.com/office/drawing/2014/main" id="{BC758A59-8321-4E8C-AB67-FB6A559BEEFB}"/>
              </a:ext>
            </a:extLst>
          </p:cNvPr>
          <p:cNvCxnSpPr/>
          <p:nvPr/>
        </p:nvCxnSpPr>
        <p:spPr>
          <a:xfrm>
            <a:off x="9845236" y="2421186"/>
            <a:ext cx="302920" cy="214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763FB3D-98F1-4179-AB57-677040E06B2F}"/>
              </a:ext>
            </a:extLst>
          </p:cNvPr>
          <p:cNvCxnSpPr>
            <a:stCxn id="2" idx="0"/>
          </p:cNvCxnSpPr>
          <p:nvPr/>
        </p:nvCxnSpPr>
        <p:spPr>
          <a:xfrm flipV="1">
            <a:off x="8187432" y="5139633"/>
            <a:ext cx="310866" cy="516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Graphical user interface, text&#10;&#10;Description automatically generated with medium confidence">
            <a:extLst>
              <a:ext uri="{FF2B5EF4-FFF2-40B4-BE49-F238E27FC236}">
                <a16:creationId xmlns:a16="http://schemas.microsoft.com/office/drawing/2014/main" id="{60D253A7-4739-42E5-916E-96E866F43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5829" y="3495314"/>
            <a:ext cx="1762371" cy="771633"/>
          </a:xfrm>
          <a:prstGeom prst="rect">
            <a:avLst/>
          </a:prstGeom>
        </p:spPr>
      </p:pic>
      <p:cxnSp>
        <p:nvCxnSpPr>
          <p:cNvPr id="82" name="Connector: Elbow 81">
            <a:extLst>
              <a:ext uri="{FF2B5EF4-FFF2-40B4-BE49-F238E27FC236}">
                <a16:creationId xmlns:a16="http://schemas.microsoft.com/office/drawing/2014/main" id="{B151D7AE-1D05-43B4-9A26-E323B51CEA31}"/>
              </a:ext>
            </a:extLst>
          </p:cNvPr>
          <p:cNvCxnSpPr>
            <a:cxnSpLocks/>
          </p:cNvCxnSpPr>
          <p:nvPr/>
        </p:nvCxnSpPr>
        <p:spPr>
          <a:xfrm flipV="1">
            <a:off x="8619067" y="3429000"/>
            <a:ext cx="1456266" cy="482600"/>
          </a:xfrm>
          <a:prstGeom prst="bentConnector3">
            <a:avLst>
              <a:gd name="adj1" fmla="val 73837"/>
            </a:avLst>
          </a:prstGeom>
          <a:ln w="19050">
            <a:prstDash val="dashDot"/>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52B92CB0-9955-4CC2-9BBB-52908A04EF3F}"/>
              </a:ext>
            </a:extLst>
          </p:cNvPr>
          <p:cNvSpPr txBox="1"/>
          <p:nvPr/>
        </p:nvSpPr>
        <p:spPr>
          <a:xfrm>
            <a:off x="383329" y="795080"/>
            <a:ext cx="8825065" cy="369332"/>
          </a:xfrm>
          <a:prstGeom prst="rect">
            <a:avLst/>
          </a:prstGeom>
          <a:noFill/>
        </p:spPr>
        <p:txBody>
          <a:bodyPr wrap="square">
            <a:spAutoFit/>
          </a:bodyPr>
          <a:lstStyle/>
          <a:p>
            <a:r>
              <a:rPr lang="de-DE" sz="1800" dirty="0"/>
              <a:t>Target: </a:t>
            </a:r>
            <a:r>
              <a:rPr lang="de-DE" sz="1800" b="0" dirty="0"/>
              <a:t>Only authenticated devices will get a physical access to a network</a:t>
            </a:r>
            <a:endParaRPr lang="en-GB" dirty="0"/>
          </a:p>
        </p:txBody>
      </p:sp>
      <p:sp>
        <p:nvSpPr>
          <p:cNvPr id="27" name="Titel 1">
            <a:extLst>
              <a:ext uri="{FF2B5EF4-FFF2-40B4-BE49-F238E27FC236}">
                <a16:creationId xmlns:a16="http://schemas.microsoft.com/office/drawing/2014/main" id="{94EE8908-DAA2-4AF7-96E5-4A5046B5759C}"/>
              </a:ext>
            </a:extLst>
          </p:cNvPr>
          <p:cNvSpPr txBox="1">
            <a:spLocks/>
          </p:cNvSpPr>
          <p:nvPr/>
        </p:nvSpPr>
        <p:spPr>
          <a:xfrm>
            <a:off x="435559" y="296249"/>
            <a:ext cx="10951700" cy="64399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200" b="1" kern="1200">
                <a:solidFill>
                  <a:schemeClr val="tx1"/>
                </a:solidFill>
                <a:latin typeface="+mj-lt"/>
                <a:ea typeface="+mj-ea"/>
                <a:cs typeface="+mj-cs"/>
              </a:defRPr>
            </a:lvl1pPr>
          </a:lstStyle>
          <a:p>
            <a:pPr>
              <a:lnSpc>
                <a:spcPct val="100000"/>
              </a:lnSpc>
            </a:pPr>
            <a:r>
              <a:rPr lang="de-DE" sz="2800" dirty="0"/>
              <a:t>Overview - Network Access with IEEE802.1x</a:t>
            </a:r>
            <a:endParaRPr lang="de-DE" b="0" dirty="0"/>
          </a:p>
        </p:txBody>
      </p:sp>
    </p:spTree>
    <p:extLst>
      <p:ext uri="{BB962C8B-B14F-4D97-AF65-F5344CB8AC3E}">
        <p14:creationId xmlns:p14="http://schemas.microsoft.com/office/powerpoint/2010/main" val="6392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6C2BE2C-F78B-400C-8E4B-E155C7D1F138}"/>
              </a:ext>
            </a:extLst>
          </p:cNvPr>
          <p:cNvPicPr>
            <a:picLocks noChangeAspect="1"/>
          </p:cNvPicPr>
          <p:nvPr/>
        </p:nvPicPr>
        <p:blipFill>
          <a:blip r:embed="rId2"/>
          <a:stretch>
            <a:fillRect/>
          </a:stretch>
        </p:blipFill>
        <p:spPr>
          <a:xfrm>
            <a:off x="6088858" y="2609748"/>
            <a:ext cx="5698071" cy="2982324"/>
          </a:xfrm>
          <a:prstGeom prst="rect">
            <a:avLst/>
          </a:prstGeom>
        </p:spPr>
      </p:pic>
      <p:pic>
        <p:nvPicPr>
          <p:cNvPr id="7" name="Grafik 6" descr="Ein Bild, das Elektronik, Drucker, Vervielfältiger enthält.&#10;&#10;Automatisch generierte Beschreibung">
            <a:extLst>
              <a:ext uri="{FF2B5EF4-FFF2-40B4-BE49-F238E27FC236}">
                <a16:creationId xmlns:a16="http://schemas.microsoft.com/office/drawing/2014/main" id="{7C3FFBFC-F913-42B6-8CBE-21B1C0D3A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50" y="2727441"/>
            <a:ext cx="1672656" cy="1761069"/>
          </a:xfrm>
          <a:prstGeom prst="rect">
            <a:avLst/>
          </a:prstGeom>
        </p:spPr>
      </p:pic>
      <p:sp>
        <p:nvSpPr>
          <p:cNvPr id="55" name="Textfeld 54">
            <a:extLst>
              <a:ext uri="{FF2B5EF4-FFF2-40B4-BE49-F238E27FC236}">
                <a16:creationId xmlns:a16="http://schemas.microsoft.com/office/drawing/2014/main" id="{BBC7A6AF-771C-45CA-A362-56E73AB1A19A}"/>
              </a:ext>
            </a:extLst>
          </p:cNvPr>
          <p:cNvSpPr txBox="1"/>
          <p:nvPr/>
        </p:nvSpPr>
        <p:spPr>
          <a:xfrm>
            <a:off x="2343374" y="3265783"/>
            <a:ext cx="2294623" cy="461665"/>
          </a:xfrm>
          <a:prstGeom prst="rect">
            <a:avLst/>
          </a:prstGeom>
          <a:noFill/>
        </p:spPr>
        <p:txBody>
          <a:bodyPr wrap="square" rtlCol="0">
            <a:spAutoFit/>
          </a:bodyPr>
          <a:lstStyle/>
          <a:p>
            <a:r>
              <a:rPr lang="en-GB" sz="1200" b="1" dirty="0"/>
              <a:t>Machine starts, certificate for IEEE802.1 is sent</a:t>
            </a:r>
            <a:endParaRPr lang="de-DE" sz="1200" b="1" dirty="0"/>
          </a:p>
        </p:txBody>
      </p:sp>
      <p:sp>
        <p:nvSpPr>
          <p:cNvPr id="65" name="Textfeld 64">
            <a:extLst>
              <a:ext uri="{FF2B5EF4-FFF2-40B4-BE49-F238E27FC236}">
                <a16:creationId xmlns:a16="http://schemas.microsoft.com/office/drawing/2014/main" id="{700BB871-5C1B-4D86-B02F-4FFF17710BBE}"/>
              </a:ext>
            </a:extLst>
          </p:cNvPr>
          <p:cNvSpPr txBox="1"/>
          <p:nvPr/>
        </p:nvSpPr>
        <p:spPr>
          <a:xfrm>
            <a:off x="2385174" y="3967410"/>
            <a:ext cx="2105748" cy="276999"/>
          </a:xfrm>
          <a:prstGeom prst="rect">
            <a:avLst/>
          </a:prstGeom>
          <a:noFill/>
        </p:spPr>
        <p:txBody>
          <a:bodyPr wrap="square" rtlCol="0">
            <a:spAutoFit/>
          </a:bodyPr>
          <a:lstStyle/>
          <a:p>
            <a:r>
              <a:rPr lang="de-DE" sz="1200" b="1" dirty="0"/>
              <a:t>Machine starts DHCP process</a:t>
            </a:r>
          </a:p>
        </p:txBody>
      </p:sp>
      <p:pic>
        <p:nvPicPr>
          <p:cNvPr id="30" name="Grafik 29">
            <a:extLst>
              <a:ext uri="{FF2B5EF4-FFF2-40B4-BE49-F238E27FC236}">
                <a16:creationId xmlns:a16="http://schemas.microsoft.com/office/drawing/2014/main" id="{F76ABE7B-A7BA-4A4A-B21F-EA4BDC71B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3143" y="2018266"/>
            <a:ext cx="580644" cy="1339948"/>
          </a:xfrm>
          <a:prstGeom prst="rect">
            <a:avLst/>
          </a:prstGeom>
        </p:spPr>
      </p:pic>
      <p:pic>
        <p:nvPicPr>
          <p:cNvPr id="16" name="Grafik 15" descr="Ein Bild, das ClipArt enthält.&#10;&#10;Automatisch generierte Beschreibung">
            <a:extLst>
              <a:ext uri="{FF2B5EF4-FFF2-40B4-BE49-F238E27FC236}">
                <a16:creationId xmlns:a16="http://schemas.microsoft.com/office/drawing/2014/main" id="{A995350B-3755-4F38-A584-F3119E5A4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038" y="2018266"/>
            <a:ext cx="574749" cy="1339948"/>
          </a:xfrm>
          <a:prstGeom prst="rect">
            <a:avLst/>
          </a:prstGeom>
        </p:spPr>
      </p:pic>
      <p:cxnSp>
        <p:nvCxnSpPr>
          <p:cNvPr id="45" name="Gerade Verbindung mit Pfeil 44">
            <a:extLst>
              <a:ext uri="{FF2B5EF4-FFF2-40B4-BE49-F238E27FC236}">
                <a16:creationId xmlns:a16="http://schemas.microsoft.com/office/drawing/2014/main" id="{D14D0EA1-E2B9-4A10-B2A3-66C300125AF1}"/>
              </a:ext>
            </a:extLst>
          </p:cNvPr>
          <p:cNvCxnSpPr>
            <a:cxnSpLocks/>
          </p:cNvCxnSpPr>
          <p:nvPr/>
        </p:nvCxnSpPr>
        <p:spPr>
          <a:xfrm>
            <a:off x="6348927" y="4066286"/>
            <a:ext cx="1531961" cy="0"/>
          </a:xfrm>
          <a:prstGeom prst="straightConnector1">
            <a:avLst/>
          </a:prstGeom>
          <a:ln w="38100">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C0B6F1D5-82BD-4AB0-ACD2-F62652956CFF}"/>
              </a:ext>
            </a:extLst>
          </p:cNvPr>
          <p:cNvCxnSpPr>
            <a:cxnSpLocks/>
          </p:cNvCxnSpPr>
          <p:nvPr/>
        </p:nvCxnSpPr>
        <p:spPr>
          <a:xfrm flipV="1">
            <a:off x="6424791" y="3678195"/>
            <a:ext cx="4126479" cy="566214"/>
          </a:xfrm>
          <a:prstGeom prst="bentConnector3">
            <a:avLst>
              <a:gd name="adj1" fmla="val 90215"/>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486222AB-2F61-4DE0-9F63-49C1018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125453" y="1297599"/>
            <a:ext cx="1438892" cy="912257"/>
          </a:xfrm>
          <a:prstGeom prst="rect">
            <a:avLst/>
          </a:prstGeom>
        </p:spPr>
      </p:pic>
      <p:cxnSp>
        <p:nvCxnSpPr>
          <p:cNvPr id="6" name="Gerade Verbindung mit Pfeil 5">
            <a:extLst>
              <a:ext uri="{FF2B5EF4-FFF2-40B4-BE49-F238E27FC236}">
                <a16:creationId xmlns:a16="http://schemas.microsoft.com/office/drawing/2014/main" id="{5F14C839-93C4-47BD-8619-BF33B818A9C9}"/>
              </a:ext>
            </a:extLst>
          </p:cNvPr>
          <p:cNvCxnSpPr>
            <a:cxnSpLocks/>
          </p:cNvCxnSpPr>
          <p:nvPr/>
        </p:nvCxnSpPr>
        <p:spPr>
          <a:xfrm>
            <a:off x="2307386" y="3875209"/>
            <a:ext cx="2143584" cy="529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6FEC0F70-0E91-4535-884C-917780BD6B3F}"/>
              </a:ext>
            </a:extLst>
          </p:cNvPr>
          <p:cNvCxnSpPr>
            <a:cxnSpLocks/>
          </p:cNvCxnSpPr>
          <p:nvPr/>
        </p:nvCxnSpPr>
        <p:spPr>
          <a:xfrm rot="10800000" flipV="1">
            <a:off x="6370423" y="3807827"/>
            <a:ext cx="4120246" cy="540477"/>
          </a:xfrm>
          <a:prstGeom prst="bentConnector3">
            <a:avLst>
              <a:gd name="adj1" fmla="val 4792"/>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F3B7D449-3907-4B3F-BEA0-55E1A6E39271}"/>
              </a:ext>
            </a:extLst>
          </p:cNvPr>
          <p:cNvCxnSpPr>
            <a:cxnSpLocks/>
          </p:cNvCxnSpPr>
          <p:nvPr/>
        </p:nvCxnSpPr>
        <p:spPr>
          <a:xfrm>
            <a:off x="2280812" y="3868010"/>
            <a:ext cx="2143584" cy="5299"/>
          </a:xfrm>
          <a:prstGeom prst="straightConnector1">
            <a:avLst/>
          </a:prstGeom>
          <a:ln w="38100">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CC22EA0F-03F5-4267-AA9A-C8241A14A4DE}"/>
              </a:ext>
            </a:extLst>
          </p:cNvPr>
          <p:cNvSpPr txBox="1"/>
          <p:nvPr/>
        </p:nvSpPr>
        <p:spPr>
          <a:xfrm>
            <a:off x="6465302" y="3789287"/>
            <a:ext cx="1672656" cy="276999"/>
          </a:xfrm>
          <a:prstGeom prst="rect">
            <a:avLst/>
          </a:prstGeom>
          <a:noFill/>
        </p:spPr>
        <p:txBody>
          <a:bodyPr wrap="square" rtlCol="0">
            <a:spAutoFit/>
          </a:bodyPr>
          <a:lstStyle/>
          <a:p>
            <a:r>
              <a:rPr lang="en-GB" sz="1200" b="1" dirty="0"/>
              <a:t>Certificate</a:t>
            </a:r>
            <a:r>
              <a:rPr lang="de-DE" sz="1200" b="1" dirty="0"/>
              <a:t> OK!</a:t>
            </a:r>
          </a:p>
        </p:txBody>
      </p:sp>
      <p:sp>
        <p:nvSpPr>
          <p:cNvPr id="36" name="Textfeld 35">
            <a:extLst>
              <a:ext uri="{FF2B5EF4-FFF2-40B4-BE49-F238E27FC236}">
                <a16:creationId xmlns:a16="http://schemas.microsoft.com/office/drawing/2014/main" id="{2CA4C510-83CF-466D-A9C1-83058B89B60F}"/>
              </a:ext>
            </a:extLst>
          </p:cNvPr>
          <p:cNvSpPr txBox="1"/>
          <p:nvPr/>
        </p:nvSpPr>
        <p:spPr>
          <a:xfrm>
            <a:off x="9222441" y="5595880"/>
            <a:ext cx="890831" cy="523220"/>
          </a:xfrm>
          <a:prstGeom prst="rect">
            <a:avLst/>
          </a:prstGeom>
          <a:noFill/>
        </p:spPr>
        <p:txBody>
          <a:bodyPr wrap="square" rtlCol="0">
            <a:spAutoFit/>
          </a:bodyPr>
          <a:lstStyle/>
          <a:p>
            <a:r>
              <a:rPr lang="de-DE" sz="1400" b="1" dirty="0"/>
              <a:t>Radius</a:t>
            </a:r>
            <a:r>
              <a:rPr lang="de-DE" sz="1400" dirty="0"/>
              <a:t> </a:t>
            </a:r>
            <a:r>
              <a:rPr lang="de-DE" sz="1400" b="1" dirty="0"/>
              <a:t>Server</a:t>
            </a:r>
          </a:p>
        </p:txBody>
      </p:sp>
      <p:sp>
        <p:nvSpPr>
          <p:cNvPr id="29" name="Footer Placeholder 4">
            <a:extLst>
              <a:ext uri="{FF2B5EF4-FFF2-40B4-BE49-F238E27FC236}">
                <a16:creationId xmlns:a16="http://schemas.microsoft.com/office/drawing/2014/main" id="{6A840D20-BD35-499A-9F41-28A27A9E0078}"/>
              </a:ext>
            </a:extLst>
          </p:cNvPr>
          <p:cNvSpPr txBox="1">
            <a:spLocks/>
          </p:cNvSpPr>
          <p:nvPr/>
        </p:nvSpPr>
        <p:spPr>
          <a:xfrm>
            <a:off x="1408770" y="6627169"/>
            <a:ext cx="2962275" cy="230831"/>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B4F54"/>
                </a:solidFill>
                <a:effectLst/>
                <a:uLnTx/>
                <a:uFillTx/>
                <a:latin typeface="Century Gothic"/>
                <a:ea typeface="+mn-ea"/>
                <a:cs typeface="+mn-cs"/>
              </a:rPr>
              <a:t>R3  | </a:t>
            </a:r>
            <a:r>
              <a:rPr lang="en-GB" dirty="0"/>
              <a:t>Network Security</a:t>
            </a:r>
            <a:endParaRPr kumimoji="0" lang="en-GB" sz="900" b="1" i="0" u="none" strike="noStrike" kern="1200" cap="none" spc="0" normalizeH="0" baseline="0" noProof="0" dirty="0">
              <a:ln>
                <a:noFill/>
              </a:ln>
              <a:solidFill>
                <a:srgbClr val="4B4F54"/>
              </a:solidFill>
              <a:effectLst/>
              <a:uLnTx/>
              <a:uFillTx/>
              <a:latin typeface="Century Gothic"/>
              <a:ea typeface="+mn-ea"/>
              <a:cs typeface="+mn-cs"/>
            </a:endParaRPr>
          </a:p>
        </p:txBody>
      </p:sp>
      <p:sp>
        <p:nvSpPr>
          <p:cNvPr id="28" name="Titel 1">
            <a:extLst>
              <a:ext uri="{FF2B5EF4-FFF2-40B4-BE49-F238E27FC236}">
                <a16:creationId xmlns:a16="http://schemas.microsoft.com/office/drawing/2014/main" id="{FF500DD0-8606-4888-AF41-54090F7F5641}"/>
              </a:ext>
            </a:extLst>
          </p:cNvPr>
          <p:cNvSpPr txBox="1">
            <a:spLocks/>
          </p:cNvSpPr>
          <p:nvPr/>
        </p:nvSpPr>
        <p:spPr>
          <a:xfrm>
            <a:off x="258541" y="466777"/>
            <a:ext cx="10951700" cy="64399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200" b="1" kern="1200">
                <a:solidFill>
                  <a:schemeClr val="tx1"/>
                </a:solidFill>
                <a:latin typeface="+mj-lt"/>
                <a:ea typeface="+mj-ea"/>
                <a:cs typeface="+mj-cs"/>
              </a:defRPr>
            </a:lvl1pPr>
          </a:lstStyle>
          <a:p>
            <a:pPr>
              <a:lnSpc>
                <a:spcPct val="100000"/>
              </a:lnSpc>
            </a:pPr>
            <a:r>
              <a:rPr lang="de-DE" sz="2800" dirty="0"/>
              <a:t>Securing Network Access with IEEE802.1x</a:t>
            </a:r>
            <a:endParaRPr lang="de-DE" b="0" dirty="0"/>
          </a:p>
        </p:txBody>
      </p:sp>
      <p:sp>
        <p:nvSpPr>
          <p:cNvPr id="31" name="Textfeld 30">
            <a:extLst>
              <a:ext uri="{FF2B5EF4-FFF2-40B4-BE49-F238E27FC236}">
                <a16:creationId xmlns:a16="http://schemas.microsoft.com/office/drawing/2014/main" id="{85C63D50-5EC5-4896-8EB9-054FAB9901DC}"/>
              </a:ext>
            </a:extLst>
          </p:cNvPr>
          <p:cNvSpPr txBox="1"/>
          <p:nvPr/>
        </p:nvSpPr>
        <p:spPr>
          <a:xfrm>
            <a:off x="206311" y="1641230"/>
            <a:ext cx="6142616" cy="400110"/>
          </a:xfrm>
          <a:prstGeom prst="rect">
            <a:avLst/>
          </a:prstGeom>
          <a:noFill/>
        </p:spPr>
        <p:txBody>
          <a:bodyPr wrap="square">
            <a:spAutoFit/>
          </a:bodyPr>
          <a:lstStyle/>
          <a:p>
            <a:r>
              <a:rPr kumimoji="0" lang="de-DE" sz="2000" b="1" i="0" u="none" strike="noStrike" kern="1200" cap="all" spc="0" normalizeH="0" baseline="0" noProof="0" dirty="0">
                <a:ln>
                  <a:noFill/>
                </a:ln>
                <a:solidFill>
                  <a:srgbClr val="4B4F54"/>
                </a:solidFill>
                <a:effectLst/>
                <a:uLnTx/>
                <a:uFillTx/>
                <a:latin typeface="Century Gothic"/>
                <a:ea typeface="+mj-ea"/>
                <a:cs typeface="+mj-cs"/>
              </a:rPr>
              <a:t>IEEE802.1x </a:t>
            </a:r>
            <a:r>
              <a:rPr lang="de-DE" sz="2000" b="1" cap="all" dirty="0" err="1">
                <a:solidFill>
                  <a:srgbClr val="4B4F54"/>
                </a:solidFill>
                <a:latin typeface="Century Gothic"/>
                <a:ea typeface="+mj-ea"/>
                <a:cs typeface="+mj-cs"/>
              </a:rPr>
              <a:t>Process</a:t>
            </a:r>
            <a:r>
              <a:rPr kumimoji="0" lang="de-DE" sz="2000" b="1" i="0" u="none" strike="noStrike" kern="1200" cap="all" spc="0" normalizeH="0" baseline="0" noProof="0" dirty="0">
                <a:ln>
                  <a:noFill/>
                </a:ln>
                <a:solidFill>
                  <a:srgbClr val="4B4F54"/>
                </a:solidFill>
                <a:effectLst/>
                <a:uLnTx/>
                <a:uFillTx/>
                <a:latin typeface="Century Gothic"/>
                <a:ea typeface="+mj-ea"/>
                <a:cs typeface="+mj-cs"/>
              </a:rPr>
              <a:t>:</a:t>
            </a:r>
            <a:endParaRPr lang="de-DE" sz="2000" dirty="0"/>
          </a:p>
        </p:txBody>
      </p:sp>
      <p:pic>
        <p:nvPicPr>
          <p:cNvPr id="32" name="Picture 31" descr="Graphical user interface, text&#10;&#10;Description automatically generated with medium confidence">
            <a:extLst>
              <a:ext uri="{FF2B5EF4-FFF2-40B4-BE49-F238E27FC236}">
                <a16:creationId xmlns:a16="http://schemas.microsoft.com/office/drawing/2014/main" id="{5E857BB9-E5F2-41A4-8FC7-F8037F8E2B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7844" y="3658557"/>
            <a:ext cx="1762371" cy="771633"/>
          </a:xfrm>
          <a:prstGeom prst="rect">
            <a:avLst/>
          </a:prstGeom>
        </p:spPr>
      </p:pic>
      <p:sp>
        <p:nvSpPr>
          <p:cNvPr id="39" name="Textfeld 19">
            <a:extLst>
              <a:ext uri="{FF2B5EF4-FFF2-40B4-BE49-F238E27FC236}">
                <a16:creationId xmlns:a16="http://schemas.microsoft.com/office/drawing/2014/main" id="{35378AB2-856C-4E2A-BA99-DADEE8CCA598}"/>
              </a:ext>
            </a:extLst>
          </p:cNvPr>
          <p:cNvSpPr txBox="1"/>
          <p:nvPr/>
        </p:nvSpPr>
        <p:spPr>
          <a:xfrm>
            <a:off x="9497798" y="2228918"/>
            <a:ext cx="2694202" cy="523220"/>
          </a:xfrm>
          <a:prstGeom prst="rect">
            <a:avLst/>
          </a:prstGeom>
          <a:noFill/>
        </p:spPr>
        <p:txBody>
          <a:bodyPr wrap="square" rtlCol="0">
            <a:spAutoFit/>
          </a:bodyPr>
          <a:lstStyle/>
          <a:p>
            <a:pPr algn="ctr"/>
            <a:r>
              <a:rPr lang="de-DE" sz="1400" b="1" dirty="0" err="1"/>
              <a:t>Certificate</a:t>
            </a:r>
            <a:r>
              <a:rPr lang="de-DE" sz="1400" b="1" dirty="0"/>
              <a:t> Server</a:t>
            </a:r>
          </a:p>
          <a:p>
            <a:pPr algn="ctr"/>
            <a:r>
              <a:rPr lang="de-DE" sz="1400" b="1" dirty="0"/>
              <a:t>(Certification Authority [CA])</a:t>
            </a:r>
            <a:endParaRPr lang="de-DE" sz="1400" dirty="0"/>
          </a:p>
        </p:txBody>
      </p:sp>
      <p:cxnSp>
        <p:nvCxnSpPr>
          <p:cNvPr id="19" name="Straight Arrow Connector 18">
            <a:extLst>
              <a:ext uri="{FF2B5EF4-FFF2-40B4-BE49-F238E27FC236}">
                <a16:creationId xmlns:a16="http://schemas.microsoft.com/office/drawing/2014/main" id="{18237748-98D4-488E-A722-F08C577BAA3C}"/>
              </a:ext>
            </a:extLst>
          </p:cNvPr>
          <p:cNvCxnSpPr>
            <a:cxnSpLocks/>
          </p:cNvCxnSpPr>
          <p:nvPr/>
        </p:nvCxnSpPr>
        <p:spPr>
          <a:xfrm flipH="1">
            <a:off x="10931249" y="2688240"/>
            <a:ext cx="152400" cy="521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24456A-C64E-4BEC-A579-79AF4F624512}"/>
              </a:ext>
            </a:extLst>
          </p:cNvPr>
          <p:cNvCxnSpPr>
            <a:cxnSpLocks/>
          </p:cNvCxnSpPr>
          <p:nvPr/>
        </p:nvCxnSpPr>
        <p:spPr>
          <a:xfrm flipH="1" flipV="1">
            <a:off x="9288715" y="5183854"/>
            <a:ext cx="209083" cy="431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uppieren 33">
            <a:extLst>
              <a:ext uri="{FF2B5EF4-FFF2-40B4-BE49-F238E27FC236}">
                <a16:creationId xmlns:a16="http://schemas.microsoft.com/office/drawing/2014/main" id="{75D74E30-F2E6-46BC-89AD-52352822E0E5}"/>
              </a:ext>
            </a:extLst>
          </p:cNvPr>
          <p:cNvGrpSpPr/>
          <p:nvPr/>
        </p:nvGrpSpPr>
        <p:grpSpPr>
          <a:xfrm>
            <a:off x="8321712" y="727972"/>
            <a:ext cx="2143088" cy="802373"/>
            <a:chOff x="8816679" y="1498474"/>
            <a:chExt cx="1950484" cy="1197591"/>
          </a:xfrm>
        </p:grpSpPr>
        <p:sp>
          <p:nvSpPr>
            <p:cNvPr id="8" name="Textfeld 7">
              <a:extLst>
                <a:ext uri="{FF2B5EF4-FFF2-40B4-BE49-F238E27FC236}">
                  <a16:creationId xmlns:a16="http://schemas.microsoft.com/office/drawing/2014/main" id="{D0296879-4E34-4A25-A392-46E1F4B29086}"/>
                </a:ext>
              </a:extLst>
            </p:cNvPr>
            <p:cNvSpPr txBox="1"/>
            <p:nvPr/>
          </p:nvSpPr>
          <p:spPr>
            <a:xfrm>
              <a:off x="8924898" y="1711619"/>
              <a:ext cx="1781662" cy="461665"/>
            </a:xfrm>
            <a:prstGeom prst="rect">
              <a:avLst/>
            </a:prstGeom>
            <a:noFill/>
          </p:spPr>
          <p:txBody>
            <a:bodyPr wrap="square" rtlCol="0">
              <a:spAutoFit/>
            </a:bodyPr>
            <a:lstStyle/>
            <a:p>
              <a:r>
                <a:rPr lang="en-GB" sz="1200" b="1" dirty="0"/>
                <a:t>Certificate (= ID card) for IEEE802.1x is created</a:t>
              </a:r>
              <a:endParaRPr lang="de-DE" sz="1200" dirty="0"/>
            </a:p>
          </p:txBody>
        </p:sp>
        <p:sp>
          <p:nvSpPr>
            <p:cNvPr id="21" name="Ellipse 20">
              <a:extLst>
                <a:ext uri="{FF2B5EF4-FFF2-40B4-BE49-F238E27FC236}">
                  <a16:creationId xmlns:a16="http://schemas.microsoft.com/office/drawing/2014/main" id="{FEAC5F8E-4FFE-4348-BB5B-9C92309BE81A}"/>
                </a:ext>
              </a:extLst>
            </p:cNvPr>
            <p:cNvSpPr/>
            <p:nvPr/>
          </p:nvSpPr>
          <p:spPr>
            <a:xfrm>
              <a:off x="8816679" y="1498474"/>
              <a:ext cx="1950484" cy="1197591"/>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6556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72751-C02A-47D2-8084-9D16DD8B466F}"/>
              </a:ext>
            </a:extLst>
          </p:cNvPr>
          <p:cNvSpPr>
            <a:spLocks noGrp="1"/>
          </p:cNvSpPr>
          <p:nvPr>
            <p:ph type="title" idx="4294967295"/>
          </p:nvPr>
        </p:nvSpPr>
        <p:spPr>
          <a:xfrm>
            <a:off x="423943" y="260645"/>
            <a:ext cx="11060113" cy="1325563"/>
          </a:xfrm>
        </p:spPr>
        <p:txBody>
          <a:bodyPr/>
          <a:lstStyle/>
          <a:p>
            <a:r>
              <a:rPr lang="de-DE" sz="3600" dirty="0"/>
              <a:t>IEEE 802.1x Process (protocol sequence)</a:t>
            </a:r>
          </a:p>
        </p:txBody>
      </p:sp>
      <p:grpSp>
        <p:nvGrpSpPr>
          <p:cNvPr id="15" name="Gruppieren 14">
            <a:extLst>
              <a:ext uri="{FF2B5EF4-FFF2-40B4-BE49-F238E27FC236}">
                <a16:creationId xmlns:a16="http://schemas.microsoft.com/office/drawing/2014/main" id="{237130BB-6F06-42A7-895B-9645FF06489C}"/>
              </a:ext>
            </a:extLst>
          </p:cNvPr>
          <p:cNvGrpSpPr/>
          <p:nvPr/>
        </p:nvGrpSpPr>
        <p:grpSpPr>
          <a:xfrm>
            <a:off x="1557617" y="1407353"/>
            <a:ext cx="9076765" cy="4229137"/>
            <a:chOff x="1667435" y="1485425"/>
            <a:chExt cx="9076765" cy="4229137"/>
          </a:xfrm>
        </p:grpSpPr>
        <p:grpSp>
          <p:nvGrpSpPr>
            <p:cNvPr id="8" name="Gruppieren 7">
              <a:extLst>
                <a:ext uri="{FF2B5EF4-FFF2-40B4-BE49-F238E27FC236}">
                  <a16:creationId xmlns:a16="http://schemas.microsoft.com/office/drawing/2014/main" id="{45F1240A-BEEC-4B21-9A81-14175C61E6DE}"/>
                </a:ext>
              </a:extLst>
            </p:cNvPr>
            <p:cNvGrpSpPr/>
            <p:nvPr/>
          </p:nvGrpSpPr>
          <p:grpSpPr>
            <a:xfrm>
              <a:off x="1667435" y="1485425"/>
              <a:ext cx="9076765" cy="4229137"/>
              <a:chOff x="2083989" y="1955942"/>
              <a:chExt cx="7581886" cy="3687747"/>
            </a:xfrm>
          </p:grpSpPr>
          <p:pic>
            <p:nvPicPr>
              <p:cNvPr id="5" name="Grafik 4" descr="Ähnliches Foto">
                <a:extLst>
                  <a:ext uri="{FF2B5EF4-FFF2-40B4-BE49-F238E27FC236}">
                    <a16:creationId xmlns:a16="http://schemas.microsoft.com/office/drawing/2014/main" id="{2FF2DDE5-56C8-48F4-8A2D-D1B5639ABF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15128" y="1955942"/>
                <a:ext cx="7550747" cy="3687747"/>
              </a:xfrm>
              <a:prstGeom prst="rect">
                <a:avLst/>
              </a:prstGeom>
              <a:noFill/>
              <a:ln w="12700">
                <a:solidFill>
                  <a:schemeClr val="tx1"/>
                </a:solidFill>
              </a:ln>
            </p:spPr>
          </p:pic>
          <p:sp>
            <p:nvSpPr>
              <p:cNvPr id="7" name="Rechteck 6">
                <a:extLst>
                  <a:ext uri="{FF2B5EF4-FFF2-40B4-BE49-F238E27FC236}">
                    <a16:creationId xmlns:a16="http://schemas.microsoft.com/office/drawing/2014/main" id="{F914B43A-8E99-4514-831B-8AEC1FA1FDEA}"/>
                  </a:ext>
                </a:extLst>
              </p:cNvPr>
              <p:cNvSpPr/>
              <p:nvPr/>
            </p:nvSpPr>
            <p:spPr>
              <a:xfrm>
                <a:off x="2115128" y="2153920"/>
                <a:ext cx="902392" cy="66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Elektronik, Drucker, Vervielfältiger enthält.&#10;&#10;Automatisch generierte Beschreibung">
                <a:extLst>
                  <a:ext uri="{FF2B5EF4-FFF2-40B4-BE49-F238E27FC236}">
                    <a16:creationId xmlns:a16="http://schemas.microsoft.com/office/drawing/2014/main" id="{F2192A92-CBEA-4FE1-947C-F3C07FE96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989" y="1971711"/>
                <a:ext cx="902392" cy="950090"/>
              </a:xfrm>
              <a:prstGeom prst="rect">
                <a:avLst/>
              </a:prstGeom>
            </p:spPr>
          </p:pic>
        </p:grpSp>
        <p:pic>
          <p:nvPicPr>
            <p:cNvPr id="9" name="Grafik 8">
              <a:extLst>
                <a:ext uri="{FF2B5EF4-FFF2-40B4-BE49-F238E27FC236}">
                  <a16:creationId xmlns:a16="http://schemas.microsoft.com/office/drawing/2014/main" id="{2920DE76-E970-477B-96FB-8B7D6A36B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3910" y="2864223"/>
              <a:ext cx="553470" cy="879759"/>
            </a:xfrm>
            <a:prstGeom prst="rect">
              <a:avLst/>
            </a:prstGeom>
          </p:spPr>
        </p:pic>
        <p:cxnSp>
          <p:nvCxnSpPr>
            <p:cNvPr id="11" name="Gerade Verbindung mit Pfeil 10">
              <a:extLst>
                <a:ext uri="{FF2B5EF4-FFF2-40B4-BE49-F238E27FC236}">
                  <a16:creationId xmlns:a16="http://schemas.microsoft.com/office/drawing/2014/main" id="{EEF52089-1DF2-4A2E-808A-0DA739A3365C}"/>
                </a:ext>
              </a:extLst>
            </p:cNvPr>
            <p:cNvCxnSpPr>
              <a:cxnSpLocks/>
            </p:cNvCxnSpPr>
            <p:nvPr/>
          </p:nvCxnSpPr>
          <p:spPr>
            <a:xfrm>
              <a:off x="7624482" y="2469820"/>
              <a:ext cx="589428" cy="394403"/>
            </a:xfrm>
            <a:prstGeom prst="straightConnector1">
              <a:avLst/>
            </a:prstGeom>
            <a:ln w="34925">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699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ow to login to Windows 11 with a local account? - Microsoft Q&amp;A">
            <a:extLst>
              <a:ext uri="{FF2B5EF4-FFF2-40B4-BE49-F238E27FC236}">
                <a16:creationId xmlns:a16="http://schemas.microsoft.com/office/drawing/2014/main" id="{C71166A8-475A-4B7C-85F2-099EEE0EE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0068" y="3935472"/>
            <a:ext cx="3594100" cy="2036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mple Home Electric Bill | PECO - An Exelon Company">
            <a:extLst>
              <a:ext uri="{FF2B5EF4-FFF2-40B4-BE49-F238E27FC236}">
                <a16:creationId xmlns:a16="http://schemas.microsoft.com/office/drawing/2014/main" id="{2AA3AEA1-EF33-4038-BA66-3733E11721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278" y="2634553"/>
            <a:ext cx="2326244" cy="30105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4CB3EEA-B33F-41CF-A357-56DC849A295C}"/>
              </a:ext>
            </a:extLst>
          </p:cNvPr>
          <p:cNvSpPr>
            <a:spLocks noGrp="1"/>
          </p:cNvSpPr>
          <p:nvPr>
            <p:ph type="title"/>
          </p:nvPr>
        </p:nvSpPr>
        <p:spPr>
          <a:xfrm>
            <a:off x="473322" y="465310"/>
            <a:ext cx="5795999" cy="499823"/>
          </a:xfrm>
        </p:spPr>
        <p:txBody>
          <a:bodyPr/>
          <a:lstStyle/>
          <a:p>
            <a:r>
              <a:rPr lang="en-US" dirty="0"/>
              <a:t>Information has value</a:t>
            </a:r>
            <a:endParaRPr lang="en-GB" dirty="0"/>
          </a:p>
        </p:txBody>
      </p:sp>
      <p:sp>
        <p:nvSpPr>
          <p:cNvPr id="2" name="Slide Number Placeholder 1">
            <a:extLst>
              <a:ext uri="{FF2B5EF4-FFF2-40B4-BE49-F238E27FC236}">
                <a16:creationId xmlns:a16="http://schemas.microsoft.com/office/drawing/2014/main" id="{6E82241A-6FDE-489D-B31A-34E7A0F83A4A}"/>
              </a:ext>
            </a:extLst>
          </p:cNvPr>
          <p:cNvSpPr>
            <a:spLocks noGrp="1"/>
          </p:cNvSpPr>
          <p:nvPr>
            <p:ph type="sldNum" sz="quarter" idx="12"/>
          </p:nvPr>
        </p:nvSpPr>
        <p:spPr>
          <a:xfrm>
            <a:off x="9540875" y="6435725"/>
            <a:ext cx="2651125" cy="153988"/>
          </a:xfrm>
        </p:spPr>
        <p:txBody>
          <a:bodyPr/>
          <a:lstStyle/>
          <a:p>
            <a:r>
              <a:rPr lang="en-GB" dirty="0"/>
              <a:t>Canon Europe Learning &amp; Development – Slide: </a:t>
            </a:r>
            <a:fld id="{4C9B9A65-065E-4F75-B6AD-9B143A759294}" type="slidenum">
              <a:rPr lang="en-GB" smtClean="0"/>
              <a:pPr/>
              <a:t>6</a:t>
            </a:fld>
            <a:endParaRPr lang="en-GB" b="1" dirty="0"/>
          </a:p>
        </p:txBody>
      </p:sp>
      <p:pic>
        <p:nvPicPr>
          <p:cNvPr id="1026" name="Picture 2" descr="UK travellers have '10 days left' to renew passports in time for summer  holidays | The Independent">
            <a:extLst>
              <a:ext uri="{FF2B5EF4-FFF2-40B4-BE49-F238E27FC236}">
                <a16:creationId xmlns:a16="http://schemas.microsoft.com/office/drawing/2014/main" id="{8EBBC2C9-6C91-48FD-8D58-4E55ADB1FC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411" y="1695938"/>
            <a:ext cx="2142392" cy="1428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DBA5AE-0539-4AF9-B889-B84DBE935D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6250" y="1310793"/>
            <a:ext cx="3350655" cy="3084201"/>
          </a:xfrm>
          <a:prstGeom prst="rect">
            <a:avLst/>
          </a:prstGeom>
        </p:spPr>
      </p:pic>
    </p:spTree>
    <p:extLst>
      <p:ext uri="{BB962C8B-B14F-4D97-AF65-F5344CB8AC3E}">
        <p14:creationId xmlns:p14="http://schemas.microsoft.com/office/powerpoint/2010/main" val="273892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EAABDE-15C1-47A5-A74C-9AC88FA3D979}"/>
              </a:ext>
            </a:extLst>
          </p:cNvPr>
          <p:cNvSpPr>
            <a:spLocks noGrp="1"/>
          </p:cNvSpPr>
          <p:nvPr>
            <p:ph type="sldNum" sz="quarter" idx="12"/>
          </p:nvPr>
        </p:nvSpPr>
        <p:spPr/>
        <p:txBody>
          <a:bodyPr/>
          <a:lstStyle/>
          <a:p>
            <a:r>
              <a:rPr lang="en-GB"/>
              <a:t>Canon Europe Learning &amp; Development</a:t>
            </a:r>
            <a:endParaRPr lang="en-GB" b="1" dirty="0"/>
          </a:p>
        </p:txBody>
      </p:sp>
      <p:pic>
        <p:nvPicPr>
          <p:cNvPr id="5" name="Picture 4">
            <a:extLst>
              <a:ext uri="{FF2B5EF4-FFF2-40B4-BE49-F238E27FC236}">
                <a16:creationId xmlns:a16="http://schemas.microsoft.com/office/drawing/2014/main" id="{7CC64233-8CE0-4712-BB38-84108C4BCC01}"/>
              </a:ext>
            </a:extLst>
          </p:cNvPr>
          <p:cNvPicPr>
            <a:picLocks noChangeAspect="1"/>
          </p:cNvPicPr>
          <p:nvPr/>
        </p:nvPicPr>
        <p:blipFill>
          <a:blip r:embed="rId2"/>
          <a:stretch>
            <a:fillRect/>
          </a:stretch>
        </p:blipFill>
        <p:spPr>
          <a:xfrm>
            <a:off x="2103548" y="3438094"/>
            <a:ext cx="8216721" cy="2632487"/>
          </a:xfrm>
          <a:prstGeom prst="rect">
            <a:avLst/>
          </a:prstGeom>
        </p:spPr>
      </p:pic>
      <p:pic>
        <p:nvPicPr>
          <p:cNvPr id="7" name="Picture 6">
            <a:extLst>
              <a:ext uri="{FF2B5EF4-FFF2-40B4-BE49-F238E27FC236}">
                <a16:creationId xmlns:a16="http://schemas.microsoft.com/office/drawing/2014/main" id="{047613BE-104C-4A25-B003-18F26232725A}"/>
              </a:ext>
            </a:extLst>
          </p:cNvPr>
          <p:cNvPicPr>
            <a:picLocks noChangeAspect="1"/>
          </p:cNvPicPr>
          <p:nvPr/>
        </p:nvPicPr>
        <p:blipFill>
          <a:blip r:embed="rId3"/>
          <a:stretch>
            <a:fillRect/>
          </a:stretch>
        </p:blipFill>
        <p:spPr>
          <a:xfrm>
            <a:off x="2368197" y="234777"/>
            <a:ext cx="7455606" cy="3274960"/>
          </a:xfrm>
          <a:prstGeom prst="rect">
            <a:avLst/>
          </a:prstGeom>
        </p:spPr>
      </p:pic>
    </p:spTree>
    <p:extLst>
      <p:ext uri="{BB962C8B-B14F-4D97-AF65-F5344CB8AC3E}">
        <p14:creationId xmlns:p14="http://schemas.microsoft.com/office/powerpoint/2010/main" val="42615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2A9F4-7E07-66F9-C8B3-BA6E5B7623A9}"/>
              </a:ext>
            </a:extLst>
          </p:cNvPr>
          <p:cNvSpPr>
            <a:spLocks noGrp="1"/>
          </p:cNvSpPr>
          <p:nvPr>
            <p:ph type="sldNum" sz="quarter" idx="12"/>
          </p:nvPr>
        </p:nvSpPr>
        <p:spPr/>
        <p:txBody>
          <a:bodyPr/>
          <a:lstStyle/>
          <a:p>
            <a:r>
              <a:rPr lang="en-GB"/>
              <a:t>Canon Europe Learning &amp; Development</a:t>
            </a:r>
            <a:endParaRPr lang="en-GB" b="1" dirty="0"/>
          </a:p>
        </p:txBody>
      </p:sp>
      <p:sp>
        <p:nvSpPr>
          <p:cNvPr id="3" name="TextBox 2">
            <a:extLst>
              <a:ext uri="{FF2B5EF4-FFF2-40B4-BE49-F238E27FC236}">
                <a16:creationId xmlns:a16="http://schemas.microsoft.com/office/drawing/2014/main" id="{006A1D03-386F-DAE8-BCB6-8857004330FC}"/>
              </a:ext>
            </a:extLst>
          </p:cNvPr>
          <p:cNvSpPr txBox="1"/>
          <p:nvPr/>
        </p:nvSpPr>
        <p:spPr>
          <a:xfrm>
            <a:off x="479425" y="375920"/>
            <a:ext cx="3651962" cy="584775"/>
          </a:xfrm>
          <a:prstGeom prst="rect">
            <a:avLst/>
          </a:prstGeom>
          <a:noFill/>
        </p:spPr>
        <p:txBody>
          <a:bodyPr wrap="none" rtlCol="0">
            <a:spAutoFit/>
          </a:bodyPr>
          <a:lstStyle/>
          <a:p>
            <a:r>
              <a:rPr lang="en-GB" sz="3200" b="1" dirty="0"/>
              <a:t>Secure by Design</a:t>
            </a:r>
          </a:p>
        </p:txBody>
      </p:sp>
      <p:pic>
        <p:nvPicPr>
          <p:cNvPr id="5" name="Picture 4" descr="Diagram&#10;&#10;Description automatically generated">
            <a:extLst>
              <a:ext uri="{FF2B5EF4-FFF2-40B4-BE49-F238E27FC236}">
                <a16:creationId xmlns:a16="http://schemas.microsoft.com/office/drawing/2014/main" id="{DF2F8668-AB27-8C30-00D8-7E3671764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448" y="960695"/>
            <a:ext cx="8290872" cy="5229923"/>
          </a:xfrm>
          <a:prstGeom prst="rect">
            <a:avLst/>
          </a:prstGeom>
        </p:spPr>
      </p:pic>
      <p:pic>
        <p:nvPicPr>
          <p:cNvPr id="1026" name="Picture 2" descr="Premium Photo | Young asian man wearing casual shirt standing backwards looking  away with arms on body">
            <a:extLst>
              <a:ext uri="{FF2B5EF4-FFF2-40B4-BE49-F238E27FC236}">
                <a16:creationId xmlns:a16="http://schemas.microsoft.com/office/drawing/2014/main" id="{7E0B983E-0AC3-418E-155A-49D8C0346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4113" y="4038412"/>
            <a:ext cx="4230687" cy="2819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CIA Triad: Confidentiality, Integrity, Availability - Panmore Institute">
            <a:extLst>
              <a:ext uri="{FF2B5EF4-FFF2-40B4-BE49-F238E27FC236}">
                <a16:creationId xmlns:a16="http://schemas.microsoft.com/office/drawing/2014/main" id="{9413B62A-51F3-071A-C52B-671885B3F671}"/>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8167" y="2440940"/>
            <a:ext cx="3379615" cy="1976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BF5B167-2638-A4F3-D68D-3BC72115D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980" y="2748570"/>
            <a:ext cx="1042087" cy="855045"/>
          </a:xfrm>
          <a:prstGeom prst="rect">
            <a:avLst/>
          </a:prstGeom>
        </p:spPr>
      </p:pic>
      <p:pic>
        <p:nvPicPr>
          <p:cNvPr id="9" name="Picture 8">
            <a:extLst>
              <a:ext uri="{FF2B5EF4-FFF2-40B4-BE49-F238E27FC236}">
                <a16:creationId xmlns:a16="http://schemas.microsoft.com/office/drawing/2014/main" id="{9A2E9B71-B162-0A2C-C865-263497213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273" y="3457953"/>
            <a:ext cx="1042087" cy="855045"/>
          </a:xfrm>
          <a:prstGeom prst="rect">
            <a:avLst/>
          </a:prstGeom>
        </p:spPr>
      </p:pic>
      <p:pic>
        <p:nvPicPr>
          <p:cNvPr id="10" name="Picture 9">
            <a:extLst>
              <a:ext uri="{FF2B5EF4-FFF2-40B4-BE49-F238E27FC236}">
                <a16:creationId xmlns:a16="http://schemas.microsoft.com/office/drawing/2014/main" id="{BAD375D1-F73A-8F0C-F4E7-02BC5FBB4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7108" y="946145"/>
            <a:ext cx="1042087" cy="855045"/>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02580E51-4D54-801E-F2B7-817C01EEB5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9072" y="4452104"/>
            <a:ext cx="531409" cy="604707"/>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5D92823F-A4E9-5A25-8060-9983B46F6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967" y="2185864"/>
            <a:ext cx="531409" cy="604707"/>
          </a:xfrm>
          <a:prstGeom prst="rect">
            <a:avLst/>
          </a:prstGeom>
        </p:spPr>
      </p:pic>
      <p:pic>
        <p:nvPicPr>
          <p:cNvPr id="15" name="Picture 14" descr="A picture containing text, seat, table, console table&#10;&#10;Description automatically generated">
            <a:extLst>
              <a:ext uri="{FF2B5EF4-FFF2-40B4-BE49-F238E27FC236}">
                <a16:creationId xmlns:a16="http://schemas.microsoft.com/office/drawing/2014/main" id="{AC4D274D-F956-E0A6-2D80-FD31563349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4727" y="2781575"/>
            <a:ext cx="1042087" cy="552244"/>
          </a:xfrm>
          <a:prstGeom prst="rect">
            <a:avLst/>
          </a:prstGeom>
        </p:spPr>
      </p:pic>
      <p:pic>
        <p:nvPicPr>
          <p:cNvPr id="16" name="Picture 15" descr="A picture containing text, seat, table, console table&#10;&#10;Description automatically generated">
            <a:extLst>
              <a:ext uri="{FF2B5EF4-FFF2-40B4-BE49-F238E27FC236}">
                <a16:creationId xmlns:a16="http://schemas.microsoft.com/office/drawing/2014/main" id="{3CD0F471-FAC7-E635-D970-2B6D33C70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4252" y="2192175"/>
            <a:ext cx="1042087" cy="552244"/>
          </a:xfrm>
          <a:prstGeom prst="rect">
            <a:avLst/>
          </a:prstGeom>
        </p:spPr>
      </p:pic>
      <p:sp>
        <p:nvSpPr>
          <p:cNvPr id="19" name="TextBox 18">
            <a:extLst>
              <a:ext uri="{FF2B5EF4-FFF2-40B4-BE49-F238E27FC236}">
                <a16:creationId xmlns:a16="http://schemas.microsoft.com/office/drawing/2014/main" id="{07529347-550C-BE23-E646-4176BDB45DCA}"/>
              </a:ext>
            </a:extLst>
          </p:cNvPr>
          <p:cNvSpPr txBox="1"/>
          <p:nvPr/>
        </p:nvSpPr>
        <p:spPr>
          <a:xfrm>
            <a:off x="10576474" y="639402"/>
            <a:ext cx="639919" cy="369332"/>
          </a:xfrm>
          <a:prstGeom prst="rect">
            <a:avLst/>
          </a:prstGeom>
          <a:noFill/>
        </p:spPr>
        <p:txBody>
          <a:bodyPr wrap="none" rtlCol="0">
            <a:spAutoFit/>
          </a:bodyPr>
          <a:lstStyle/>
          <a:p>
            <a:r>
              <a:rPr lang="en-GB" dirty="0">
                <a:solidFill>
                  <a:srgbClr val="FF0000"/>
                </a:solidFill>
                <a:latin typeface="Comic Sans MS" panose="030F0702030302020204" pitchFamily="66" charset="0"/>
              </a:rPr>
              <a:t>VPN</a:t>
            </a:r>
          </a:p>
        </p:txBody>
      </p:sp>
      <p:pic>
        <p:nvPicPr>
          <p:cNvPr id="23" name="Picture 22" descr="A picture containing console table, table&#10;&#10;Description automatically generated">
            <a:extLst>
              <a:ext uri="{FF2B5EF4-FFF2-40B4-BE49-F238E27FC236}">
                <a16:creationId xmlns:a16="http://schemas.microsoft.com/office/drawing/2014/main" id="{9DA7F80E-62AD-7B45-C9DE-DA1D159A0E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92788" y="907529"/>
            <a:ext cx="807289" cy="733419"/>
          </a:xfrm>
          <a:prstGeom prst="rect">
            <a:avLst/>
          </a:prstGeom>
        </p:spPr>
      </p:pic>
    </p:spTree>
    <p:extLst>
      <p:ext uri="{BB962C8B-B14F-4D97-AF65-F5344CB8AC3E}">
        <p14:creationId xmlns:p14="http://schemas.microsoft.com/office/powerpoint/2010/main" val="252367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158304-DB8D-B72C-7EC1-6E755DE10097}"/>
              </a:ext>
            </a:extLst>
          </p:cNvPr>
          <p:cNvSpPr>
            <a:spLocks noGrp="1"/>
          </p:cNvSpPr>
          <p:nvPr>
            <p:ph type="sldNum" sz="quarter" idx="12"/>
          </p:nvPr>
        </p:nvSpPr>
        <p:spPr/>
        <p:txBody>
          <a:bodyPr/>
          <a:lstStyle/>
          <a:p>
            <a:r>
              <a:rPr lang="en-GB"/>
              <a:t>Canon Europe Learning &amp; Development</a:t>
            </a:r>
            <a:endParaRPr lang="en-GB" b="1" dirty="0"/>
          </a:p>
        </p:txBody>
      </p:sp>
      <p:pic>
        <p:nvPicPr>
          <p:cNvPr id="4" name="Picture 3" descr="Rectangle&#10;&#10;Description automatically generated">
            <a:extLst>
              <a:ext uri="{FF2B5EF4-FFF2-40B4-BE49-F238E27FC236}">
                <a16:creationId xmlns:a16="http://schemas.microsoft.com/office/drawing/2014/main" id="{F97CB7D7-E4BD-21E8-25D7-C5F17C859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21" y="1996123"/>
            <a:ext cx="3867690" cy="2362530"/>
          </a:xfrm>
          <a:prstGeom prst="rect">
            <a:avLst/>
          </a:prstGeom>
        </p:spPr>
      </p:pic>
      <p:pic>
        <p:nvPicPr>
          <p:cNvPr id="5" name="Picture 4" descr="Canon imageRUNNER Advance DX C5760i Colour Multi-Functional Printer Copier  Scanner - CPC - Copier Price Configurator">
            <a:extLst>
              <a:ext uri="{FF2B5EF4-FFF2-40B4-BE49-F238E27FC236}">
                <a16:creationId xmlns:a16="http://schemas.microsoft.com/office/drawing/2014/main" id="{E9FA8B78-0B9E-2F1F-E76F-6D13492A6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060" y="1996123"/>
            <a:ext cx="4472940" cy="44729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BC1B48-7A8E-EE3C-EB38-7F6373BA81CB}"/>
              </a:ext>
            </a:extLst>
          </p:cNvPr>
          <p:cNvSpPr txBox="1"/>
          <p:nvPr/>
        </p:nvSpPr>
        <p:spPr>
          <a:xfrm>
            <a:off x="741680" y="1137920"/>
            <a:ext cx="10850880" cy="523220"/>
          </a:xfrm>
          <a:prstGeom prst="rect">
            <a:avLst/>
          </a:prstGeom>
          <a:noFill/>
        </p:spPr>
        <p:txBody>
          <a:bodyPr wrap="square" rtlCol="0">
            <a:spAutoFit/>
          </a:bodyPr>
          <a:lstStyle/>
          <a:p>
            <a:r>
              <a:rPr lang="en-GB" sz="2800" b="1" dirty="0"/>
              <a:t>Discuss – </a:t>
            </a:r>
            <a:r>
              <a:rPr lang="en-GB" sz="2800" dirty="0"/>
              <a:t>How to advise a customer using security by design?</a:t>
            </a:r>
          </a:p>
        </p:txBody>
      </p:sp>
    </p:spTree>
    <p:extLst>
      <p:ext uri="{BB962C8B-B14F-4D97-AF65-F5344CB8AC3E}">
        <p14:creationId xmlns:p14="http://schemas.microsoft.com/office/powerpoint/2010/main" val="42632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2DFACA-9B5F-42D5-ED00-1AB38FEC1D28}"/>
              </a:ext>
            </a:extLst>
          </p:cNvPr>
          <p:cNvSpPr>
            <a:spLocks noGrp="1"/>
          </p:cNvSpPr>
          <p:nvPr>
            <p:ph type="sldNum" sz="quarter" idx="12"/>
          </p:nvPr>
        </p:nvSpPr>
        <p:spPr/>
        <p:txBody>
          <a:bodyPr/>
          <a:lstStyle/>
          <a:p>
            <a:r>
              <a:rPr lang="en-GB"/>
              <a:t>Canon Europe Learning &amp; Development</a:t>
            </a:r>
            <a:endParaRPr lang="en-GB" b="1" dirty="0"/>
          </a:p>
        </p:txBody>
      </p:sp>
      <p:sp>
        <p:nvSpPr>
          <p:cNvPr id="3" name="TextBox 2">
            <a:extLst>
              <a:ext uri="{FF2B5EF4-FFF2-40B4-BE49-F238E27FC236}">
                <a16:creationId xmlns:a16="http://schemas.microsoft.com/office/drawing/2014/main" id="{D4D52C67-496D-23F2-DE2E-EEE2632B84FD}"/>
              </a:ext>
            </a:extLst>
          </p:cNvPr>
          <p:cNvSpPr txBox="1"/>
          <p:nvPr/>
        </p:nvSpPr>
        <p:spPr>
          <a:xfrm>
            <a:off x="479424" y="457200"/>
            <a:ext cx="8176895" cy="584775"/>
          </a:xfrm>
          <a:prstGeom prst="rect">
            <a:avLst/>
          </a:prstGeom>
          <a:noFill/>
        </p:spPr>
        <p:txBody>
          <a:bodyPr wrap="square" rtlCol="0">
            <a:spAutoFit/>
          </a:bodyPr>
          <a:lstStyle/>
          <a:p>
            <a:r>
              <a:rPr lang="en-GB" sz="3200" b="1" dirty="0"/>
              <a:t>Micro Segmentation – </a:t>
            </a:r>
            <a:r>
              <a:rPr lang="en-GB" sz="3200" b="1" dirty="0" err="1"/>
              <a:t>Vnets</a:t>
            </a:r>
            <a:r>
              <a:rPr lang="en-GB" sz="3200" b="1" dirty="0"/>
              <a:t> and </a:t>
            </a:r>
            <a:r>
              <a:rPr lang="en-GB" sz="3200" b="1" dirty="0" err="1"/>
              <a:t>Vlans</a:t>
            </a:r>
            <a:endParaRPr lang="en-GB" sz="3200" b="1" dirty="0"/>
          </a:p>
        </p:txBody>
      </p:sp>
    </p:spTree>
    <p:extLst>
      <p:ext uri="{BB962C8B-B14F-4D97-AF65-F5344CB8AC3E}">
        <p14:creationId xmlns:p14="http://schemas.microsoft.com/office/powerpoint/2010/main" val="414469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F1BA9E-2A10-7A0B-1C31-22DE51AD8068}"/>
              </a:ext>
            </a:extLst>
          </p:cNvPr>
          <p:cNvSpPr>
            <a:spLocks noGrp="1"/>
          </p:cNvSpPr>
          <p:nvPr>
            <p:ph type="sldNum" sz="quarter" idx="12"/>
          </p:nvPr>
        </p:nvSpPr>
        <p:spPr/>
        <p:txBody>
          <a:bodyPr/>
          <a:lstStyle/>
          <a:p>
            <a:r>
              <a:rPr lang="en-GB"/>
              <a:t>Canon Europe Learning &amp; Development</a:t>
            </a:r>
            <a:endParaRPr lang="en-GB" b="1" dirty="0"/>
          </a:p>
        </p:txBody>
      </p:sp>
      <p:sp>
        <p:nvSpPr>
          <p:cNvPr id="3" name="TextBox 2">
            <a:extLst>
              <a:ext uri="{FF2B5EF4-FFF2-40B4-BE49-F238E27FC236}">
                <a16:creationId xmlns:a16="http://schemas.microsoft.com/office/drawing/2014/main" id="{15BCCA80-E55A-9098-36AB-06DE2D9642FD}"/>
              </a:ext>
            </a:extLst>
          </p:cNvPr>
          <p:cNvSpPr txBox="1"/>
          <p:nvPr/>
        </p:nvSpPr>
        <p:spPr>
          <a:xfrm>
            <a:off x="479424" y="457200"/>
            <a:ext cx="8176895" cy="584775"/>
          </a:xfrm>
          <a:prstGeom prst="rect">
            <a:avLst/>
          </a:prstGeom>
          <a:noFill/>
        </p:spPr>
        <p:txBody>
          <a:bodyPr wrap="square" rtlCol="0">
            <a:spAutoFit/>
          </a:bodyPr>
          <a:lstStyle/>
          <a:p>
            <a:r>
              <a:rPr lang="en-GB" sz="3200" b="1" dirty="0"/>
              <a:t>Cloud Security Monitoring</a:t>
            </a:r>
          </a:p>
        </p:txBody>
      </p:sp>
      <p:graphicFrame>
        <p:nvGraphicFramePr>
          <p:cNvPr id="4" name="Table 3">
            <a:extLst>
              <a:ext uri="{FF2B5EF4-FFF2-40B4-BE49-F238E27FC236}">
                <a16:creationId xmlns:a16="http://schemas.microsoft.com/office/drawing/2014/main" id="{CBABC263-734A-1132-EF0B-AF9C4E0AA95A}"/>
              </a:ext>
            </a:extLst>
          </p:cNvPr>
          <p:cNvGraphicFramePr>
            <a:graphicFrameLocks noGrp="1"/>
          </p:cNvGraphicFramePr>
          <p:nvPr>
            <p:extLst>
              <p:ext uri="{D42A27DB-BD31-4B8C-83A1-F6EECF244321}">
                <p14:modId xmlns:p14="http://schemas.microsoft.com/office/powerpoint/2010/main" val="4008763844"/>
              </p:ext>
            </p:extLst>
          </p:nvPr>
        </p:nvGraphicFramePr>
        <p:xfrm>
          <a:off x="1099308" y="1239130"/>
          <a:ext cx="9477252" cy="4379740"/>
        </p:xfrm>
        <a:graphic>
          <a:graphicData uri="http://schemas.openxmlformats.org/drawingml/2006/table">
            <a:tbl>
              <a:tblPr firstRow="1">
                <a:tableStyleId>{2D5ABB26-0587-4C30-8999-92F81FD0307C}</a:tableStyleId>
              </a:tblPr>
              <a:tblGrid>
                <a:gridCol w="1948692">
                  <a:extLst>
                    <a:ext uri="{9D8B030D-6E8A-4147-A177-3AD203B41FA5}">
                      <a16:colId xmlns:a16="http://schemas.microsoft.com/office/drawing/2014/main" val="2589366921"/>
                    </a:ext>
                  </a:extLst>
                </a:gridCol>
                <a:gridCol w="7528560">
                  <a:extLst>
                    <a:ext uri="{9D8B030D-6E8A-4147-A177-3AD203B41FA5}">
                      <a16:colId xmlns:a16="http://schemas.microsoft.com/office/drawing/2014/main" val="3798318142"/>
                    </a:ext>
                  </a:extLst>
                </a:gridCol>
              </a:tblGrid>
              <a:tr h="534888">
                <a:tc>
                  <a:txBody>
                    <a:bodyPr/>
                    <a:lstStyle/>
                    <a:p>
                      <a:pPr algn="l" fontAlgn="t"/>
                      <a:r>
                        <a:rPr lang="en-GB" sz="1200" b="1">
                          <a:effectLst/>
                        </a:rPr>
                        <a:t>Service</a:t>
                      </a:r>
                    </a:p>
                  </a:txBody>
                  <a:tcPr marL="36566" marR="36566" marT="18283" marB="18283" anchor="ctr"/>
                </a:tc>
                <a:tc>
                  <a:txBody>
                    <a:bodyPr/>
                    <a:lstStyle/>
                    <a:p>
                      <a:pPr algn="l" fontAlgn="t"/>
                      <a:r>
                        <a:rPr lang="en-GB" sz="1200" b="1" dirty="0">
                          <a:effectLst/>
                        </a:rPr>
                        <a:t>Use case</a:t>
                      </a:r>
                    </a:p>
                  </a:txBody>
                  <a:tcPr marL="36566" marR="36566" marT="18283" marB="18283" anchor="ctr"/>
                </a:tc>
                <a:extLst>
                  <a:ext uri="{0D108BD9-81ED-4DB2-BD59-A6C34878D82A}">
                    <a16:rowId xmlns:a16="http://schemas.microsoft.com/office/drawing/2014/main" val="4947604"/>
                  </a:ext>
                </a:extLst>
              </a:tr>
              <a:tr h="534888">
                <a:tc>
                  <a:txBody>
                    <a:bodyPr/>
                    <a:lstStyle/>
                    <a:p>
                      <a:pPr algn="l" fontAlgn="t"/>
                      <a:r>
                        <a:rPr lang="en-GB" sz="1200" b="1" u="none" strike="noStrike">
                          <a:effectLst/>
                          <a:hlinkClick r:id="rId2"/>
                        </a:rPr>
                        <a:t>Microsoft Defender for Cloud</a:t>
                      </a:r>
                      <a:endParaRPr lang="en-GB" sz="1200">
                        <a:effectLst/>
                      </a:endParaRPr>
                    </a:p>
                  </a:txBody>
                  <a:tcPr marL="36566" marR="36566" marT="18283" marB="18283" anchor="ctr"/>
                </a:tc>
                <a:tc>
                  <a:txBody>
                    <a:bodyPr/>
                    <a:lstStyle/>
                    <a:p>
                      <a:pPr algn="l" fontAlgn="t"/>
                      <a:r>
                        <a:rPr lang="en-GB" sz="1200" dirty="0">
                          <a:effectLst/>
                        </a:rPr>
                        <a:t>Strengthens the security posture of your data centres, and provides advanced threat protection across your workloads in the cloud (whether they're in Azure or not) and on-premises. Get a unified view into the infrastructure and resources provisioned for the workload.</a:t>
                      </a:r>
                    </a:p>
                  </a:txBody>
                  <a:tcPr marL="36566" marR="36566" marT="18283" marB="18283" anchor="ctr"/>
                </a:tc>
                <a:extLst>
                  <a:ext uri="{0D108BD9-81ED-4DB2-BD59-A6C34878D82A}">
                    <a16:rowId xmlns:a16="http://schemas.microsoft.com/office/drawing/2014/main" val="3805672869"/>
                  </a:ext>
                </a:extLst>
              </a:tr>
              <a:tr h="534888">
                <a:tc>
                  <a:txBody>
                    <a:bodyPr/>
                    <a:lstStyle/>
                    <a:p>
                      <a:pPr algn="l" fontAlgn="t"/>
                      <a:r>
                        <a:rPr lang="en-GB" sz="1200" b="1" u="none" strike="noStrike">
                          <a:effectLst/>
                          <a:hlinkClick r:id="rId3"/>
                        </a:rPr>
                        <a:t>Microsoft Sentinel</a:t>
                      </a:r>
                      <a:endParaRPr lang="en-GB" sz="1200">
                        <a:effectLst/>
                      </a:endParaRPr>
                    </a:p>
                  </a:txBody>
                  <a:tcPr marL="36566" marR="36566" marT="18283" marB="18283" anchor="ctr"/>
                </a:tc>
                <a:tc>
                  <a:txBody>
                    <a:bodyPr/>
                    <a:lstStyle/>
                    <a:p>
                      <a:pPr algn="l" fontAlgn="t"/>
                      <a:r>
                        <a:rPr lang="en-GB" sz="1200">
                          <a:effectLst/>
                        </a:rPr>
                        <a:t>Use the native security information event management (SIEM) and security orchestration automated response (SOAR) solution on Azure. Receive intelligent security analytics and threat intelligence across the enterprise.</a:t>
                      </a:r>
                    </a:p>
                  </a:txBody>
                  <a:tcPr marL="36566" marR="36566" marT="18283" marB="18283" anchor="ctr"/>
                </a:tc>
                <a:extLst>
                  <a:ext uri="{0D108BD9-81ED-4DB2-BD59-A6C34878D82A}">
                    <a16:rowId xmlns:a16="http://schemas.microsoft.com/office/drawing/2014/main" val="858063906"/>
                  </a:ext>
                </a:extLst>
              </a:tr>
              <a:tr h="534888">
                <a:tc>
                  <a:txBody>
                    <a:bodyPr/>
                    <a:lstStyle/>
                    <a:p>
                      <a:pPr algn="l" fontAlgn="t"/>
                      <a:r>
                        <a:rPr lang="en-GB" sz="1200" b="1" u="none" strike="noStrike">
                          <a:effectLst/>
                          <a:hlinkClick r:id="rId4"/>
                        </a:rPr>
                        <a:t>Azure DDoS Protection</a:t>
                      </a:r>
                      <a:endParaRPr lang="en-GB" sz="1200">
                        <a:effectLst/>
                      </a:endParaRPr>
                    </a:p>
                  </a:txBody>
                  <a:tcPr marL="36566" marR="36566" marT="18283" marB="18283" anchor="ctr"/>
                </a:tc>
                <a:tc>
                  <a:txBody>
                    <a:bodyPr/>
                    <a:lstStyle/>
                    <a:p>
                      <a:pPr algn="l" fontAlgn="t"/>
                      <a:r>
                        <a:rPr lang="en-GB" sz="1200">
                          <a:effectLst/>
                        </a:rPr>
                        <a:t>Defend against distributed denial of service (DDoS) attacks.</a:t>
                      </a:r>
                    </a:p>
                  </a:txBody>
                  <a:tcPr marL="36566" marR="36566" marT="18283" marB="18283" anchor="ctr"/>
                </a:tc>
                <a:extLst>
                  <a:ext uri="{0D108BD9-81ED-4DB2-BD59-A6C34878D82A}">
                    <a16:rowId xmlns:a16="http://schemas.microsoft.com/office/drawing/2014/main" val="729377052"/>
                  </a:ext>
                </a:extLst>
              </a:tr>
              <a:tr h="534888">
                <a:tc>
                  <a:txBody>
                    <a:bodyPr/>
                    <a:lstStyle/>
                    <a:p>
                      <a:pPr algn="l" fontAlgn="t"/>
                      <a:r>
                        <a:rPr lang="en-GB" sz="1200" b="1" u="none" strike="noStrike">
                          <a:effectLst/>
                          <a:hlinkClick r:id="rId5"/>
                        </a:rPr>
                        <a:t>Azure Rights Management (RMS)</a:t>
                      </a:r>
                      <a:endParaRPr lang="en-GB" sz="1200">
                        <a:effectLst/>
                      </a:endParaRPr>
                    </a:p>
                  </a:txBody>
                  <a:tcPr marL="36566" marR="36566" marT="18283" marB="18283" anchor="ctr"/>
                </a:tc>
                <a:tc>
                  <a:txBody>
                    <a:bodyPr/>
                    <a:lstStyle/>
                    <a:p>
                      <a:pPr algn="l" fontAlgn="t"/>
                      <a:r>
                        <a:rPr lang="en-GB" sz="1200">
                          <a:effectLst/>
                        </a:rPr>
                        <a:t>Protect files and emails across multiple devices.</a:t>
                      </a:r>
                    </a:p>
                  </a:txBody>
                  <a:tcPr marL="36566" marR="36566" marT="18283" marB="18283" anchor="ctr"/>
                </a:tc>
                <a:extLst>
                  <a:ext uri="{0D108BD9-81ED-4DB2-BD59-A6C34878D82A}">
                    <a16:rowId xmlns:a16="http://schemas.microsoft.com/office/drawing/2014/main" val="4177364192"/>
                  </a:ext>
                </a:extLst>
              </a:tr>
              <a:tr h="534888">
                <a:tc>
                  <a:txBody>
                    <a:bodyPr/>
                    <a:lstStyle/>
                    <a:p>
                      <a:pPr algn="l" fontAlgn="t"/>
                      <a:r>
                        <a:rPr lang="en-GB" sz="1200" b="1" u="none" strike="noStrike">
                          <a:effectLst/>
                          <a:hlinkClick r:id="rId6"/>
                        </a:rPr>
                        <a:t>Microsoft Purview Information Protection</a:t>
                      </a:r>
                      <a:endParaRPr lang="en-GB" sz="1200">
                        <a:effectLst/>
                      </a:endParaRPr>
                    </a:p>
                  </a:txBody>
                  <a:tcPr marL="36566" marR="36566" marT="18283" marB="18283" anchor="ctr"/>
                </a:tc>
                <a:tc>
                  <a:txBody>
                    <a:bodyPr/>
                    <a:lstStyle/>
                    <a:p>
                      <a:pPr algn="l" fontAlgn="t"/>
                      <a:r>
                        <a:rPr lang="en-GB" sz="1200">
                          <a:effectLst/>
                        </a:rPr>
                        <a:t>Secure email, documents, and sensitive data that you share outside your company.</a:t>
                      </a:r>
                    </a:p>
                  </a:txBody>
                  <a:tcPr marL="36566" marR="36566" marT="18283" marB="18283" anchor="ctr"/>
                </a:tc>
                <a:extLst>
                  <a:ext uri="{0D108BD9-81ED-4DB2-BD59-A6C34878D82A}">
                    <a16:rowId xmlns:a16="http://schemas.microsoft.com/office/drawing/2014/main" val="2195908571"/>
                  </a:ext>
                </a:extLst>
              </a:tr>
              <a:tr h="534888">
                <a:tc>
                  <a:txBody>
                    <a:bodyPr/>
                    <a:lstStyle/>
                    <a:p>
                      <a:pPr algn="l" fontAlgn="t"/>
                      <a:r>
                        <a:rPr lang="en-GB" sz="1200" b="1" u="none" strike="noStrike">
                          <a:effectLst/>
                          <a:hlinkClick r:id="rId7"/>
                        </a:rPr>
                        <a:t>Azure Governance Visualizer</a:t>
                      </a:r>
                      <a:endParaRPr lang="en-GB" sz="1200">
                        <a:effectLst/>
                      </a:endParaRPr>
                    </a:p>
                  </a:txBody>
                  <a:tcPr marL="36566" marR="36566" marT="18283" marB="18283" anchor="ctr"/>
                </a:tc>
                <a:tc>
                  <a:txBody>
                    <a:bodyPr/>
                    <a:lstStyle/>
                    <a:p>
                      <a:pPr algn="l" fontAlgn="t"/>
                      <a:r>
                        <a:rPr lang="en-GB" sz="1200">
                          <a:effectLst/>
                        </a:rPr>
                        <a:t>Gain granular insight into policies, Azure role-based access control (Azure RBAC), Azure Blueprints, subscriptions, and more.</a:t>
                      </a:r>
                    </a:p>
                  </a:txBody>
                  <a:tcPr marL="36566" marR="36566" marT="18283" marB="18283" anchor="ctr"/>
                </a:tc>
                <a:extLst>
                  <a:ext uri="{0D108BD9-81ED-4DB2-BD59-A6C34878D82A}">
                    <a16:rowId xmlns:a16="http://schemas.microsoft.com/office/drawing/2014/main" val="2317810124"/>
                  </a:ext>
                </a:extLst>
              </a:tr>
              <a:tr h="534888">
                <a:tc>
                  <a:txBody>
                    <a:bodyPr/>
                    <a:lstStyle/>
                    <a:p>
                      <a:pPr algn="l" fontAlgn="t"/>
                      <a:r>
                        <a:rPr lang="en-GB" sz="1200" b="1" u="none" strike="noStrike" dirty="0" err="1">
                          <a:effectLst/>
                          <a:hlinkClick r:id="rId8"/>
                        </a:rPr>
                        <a:t>PSRule</a:t>
                      </a:r>
                      <a:r>
                        <a:rPr lang="en-GB" sz="1200" b="1" u="none" strike="noStrike" dirty="0">
                          <a:effectLst/>
                          <a:hlinkClick r:id="rId8"/>
                        </a:rPr>
                        <a:t> for Azure</a:t>
                      </a:r>
                      <a:endParaRPr lang="en-GB" sz="1200" dirty="0">
                        <a:effectLst/>
                      </a:endParaRPr>
                    </a:p>
                  </a:txBody>
                  <a:tcPr marL="36566" marR="36566" marT="18283" marB="18283" anchor="ctr"/>
                </a:tc>
                <a:tc>
                  <a:txBody>
                    <a:bodyPr/>
                    <a:lstStyle/>
                    <a:p>
                      <a:pPr algn="l" fontAlgn="t"/>
                      <a:r>
                        <a:rPr lang="en-GB" sz="1200" dirty="0">
                          <a:effectLst/>
                        </a:rPr>
                        <a:t>Scans Azure Infrastructure as Code (</a:t>
                      </a:r>
                      <a:r>
                        <a:rPr lang="en-GB" sz="1200" dirty="0" err="1">
                          <a:effectLst/>
                        </a:rPr>
                        <a:t>IaC</a:t>
                      </a:r>
                      <a:r>
                        <a:rPr lang="en-GB" sz="1200" dirty="0">
                          <a:effectLst/>
                        </a:rPr>
                        <a:t>) artifacts for issues across Azure Well-Architected pillars.</a:t>
                      </a:r>
                    </a:p>
                  </a:txBody>
                  <a:tcPr marL="36566" marR="36566" marT="18283" marB="18283" anchor="ctr"/>
                </a:tc>
                <a:extLst>
                  <a:ext uri="{0D108BD9-81ED-4DB2-BD59-A6C34878D82A}">
                    <a16:rowId xmlns:a16="http://schemas.microsoft.com/office/drawing/2014/main" val="1176437321"/>
                  </a:ext>
                </a:extLst>
              </a:tr>
            </a:tbl>
          </a:graphicData>
        </a:graphic>
      </p:graphicFrame>
      <p:sp>
        <p:nvSpPr>
          <p:cNvPr id="7" name="TextBox 6">
            <a:extLst>
              <a:ext uri="{FF2B5EF4-FFF2-40B4-BE49-F238E27FC236}">
                <a16:creationId xmlns:a16="http://schemas.microsoft.com/office/drawing/2014/main" id="{53435814-34D9-BC0B-029B-645D08E58F95}"/>
              </a:ext>
            </a:extLst>
          </p:cNvPr>
          <p:cNvSpPr txBox="1"/>
          <p:nvPr/>
        </p:nvSpPr>
        <p:spPr>
          <a:xfrm>
            <a:off x="2450588" y="5816025"/>
            <a:ext cx="9477252" cy="369332"/>
          </a:xfrm>
          <a:prstGeom prst="rect">
            <a:avLst/>
          </a:prstGeom>
          <a:noFill/>
        </p:spPr>
        <p:txBody>
          <a:bodyPr wrap="square">
            <a:spAutoFit/>
          </a:bodyPr>
          <a:lstStyle/>
          <a:p>
            <a:r>
              <a:rPr lang="en-GB" dirty="0"/>
              <a:t>https://learn.microsoft.com/en-us/azure/well-architected/security/monitor-tools</a:t>
            </a:r>
          </a:p>
        </p:txBody>
      </p:sp>
    </p:spTree>
    <p:extLst>
      <p:ext uri="{BB962C8B-B14F-4D97-AF65-F5344CB8AC3E}">
        <p14:creationId xmlns:p14="http://schemas.microsoft.com/office/powerpoint/2010/main" val="28874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75C79-A456-4F65-94A9-895E5DB00898}"/>
              </a:ext>
            </a:extLst>
          </p:cNvPr>
          <p:cNvSpPr txBox="1"/>
          <p:nvPr/>
        </p:nvSpPr>
        <p:spPr>
          <a:xfrm>
            <a:off x="914132" y="1301788"/>
            <a:ext cx="11162639" cy="1015663"/>
          </a:xfrm>
          <a:prstGeom prst="rect">
            <a:avLst/>
          </a:prstGeom>
          <a:noFill/>
        </p:spPr>
        <p:txBody>
          <a:bodyPr wrap="square" rtlCol="0">
            <a:spAutoFit/>
          </a:bodyPr>
          <a:lstStyle/>
          <a:p>
            <a:r>
              <a:rPr lang="en-GB" sz="6000" b="1" dirty="0"/>
              <a:t>Thanks for you attendance.</a:t>
            </a:r>
          </a:p>
        </p:txBody>
      </p:sp>
      <p:sp>
        <p:nvSpPr>
          <p:cNvPr id="3" name="TextBox 2">
            <a:extLst>
              <a:ext uri="{FF2B5EF4-FFF2-40B4-BE49-F238E27FC236}">
                <a16:creationId xmlns:a16="http://schemas.microsoft.com/office/drawing/2014/main" id="{D59B8AAD-D92F-49EA-A0C3-C4DF9778E0CF}"/>
              </a:ext>
            </a:extLst>
          </p:cNvPr>
          <p:cNvSpPr txBox="1"/>
          <p:nvPr/>
        </p:nvSpPr>
        <p:spPr>
          <a:xfrm>
            <a:off x="1607633" y="2951946"/>
            <a:ext cx="8976732" cy="954107"/>
          </a:xfrm>
          <a:prstGeom prst="rect">
            <a:avLst/>
          </a:prstGeom>
          <a:noFill/>
        </p:spPr>
        <p:txBody>
          <a:bodyPr wrap="square" rtlCol="0">
            <a:spAutoFit/>
          </a:bodyPr>
          <a:lstStyle/>
          <a:p>
            <a:pPr algn="ctr"/>
            <a:r>
              <a:rPr lang="en-GB" sz="2800" dirty="0"/>
              <a:t>You mission now is to continue to use the internet to learn more about Cyber Security.</a:t>
            </a:r>
          </a:p>
        </p:txBody>
      </p:sp>
      <p:sp>
        <p:nvSpPr>
          <p:cNvPr id="4" name="TextBox 3">
            <a:extLst>
              <a:ext uri="{FF2B5EF4-FFF2-40B4-BE49-F238E27FC236}">
                <a16:creationId xmlns:a16="http://schemas.microsoft.com/office/drawing/2014/main" id="{4F8ED97E-0FF9-49F2-9B46-15B3D67637F0}"/>
              </a:ext>
            </a:extLst>
          </p:cNvPr>
          <p:cNvSpPr txBox="1"/>
          <p:nvPr/>
        </p:nvSpPr>
        <p:spPr>
          <a:xfrm>
            <a:off x="1025644" y="4540548"/>
            <a:ext cx="10363735" cy="523220"/>
          </a:xfrm>
          <a:prstGeom prst="rect">
            <a:avLst/>
          </a:prstGeom>
          <a:noFill/>
        </p:spPr>
        <p:txBody>
          <a:bodyPr wrap="none" rtlCol="0">
            <a:spAutoFit/>
          </a:bodyPr>
          <a:lstStyle/>
          <a:p>
            <a:r>
              <a:rPr lang="en-GB" sz="2800" b="1" dirty="0">
                <a:solidFill>
                  <a:srgbClr val="C00000"/>
                </a:solidFill>
              </a:rPr>
              <a:t>You never stop learning new things come along everyday.</a:t>
            </a:r>
          </a:p>
        </p:txBody>
      </p:sp>
      <p:sp>
        <p:nvSpPr>
          <p:cNvPr id="5" name="TextBox 4">
            <a:extLst>
              <a:ext uri="{FF2B5EF4-FFF2-40B4-BE49-F238E27FC236}">
                <a16:creationId xmlns:a16="http://schemas.microsoft.com/office/drawing/2014/main" id="{A0EB7B0B-5D8D-B58B-CA31-758607157977}"/>
              </a:ext>
            </a:extLst>
          </p:cNvPr>
          <p:cNvSpPr txBox="1"/>
          <p:nvPr/>
        </p:nvSpPr>
        <p:spPr>
          <a:xfrm>
            <a:off x="3078480" y="5513597"/>
            <a:ext cx="5618846" cy="369332"/>
          </a:xfrm>
          <a:prstGeom prst="rect">
            <a:avLst/>
          </a:prstGeom>
          <a:noFill/>
        </p:spPr>
        <p:txBody>
          <a:bodyPr wrap="none" rtlCol="0">
            <a:spAutoFit/>
          </a:bodyPr>
          <a:lstStyle/>
          <a:p>
            <a:r>
              <a:rPr lang="en-GB" dirty="0"/>
              <a:t>Please fill in the feedback form in the course site.</a:t>
            </a:r>
          </a:p>
        </p:txBody>
      </p:sp>
    </p:spTree>
    <p:extLst>
      <p:ext uri="{BB962C8B-B14F-4D97-AF65-F5344CB8AC3E}">
        <p14:creationId xmlns:p14="http://schemas.microsoft.com/office/powerpoint/2010/main" val="133636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CC6523-9026-48F7-AD86-996D11E082CE}"/>
              </a:ext>
            </a:extLst>
          </p:cNvPr>
          <p:cNvSpPr>
            <a:spLocks noGrp="1"/>
          </p:cNvSpPr>
          <p:nvPr>
            <p:ph type="sldNum" sz="quarter" idx="12"/>
          </p:nvPr>
        </p:nvSpPr>
        <p:spPr/>
        <p:txBody>
          <a:bodyPr/>
          <a:lstStyle/>
          <a:p>
            <a:r>
              <a:rPr lang="en-GB" dirty="0"/>
              <a:t>Canon Europe Learning &amp; Development – Slide: </a:t>
            </a:r>
            <a:fld id="{4C9B9A65-065E-4F75-B6AD-9B143A759294}" type="slidenum">
              <a:rPr lang="en-GB" smtClean="0"/>
              <a:pPr/>
              <a:t>7</a:t>
            </a:fld>
            <a:endParaRPr lang="en-GB" b="1" dirty="0"/>
          </a:p>
        </p:txBody>
      </p:sp>
      <p:sp>
        <p:nvSpPr>
          <p:cNvPr id="4" name="Rectangle 3">
            <a:extLst>
              <a:ext uri="{FF2B5EF4-FFF2-40B4-BE49-F238E27FC236}">
                <a16:creationId xmlns:a16="http://schemas.microsoft.com/office/drawing/2014/main" id="{7B246A78-A3DC-42D4-AAD0-92D53864DE47}"/>
              </a:ext>
            </a:extLst>
          </p:cNvPr>
          <p:cNvSpPr/>
          <p:nvPr/>
        </p:nvSpPr>
        <p:spPr>
          <a:xfrm>
            <a:off x="1342049" y="3246120"/>
            <a:ext cx="9144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5" name="Rectangle 4">
            <a:extLst>
              <a:ext uri="{FF2B5EF4-FFF2-40B4-BE49-F238E27FC236}">
                <a16:creationId xmlns:a16="http://schemas.microsoft.com/office/drawing/2014/main" id="{0B3E1CF0-3075-413F-AB50-CDC188070E11}"/>
              </a:ext>
            </a:extLst>
          </p:cNvPr>
          <p:cNvSpPr/>
          <p:nvPr/>
        </p:nvSpPr>
        <p:spPr>
          <a:xfrm>
            <a:off x="1014414" y="2880360"/>
            <a:ext cx="3090861" cy="10972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2"/>
                </a:solidFill>
              </a:rPr>
              <a:t>Application</a:t>
            </a:r>
          </a:p>
        </p:txBody>
      </p:sp>
      <p:sp>
        <p:nvSpPr>
          <p:cNvPr id="6" name="Rectangle 5">
            <a:extLst>
              <a:ext uri="{FF2B5EF4-FFF2-40B4-BE49-F238E27FC236}">
                <a16:creationId xmlns:a16="http://schemas.microsoft.com/office/drawing/2014/main" id="{4AFB1BBA-3667-411B-8BF4-325524B8C225}"/>
              </a:ext>
            </a:extLst>
          </p:cNvPr>
          <p:cNvSpPr/>
          <p:nvPr/>
        </p:nvSpPr>
        <p:spPr>
          <a:xfrm>
            <a:off x="919165" y="2697480"/>
            <a:ext cx="4081460" cy="14630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2"/>
                </a:solidFill>
              </a:rPr>
              <a:t>Host</a:t>
            </a:r>
          </a:p>
        </p:txBody>
      </p:sp>
      <p:sp>
        <p:nvSpPr>
          <p:cNvPr id="7" name="Rectangle 6">
            <a:extLst>
              <a:ext uri="{FF2B5EF4-FFF2-40B4-BE49-F238E27FC236}">
                <a16:creationId xmlns:a16="http://schemas.microsoft.com/office/drawing/2014/main" id="{6D071E8F-18DC-4120-9A03-2D37F911B556}"/>
              </a:ext>
            </a:extLst>
          </p:cNvPr>
          <p:cNvSpPr/>
          <p:nvPr/>
        </p:nvSpPr>
        <p:spPr>
          <a:xfrm>
            <a:off x="823915" y="2514600"/>
            <a:ext cx="5662609" cy="1828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2"/>
                </a:solidFill>
              </a:rPr>
              <a:t>Network</a:t>
            </a:r>
          </a:p>
        </p:txBody>
      </p:sp>
      <p:sp>
        <p:nvSpPr>
          <p:cNvPr id="8" name="Rectangle 7">
            <a:extLst>
              <a:ext uri="{FF2B5EF4-FFF2-40B4-BE49-F238E27FC236}">
                <a16:creationId xmlns:a16="http://schemas.microsoft.com/office/drawing/2014/main" id="{B3DECB0B-896F-4154-B6FB-52FC9B863963}"/>
              </a:ext>
            </a:extLst>
          </p:cNvPr>
          <p:cNvSpPr/>
          <p:nvPr/>
        </p:nvSpPr>
        <p:spPr>
          <a:xfrm>
            <a:off x="728664" y="2331720"/>
            <a:ext cx="7462835" cy="21945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2"/>
                </a:solidFill>
              </a:rPr>
              <a:t>Perimeter</a:t>
            </a:r>
          </a:p>
        </p:txBody>
      </p:sp>
      <p:sp>
        <p:nvSpPr>
          <p:cNvPr id="9" name="Rectangle 8">
            <a:extLst>
              <a:ext uri="{FF2B5EF4-FFF2-40B4-BE49-F238E27FC236}">
                <a16:creationId xmlns:a16="http://schemas.microsoft.com/office/drawing/2014/main" id="{FA0DA199-4AB1-419F-8902-08CBDD80D138}"/>
              </a:ext>
            </a:extLst>
          </p:cNvPr>
          <p:cNvSpPr/>
          <p:nvPr/>
        </p:nvSpPr>
        <p:spPr>
          <a:xfrm>
            <a:off x="633413" y="2148840"/>
            <a:ext cx="9125073" cy="256032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2"/>
                </a:solidFill>
              </a:rPr>
              <a:t>Physical</a:t>
            </a:r>
          </a:p>
        </p:txBody>
      </p:sp>
      <p:sp>
        <p:nvSpPr>
          <p:cNvPr id="10" name="Rectangle 9">
            <a:extLst>
              <a:ext uri="{FF2B5EF4-FFF2-40B4-BE49-F238E27FC236}">
                <a16:creationId xmlns:a16="http://schemas.microsoft.com/office/drawing/2014/main" id="{343A3A78-4BF4-4FD0-8DE8-E4D15EA21F7C}"/>
              </a:ext>
            </a:extLst>
          </p:cNvPr>
          <p:cNvSpPr/>
          <p:nvPr/>
        </p:nvSpPr>
        <p:spPr>
          <a:xfrm>
            <a:off x="550862" y="1965960"/>
            <a:ext cx="11090275" cy="29260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2"/>
                </a:solidFill>
              </a:rPr>
              <a:t>Policies</a:t>
            </a:r>
          </a:p>
          <a:p>
            <a:pPr algn="r"/>
            <a:r>
              <a:rPr lang="en-US" b="1" dirty="0">
                <a:solidFill>
                  <a:schemeClr val="tx2"/>
                </a:solidFill>
              </a:rPr>
              <a:t>Procedures</a:t>
            </a:r>
          </a:p>
          <a:p>
            <a:pPr algn="r"/>
            <a:r>
              <a:rPr lang="en-US" b="1" dirty="0">
                <a:solidFill>
                  <a:schemeClr val="tx2"/>
                </a:solidFill>
              </a:rPr>
              <a:t>Awareness</a:t>
            </a:r>
          </a:p>
        </p:txBody>
      </p:sp>
      <p:sp>
        <p:nvSpPr>
          <p:cNvPr id="11" name="TextBox 10">
            <a:extLst>
              <a:ext uri="{FF2B5EF4-FFF2-40B4-BE49-F238E27FC236}">
                <a16:creationId xmlns:a16="http://schemas.microsoft.com/office/drawing/2014/main" id="{BF1568A5-F1A0-49CD-900A-C53E4D4653FF}"/>
              </a:ext>
            </a:extLst>
          </p:cNvPr>
          <p:cNvSpPr txBox="1"/>
          <p:nvPr/>
        </p:nvSpPr>
        <p:spPr>
          <a:xfrm>
            <a:off x="479425" y="904131"/>
            <a:ext cx="4637808" cy="707886"/>
          </a:xfrm>
          <a:prstGeom prst="rect">
            <a:avLst/>
          </a:prstGeom>
          <a:noFill/>
        </p:spPr>
        <p:txBody>
          <a:bodyPr wrap="none" rtlCol="0">
            <a:spAutoFit/>
          </a:bodyPr>
          <a:lstStyle/>
          <a:p>
            <a:r>
              <a:rPr lang="en-GB" sz="4000" b="1" dirty="0"/>
              <a:t>Protect Your Data</a:t>
            </a:r>
          </a:p>
        </p:txBody>
      </p:sp>
    </p:spTree>
    <p:extLst>
      <p:ext uri="{BB962C8B-B14F-4D97-AF65-F5344CB8AC3E}">
        <p14:creationId xmlns:p14="http://schemas.microsoft.com/office/powerpoint/2010/main" val="147309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21st Century Script Kiddie">
            <a:extLst>
              <a:ext uri="{FF2B5EF4-FFF2-40B4-BE49-F238E27FC236}">
                <a16:creationId xmlns:a16="http://schemas.microsoft.com/office/drawing/2014/main" id="{876F6F2C-FD2A-47D8-BE2B-14E92813D3CE}"/>
              </a:ext>
            </a:extLst>
          </p:cNvPr>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r="300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D678470-8C57-4241-9BF5-02712429E21F}"/>
              </a:ext>
            </a:extLst>
          </p:cNvPr>
          <p:cNvSpPr>
            <a:spLocks noGrp="1"/>
          </p:cNvSpPr>
          <p:nvPr>
            <p:ph type="sldNum" sz="quarter" idx="12"/>
          </p:nvPr>
        </p:nvSpPr>
        <p:spPr/>
        <p:txBody>
          <a:bodyPr/>
          <a:lstStyle/>
          <a:p>
            <a:r>
              <a:rPr lang="en-GB" dirty="0"/>
              <a:t>Canon Europe Learning &amp; Development </a:t>
            </a:r>
            <a:endParaRPr lang="en-GB" b="1" dirty="0"/>
          </a:p>
        </p:txBody>
      </p:sp>
      <p:sp>
        <p:nvSpPr>
          <p:cNvPr id="5" name="Title 5">
            <a:extLst>
              <a:ext uri="{FF2B5EF4-FFF2-40B4-BE49-F238E27FC236}">
                <a16:creationId xmlns:a16="http://schemas.microsoft.com/office/drawing/2014/main" id="{E1865EF0-2088-4DD9-B34B-7205695F9FA5}"/>
              </a:ext>
            </a:extLst>
          </p:cNvPr>
          <p:cNvSpPr txBox="1">
            <a:spLocks/>
          </p:cNvSpPr>
          <p:nvPr/>
        </p:nvSpPr>
        <p:spPr>
          <a:xfrm>
            <a:off x="8584740" y="4856652"/>
            <a:ext cx="3240115" cy="499823"/>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200" b="1" kern="1200">
                <a:solidFill>
                  <a:schemeClr val="tx1"/>
                </a:solidFill>
                <a:latin typeface="+mj-lt"/>
                <a:ea typeface="+mj-ea"/>
                <a:cs typeface="+mj-cs"/>
              </a:defRPr>
            </a:lvl1pPr>
          </a:lstStyle>
          <a:p>
            <a:pPr algn="ctr"/>
            <a:r>
              <a:rPr lang="en-GB" sz="4800" dirty="0">
                <a:solidFill>
                  <a:schemeClr val="bg1"/>
                </a:solidFill>
              </a:rPr>
              <a:t>Attacker</a:t>
            </a:r>
          </a:p>
          <a:p>
            <a:pPr algn="ctr"/>
            <a:r>
              <a:rPr lang="en-GB" sz="4800" dirty="0">
                <a:solidFill>
                  <a:schemeClr val="bg1"/>
                </a:solidFill>
              </a:rPr>
              <a:t> </a:t>
            </a:r>
          </a:p>
          <a:p>
            <a:pPr algn="ctr"/>
            <a:r>
              <a:rPr lang="en-GB" sz="4800" dirty="0">
                <a:solidFill>
                  <a:schemeClr val="bg1"/>
                </a:solidFill>
              </a:rPr>
              <a:t>Motivation</a:t>
            </a:r>
            <a:br>
              <a:rPr lang="en-GB" dirty="0"/>
            </a:br>
            <a:br>
              <a:rPr lang="en-GB" dirty="0"/>
            </a:br>
            <a:endParaRPr lang="en-GB" dirty="0"/>
          </a:p>
        </p:txBody>
      </p:sp>
      <p:sp>
        <p:nvSpPr>
          <p:cNvPr id="7" name="Rectangle 6">
            <a:extLst>
              <a:ext uri="{FF2B5EF4-FFF2-40B4-BE49-F238E27FC236}">
                <a16:creationId xmlns:a16="http://schemas.microsoft.com/office/drawing/2014/main" id="{6BD40EAF-A8DF-4C94-B580-08B0C889A717}"/>
              </a:ext>
            </a:extLst>
          </p:cNvPr>
          <p:cNvSpPr/>
          <p:nvPr/>
        </p:nvSpPr>
        <p:spPr>
          <a:xfrm>
            <a:off x="773620" y="936875"/>
            <a:ext cx="6243376" cy="2985433"/>
          </a:xfrm>
          <a:prstGeom prst="rect">
            <a:avLst/>
          </a:prstGeom>
        </p:spPr>
        <p:txBody>
          <a:bodyPr wrap="square">
            <a:spAutoFit/>
          </a:bodyPr>
          <a:lstStyle/>
          <a:p>
            <a:r>
              <a:rPr lang="en-GB" sz="3200" b="1" dirty="0">
                <a:solidFill>
                  <a:srgbClr val="CC0000"/>
                </a:solidFill>
              </a:rPr>
              <a:t>Reasons for a cyber attack</a:t>
            </a:r>
          </a:p>
          <a:p>
            <a:endParaRPr lang="en-GB" sz="3200" b="1" dirty="0"/>
          </a:p>
          <a:p>
            <a:pPr marL="342900" indent="-342900">
              <a:buFont typeface="Arial" panose="020B0604020202020204" pitchFamily="34" charset="0"/>
              <a:buChar char="•"/>
            </a:pPr>
            <a:r>
              <a:rPr lang="en-GB" sz="2800" dirty="0"/>
              <a:t>For Profit Attack / Ransomware</a:t>
            </a:r>
          </a:p>
          <a:p>
            <a:pPr marL="342900" indent="-342900">
              <a:buFont typeface="Arial" panose="020B0604020202020204" pitchFamily="34" charset="0"/>
              <a:buChar char="•"/>
            </a:pPr>
            <a:r>
              <a:rPr lang="en-GB" sz="2800" dirty="0"/>
              <a:t>Identity Theft / Financial Theft </a:t>
            </a:r>
          </a:p>
          <a:p>
            <a:pPr marL="342900" indent="-342900">
              <a:buFont typeface="Arial" panose="020B0604020202020204" pitchFamily="34" charset="0"/>
              <a:buChar char="•"/>
            </a:pPr>
            <a:r>
              <a:rPr lang="en-GB" sz="2800" dirty="0"/>
              <a:t>Destruction of Data</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p:txBody>
      </p:sp>
      <p:sp>
        <p:nvSpPr>
          <p:cNvPr id="8" name="TextBox 7">
            <a:extLst>
              <a:ext uri="{FF2B5EF4-FFF2-40B4-BE49-F238E27FC236}">
                <a16:creationId xmlns:a16="http://schemas.microsoft.com/office/drawing/2014/main" id="{EF7DFB74-AA65-49A9-A08B-99272F1E46B4}"/>
              </a:ext>
            </a:extLst>
          </p:cNvPr>
          <p:cNvSpPr txBox="1"/>
          <p:nvPr/>
        </p:nvSpPr>
        <p:spPr>
          <a:xfrm>
            <a:off x="802858" y="4269630"/>
            <a:ext cx="6184900" cy="1384995"/>
          </a:xfrm>
          <a:prstGeom prst="rect">
            <a:avLst/>
          </a:prstGeom>
          <a:noFill/>
        </p:spPr>
        <p:txBody>
          <a:bodyPr wrap="square">
            <a:spAutoFit/>
          </a:bodyPr>
          <a:lstStyle/>
          <a:p>
            <a:pPr marL="342900" indent="-342900">
              <a:buFont typeface="Arial" panose="020B0604020202020204" pitchFamily="34" charset="0"/>
              <a:buChar char="•"/>
            </a:pPr>
            <a:r>
              <a:rPr lang="en-GB" sz="2800" dirty="0"/>
              <a:t>Script Kiddie or Criminal Gangs</a:t>
            </a:r>
          </a:p>
          <a:p>
            <a:pPr marL="342900" indent="-342900">
              <a:buFont typeface="Arial" panose="020B0604020202020204" pitchFamily="34" charset="0"/>
              <a:buChar char="•"/>
            </a:pPr>
            <a:r>
              <a:rPr lang="en-GB" sz="2800" dirty="0"/>
              <a:t>Disgruntled Employee</a:t>
            </a:r>
          </a:p>
          <a:p>
            <a:pPr marL="342900" indent="-342900">
              <a:buFont typeface="Arial" panose="020B0604020202020204" pitchFamily="34" charset="0"/>
              <a:buChar char="•"/>
            </a:pPr>
            <a:r>
              <a:rPr lang="en-GB" sz="2800" dirty="0"/>
              <a:t>Accidental</a:t>
            </a:r>
          </a:p>
        </p:txBody>
      </p:sp>
      <p:sp>
        <p:nvSpPr>
          <p:cNvPr id="9" name="TextBox 8">
            <a:extLst>
              <a:ext uri="{FF2B5EF4-FFF2-40B4-BE49-F238E27FC236}">
                <a16:creationId xmlns:a16="http://schemas.microsoft.com/office/drawing/2014/main" id="{75F077B7-FDF5-4831-B630-CD47B968174A}"/>
              </a:ext>
            </a:extLst>
          </p:cNvPr>
          <p:cNvSpPr txBox="1"/>
          <p:nvPr/>
        </p:nvSpPr>
        <p:spPr>
          <a:xfrm>
            <a:off x="832096" y="3670365"/>
            <a:ext cx="6184900" cy="584775"/>
          </a:xfrm>
          <a:prstGeom prst="rect">
            <a:avLst/>
          </a:prstGeom>
          <a:noFill/>
        </p:spPr>
        <p:txBody>
          <a:bodyPr wrap="square">
            <a:spAutoFit/>
          </a:bodyPr>
          <a:lstStyle/>
          <a:p>
            <a:r>
              <a:rPr lang="en-GB" sz="3200" b="1" dirty="0">
                <a:solidFill>
                  <a:srgbClr val="CC0000"/>
                </a:solidFill>
              </a:rPr>
              <a:t>Attacker Motivation</a:t>
            </a:r>
          </a:p>
        </p:txBody>
      </p:sp>
    </p:spTree>
    <p:extLst>
      <p:ext uri="{BB962C8B-B14F-4D97-AF65-F5344CB8AC3E}">
        <p14:creationId xmlns:p14="http://schemas.microsoft.com/office/powerpoint/2010/main" val="424576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90524-CCDA-412B-87E6-C5D2BAAD82D6}"/>
              </a:ext>
            </a:extLst>
          </p:cNvPr>
          <p:cNvSpPr>
            <a:spLocks noGrp="1"/>
          </p:cNvSpPr>
          <p:nvPr>
            <p:ph type="sldNum" sz="quarter" idx="12"/>
          </p:nvPr>
        </p:nvSpPr>
        <p:spPr>
          <a:xfrm>
            <a:off x="479425" y="6469062"/>
            <a:ext cx="1919743" cy="158075"/>
          </a:xfrm>
          <a:prstGeom prst="rect">
            <a:avLst/>
          </a:prstGeom>
        </p:spPr>
        <p:txBody>
          <a:bodyPr/>
          <a:lstStyle/>
          <a:p>
            <a:r>
              <a:rPr lang="en-US" dirty="0"/>
              <a:t>CANON 2020  |  TOGETHER WE CAN  |  </a:t>
            </a:r>
            <a:fld id="{672B60C2-3407-4FC5-8C13-F5C5355320F4}" type="slidenum">
              <a:rPr lang="en-US" b="1" smtClean="0"/>
              <a:pPr/>
              <a:t>9</a:t>
            </a:fld>
            <a:endParaRPr lang="en-US" b="1" dirty="0"/>
          </a:p>
        </p:txBody>
      </p:sp>
      <p:sp>
        <p:nvSpPr>
          <p:cNvPr id="6" name="Title 5">
            <a:extLst>
              <a:ext uri="{FF2B5EF4-FFF2-40B4-BE49-F238E27FC236}">
                <a16:creationId xmlns:a16="http://schemas.microsoft.com/office/drawing/2014/main" id="{5DB6BEF3-68A7-463C-B964-3EBE6A3B41AD}"/>
              </a:ext>
            </a:extLst>
          </p:cNvPr>
          <p:cNvSpPr>
            <a:spLocks noGrp="1"/>
          </p:cNvSpPr>
          <p:nvPr>
            <p:ph type="title"/>
          </p:nvPr>
        </p:nvSpPr>
        <p:spPr>
          <a:xfrm>
            <a:off x="479425" y="638931"/>
            <a:ext cx="11507528" cy="499823"/>
          </a:xfrm>
        </p:spPr>
        <p:txBody>
          <a:bodyPr/>
          <a:lstStyle/>
          <a:p>
            <a:r>
              <a:rPr lang="en-GB" dirty="0"/>
              <a:t>Adversarial Risk Table</a:t>
            </a: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b="0" dirty="0"/>
            </a:br>
            <a:br>
              <a:rPr lang="en-GB" sz="1200" dirty="0">
                <a:latin typeface="+mn-lt"/>
              </a:rPr>
            </a:br>
            <a:br>
              <a:rPr lang="en-GB" sz="1200" dirty="0">
                <a:latin typeface="+mn-lt"/>
              </a:rPr>
            </a:br>
            <a:br>
              <a:rPr lang="en-GB" sz="1200" dirty="0">
                <a:latin typeface="+mn-lt"/>
              </a:rPr>
            </a:br>
            <a:br>
              <a:rPr lang="en-GB" sz="1200" dirty="0">
                <a:latin typeface="+mn-lt"/>
              </a:rPr>
            </a:br>
            <a:endParaRPr lang="en-GB" sz="1200" dirty="0">
              <a:latin typeface="+mn-lt"/>
            </a:endParaRPr>
          </a:p>
        </p:txBody>
      </p:sp>
      <p:graphicFrame>
        <p:nvGraphicFramePr>
          <p:cNvPr id="7" name="Table 6">
            <a:extLst>
              <a:ext uri="{FF2B5EF4-FFF2-40B4-BE49-F238E27FC236}">
                <a16:creationId xmlns:a16="http://schemas.microsoft.com/office/drawing/2014/main" id="{6017F718-D569-4A4D-BC0C-887490FCBFFE}"/>
              </a:ext>
            </a:extLst>
          </p:cNvPr>
          <p:cNvGraphicFramePr>
            <a:graphicFrameLocks noGrp="1"/>
          </p:cNvGraphicFramePr>
          <p:nvPr/>
        </p:nvGraphicFramePr>
        <p:xfrm>
          <a:off x="479425" y="1451594"/>
          <a:ext cx="10807907" cy="3551100"/>
        </p:xfrm>
        <a:graphic>
          <a:graphicData uri="http://schemas.openxmlformats.org/drawingml/2006/table">
            <a:tbl>
              <a:tblPr firstRow="1" firstCol="1" bandRow="1"/>
              <a:tblGrid>
                <a:gridCol w="1742346">
                  <a:extLst>
                    <a:ext uri="{9D8B030D-6E8A-4147-A177-3AD203B41FA5}">
                      <a16:colId xmlns:a16="http://schemas.microsoft.com/office/drawing/2014/main" val="1873388577"/>
                    </a:ext>
                  </a:extLst>
                </a:gridCol>
                <a:gridCol w="1742346">
                  <a:extLst>
                    <a:ext uri="{9D8B030D-6E8A-4147-A177-3AD203B41FA5}">
                      <a16:colId xmlns:a16="http://schemas.microsoft.com/office/drawing/2014/main" val="901479707"/>
                    </a:ext>
                  </a:extLst>
                </a:gridCol>
                <a:gridCol w="1744668">
                  <a:extLst>
                    <a:ext uri="{9D8B030D-6E8A-4147-A177-3AD203B41FA5}">
                      <a16:colId xmlns:a16="http://schemas.microsoft.com/office/drawing/2014/main" val="1545921497"/>
                    </a:ext>
                  </a:extLst>
                </a:gridCol>
                <a:gridCol w="2084569">
                  <a:extLst>
                    <a:ext uri="{9D8B030D-6E8A-4147-A177-3AD203B41FA5}">
                      <a16:colId xmlns:a16="http://schemas.microsoft.com/office/drawing/2014/main" val="3699725438"/>
                    </a:ext>
                  </a:extLst>
                </a:gridCol>
                <a:gridCol w="1746989">
                  <a:extLst>
                    <a:ext uri="{9D8B030D-6E8A-4147-A177-3AD203B41FA5}">
                      <a16:colId xmlns:a16="http://schemas.microsoft.com/office/drawing/2014/main" val="2793606040"/>
                    </a:ext>
                  </a:extLst>
                </a:gridCol>
                <a:gridCol w="1746989">
                  <a:extLst>
                    <a:ext uri="{9D8B030D-6E8A-4147-A177-3AD203B41FA5}">
                      <a16:colId xmlns:a16="http://schemas.microsoft.com/office/drawing/2014/main" val="993469746"/>
                    </a:ext>
                  </a:extLst>
                </a:gridCol>
              </a:tblGrid>
              <a:tr h="869428">
                <a:tc rowSpan="2">
                  <a:txBody>
                    <a:bodyPr/>
                    <a:lstStyle/>
                    <a:p>
                      <a:pP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Likelihood (Threat Event Occurs and Results in Adverse Impact)</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Level of Impact</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rgbClr val="000000"/>
                      </a:solidFill>
                      <a:prstDash val="solid"/>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490039427"/>
                  </a:ext>
                </a:extLst>
              </a:tr>
              <a:tr h="736027">
                <a:tc vMerge="1">
                  <a:txBody>
                    <a:bodyPr/>
                    <a:lstStyle/>
                    <a:p>
                      <a:endParaRPr lang="en-GB"/>
                    </a:p>
                  </a:txBody>
                  <a:tcPr/>
                </a:tc>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endParaRPr lang="en-GB"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High</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High</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615810"/>
                  </a:ext>
                </a:extLst>
              </a:tr>
              <a:tr h="389129">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High</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842292"/>
                  </a:ext>
                </a:extLst>
              </a:tr>
              <a:tr h="389129">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High</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326446"/>
                  </a:ext>
                </a:extLst>
              </a:tr>
              <a:tr h="389129">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163799"/>
                  </a:ext>
                </a:extLst>
              </a:tr>
              <a:tr h="389129">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Moderate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249734"/>
                  </a:ext>
                </a:extLst>
              </a:tr>
              <a:tr h="389129">
                <a:tc>
                  <a:txBody>
                    <a:bodyPr/>
                    <a:lstStyle/>
                    <a:p>
                      <a:pPr algn="ctr">
                        <a:lnSpc>
                          <a:spcPct val="107000"/>
                        </a:lnSpc>
                        <a:spcAft>
                          <a:spcPts val="0"/>
                        </a:spcAft>
                      </a:pPr>
                      <a:r>
                        <a:rPr lang="en-GB" sz="1600" b="1"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endPar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Very 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solidFill>
                            <a:srgbClr val="2E2D2C"/>
                          </a:solidFill>
                          <a:effectLst/>
                          <a:latin typeface="Segoe UI" panose="020B0502040204020203" pitchFamily="34" charset="0"/>
                          <a:ea typeface="Calibri" panose="020F0502020204030204" pitchFamily="34" charset="0"/>
                          <a:cs typeface="Times New Roman" panose="02020603050405020304" pitchFamily="18" charset="0"/>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663930"/>
                  </a:ext>
                </a:extLst>
              </a:tr>
            </a:tbl>
          </a:graphicData>
        </a:graphic>
      </p:graphicFrame>
    </p:spTree>
    <p:extLst>
      <p:ext uri="{BB962C8B-B14F-4D97-AF65-F5344CB8AC3E}">
        <p14:creationId xmlns:p14="http://schemas.microsoft.com/office/powerpoint/2010/main" val="8019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non">
      <a:dk1>
        <a:sysClr val="windowText" lastClr="000000"/>
      </a:dk1>
      <a:lt1>
        <a:sysClr val="window" lastClr="FFFFFF"/>
      </a:lt1>
      <a:dk2>
        <a:srgbClr val="44546A"/>
      </a:dk2>
      <a:lt2>
        <a:srgbClr val="E7E6E6"/>
      </a:lt2>
      <a:accent1>
        <a:srgbClr val="CC0000"/>
      </a:accent1>
      <a:accent2>
        <a:srgbClr val="FCBF39"/>
      </a:accent2>
      <a:accent3>
        <a:srgbClr val="A5A5A5"/>
      </a:accent3>
      <a:accent4>
        <a:srgbClr val="F8AA00"/>
      </a:accent4>
      <a:accent5>
        <a:srgbClr val="EC6F25"/>
      </a:accent5>
      <a:accent6>
        <a:srgbClr val="00989A"/>
      </a:accent6>
      <a:hlink>
        <a:srgbClr val="0563C1"/>
      </a:hlink>
      <a:folHlink>
        <a:srgbClr val="954F72"/>
      </a:folHlink>
    </a:clrScheme>
    <a:fontScheme name="Cano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0E68DAE-EAC1-452D-92EA-407560DB814E}" vid="{089B46DC-9C20-4743-A389-29DF01227A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anon Resource" ma:contentTypeID="0x010100F769AEA433FF42ED9E8FE91F0BD502F600B9006C4995B26D4490B5B728ED964F58" ma:contentTypeVersion="9" ma:contentTypeDescription="A resource document" ma:contentTypeScope="" ma:versionID="cf4700e6a6af38dd0642bc1cfddb046d">
  <xsd:schema xmlns:xsd="http://www.w3.org/2001/XMLSchema" xmlns:xs="http://www.w3.org/2001/XMLSchema" xmlns:p="http://schemas.microsoft.com/office/2006/metadata/properties" xmlns:ns1="http://schemas.microsoft.com/sharepoint/v3" xmlns:ns2="b20f433f-53d1-4de4-917a-1fe3fedce651" xmlns:ns3="aae4bf8a-8c8c-43ff-806f-9aeb51a1c4ff" xmlns:ns4="823646a8-4b20-412c-aab9-0cd533c6c1f9" targetNamespace="http://schemas.microsoft.com/office/2006/metadata/properties" ma:root="true" ma:fieldsID="fc8e6c2827462af4438ee456d0f4a2b5" ns1:_="" ns2:_="" ns3:_="" ns4:_="">
    <xsd:import namespace="http://schemas.microsoft.com/sharepoint/v3"/>
    <xsd:import namespace="b20f433f-53d1-4de4-917a-1fe3fedce651"/>
    <xsd:import namespace="aae4bf8a-8c8c-43ff-806f-9aeb51a1c4ff"/>
    <xsd:import namespace="823646a8-4b20-412c-aab9-0cd533c6c1f9"/>
    <xsd:element name="properties">
      <xsd:complexType>
        <xsd:sequence>
          <xsd:element name="documentManagement">
            <xsd:complexType>
              <xsd:all>
                <xsd:element ref="ns1:PublishingContact" minOccurs="0"/>
                <xsd:element ref="ns2:CandC_Tax_CompanyNSOTaxHTField" minOccurs="0"/>
                <xsd:element ref="ns2:CandC_Tax_LocationTaxHTField" minOccurs="0"/>
                <xsd:element ref="ns2:CandC_Tax_BusinessGroupTaxHTField" minOccurs="0"/>
                <xsd:element ref="ns2:CandC_Tax_ProgrammeTaxHTField" minOccurs="0"/>
                <xsd:element ref="ns2:CandC_Tax_FunctionTaxHTField" minOccurs="0"/>
                <xsd:element ref="ns2:CandC_Tax_ServiceTaxHTField" minOccurs="0"/>
                <xsd:element ref="ns2:CandC_Tax_SolutionTaxHTField" minOccurs="0"/>
                <xsd:element ref="ns2:CandC_Tax_DocumentTypeTaxHTField" minOccurs="0"/>
                <xsd:element ref="ns3:TaxCatchAll"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 ma:index="8"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20f433f-53d1-4de4-917a-1fe3fedce651" elementFormDefault="qualified">
    <xsd:import namespace="http://schemas.microsoft.com/office/2006/documentManagement/types"/>
    <xsd:import namespace="http://schemas.microsoft.com/office/infopath/2007/PartnerControls"/>
    <xsd:element name="CandC_Tax_CompanyNSOTaxHTField" ma:index="10" nillable="true" ma:taxonomy="true" ma:internalName="CandC_Tax_CompanyNSOTaxHTField" ma:taxonomyFieldName="CandC_Tax_CompanyNSO" ma:displayName="Company NSO" ma:fieldId="{962c8e7a-4e97-4a50-a90b-89cd9ec055cd}" ma:taxonomyMulti="true" ma:sspId="fb1c8b08-49f9-4132-9cfe-693e3dd41c59" ma:termSetId="13214490-7372-408e-8dd7-205f54cebee1" ma:anchorId="00000000-0000-0000-0000-000000000000" ma:open="false" ma:isKeyword="false">
      <xsd:complexType>
        <xsd:sequence>
          <xsd:element ref="pc:Terms" minOccurs="0" maxOccurs="1"/>
        </xsd:sequence>
      </xsd:complexType>
    </xsd:element>
    <xsd:element name="CandC_Tax_LocationTaxHTField" ma:index="11" nillable="true" ma:taxonomy="true" ma:internalName="CandC_Tax_LocationTaxHTField" ma:taxonomyFieldName="CandC_Tax_Location" ma:displayName="Location" ma:fieldId="{fa7eaeab-257f-4c88-b48b-300990d3ad7a}" ma:taxonomyMulti="true" ma:sspId="fb1c8b08-49f9-4132-9cfe-693e3dd41c59" ma:termSetId="6c2f1c4c-06de-43d3-a6fe-df314811e577" ma:anchorId="00000000-0000-0000-0000-000000000000" ma:open="false" ma:isKeyword="false">
      <xsd:complexType>
        <xsd:sequence>
          <xsd:element ref="pc:Terms" minOccurs="0" maxOccurs="1"/>
        </xsd:sequence>
      </xsd:complexType>
    </xsd:element>
    <xsd:element name="CandC_Tax_BusinessGroupTaxHTField" ma:index="13" nillable="true" ma:taxonomy="true" ma:internalName="CandC_Tax_BusinessGroupTaxHTField" ma:taxonomyFieldName="CandC_Tax_BusinessGroup" ma:displayName="Business Group" ma:fieldId="{95802e9f-679e-4487-97c2-96a8138502fc}" ma:taxonomyMulti="true" ma:sspId="fb1c8b08-49f9-4132-9cfe-693e3dd41c59" ma:termSetId="bb47bc66-d957-4d23-bcda-d6c71d82d365" ma:anchorId="00000000-0000-0000-0000-000000000000" ma:open="false" ma:isKeyword="false">
      <xsd:complexType>
        <xsd:sequence>
          <xsd:element ref="pc:Terms" minOccurs="0" maxOccurs="1"/>
        </xsd:sequence>
      </xsd:complexType>
    </xsd:element>
    <xsd:element name="CandC_Tax_ProgrammeTaxHTField" ma:index="15" nillable="true" ma:taxonomy="true" ma:internalName="CandC_Tax_ProgrammeTaxHTField" ma:taxonomyFieldName="CandC_Tax_Programme" ma:displayName="Programme" ma:fieldId="{400c2f11-9b18-4da7-ac19-ee32f191004b}" ma:taxonomyMulti="true" ma:sspId="fb1c8b08-49f9-4132-9cfe-693e3dd41c59" ma:termSetId="5a06d27e-a609-4791-bed0-01c1b4df74a1" ma:anchorId="00000000-0000-0000-0000-000000000000" ma:open="false" ma:isKeyword="false">
      <xsd:complexType>
        <xsd:sequence>
          <xsd:element ref="pc:Terms" minOccurs="0" maxOccurs="1"/>
        </xsd:sequence>
      </xsd:complexType>
    </xsd:element>
    <xsd:element name="CandC_Tax_FunctionTaxHTField" ma:index="17" nillable="true" ma:taxonomy="true" ma:internalName="CandC_Tax_FunctionTaxHTField" ma:taxonomyFieldName="CandC_Tax_Function" ma:displayName="Function" ma:fieldId="{cf56edc3-ac25-401a-b80b-450a200db50a}" ma:taxonomyMulti="true" ma:sspId="fb1c8b08-49f9-4132-9cfe-693e3dd41c59" ma:termSetId="61d8cea0-3e82-43b3-abb2-7af478872964" ma:anchorId="00000000-0000-0000-0000-000000000000" ma:open="false" ma:isKeyword="false">
      <xsd:complexType>
        <xsd:sequence>
          <xsd:element ref="pc:Terms" minOccurs="0" maxOccurs="1"/>
        </xsd:sequence>
      </xsd:complexType>
    </xsd:element>
    <xsd:element name="CandC_Tax_ServiceTaxHTField" ma:index="19" nillable="true" ma:taxonomy="true" ma:internalName="CandC_Tax_ServiceTaxHTField" ma:taxonomyFieldName="CandC_Tax_Service" ma:displayName="Service" ma:fieldId="{8c3f2309-a381-48bb-b2ce-9d91f7640c31}" ma:taxonomyMulti="true" ma:sspId="fb1c8b08-49f9-4132-9cfe-693e3dd41c59" ma:termSetId="d4cd8b07-af16-408e-ae19-bb9d6ff70648" ma:anchorId="00000000-0000-0000-0000-000000000000" ma:open="false" ma:isKeyword="false">
      <xsd:complexType>
        <xsd:sequence>
          <xsd:element ref="pc:Terms" minOccurs="0" maxOccurs="1"/>
        </xsd:sequence>
      </xsd:complexType>
    </xsd:element>
    <xsd:element name="CandC_Tax_SolutionTaxHTField" ma:index="21" nillable="true" ma:taxonomy="true" ma:internalName="CandC_Tax_SolutionTaxHTField" ma:taxonomyFieldName="CandC_Tax_Solution" ma:displayName="Solution" ma:fieldId="{4cfcf869-1573-4bb8-8e1b-2931d5c9339e}" ma:taxonomyMulti="true" ma:sspId="fb1c8b08-49f9-4132-9cfe-693e3dd41c59" ma:termSetId="3b0ce254-e136-46b8-8df8-9a357ca527eb" ma:anchorId="00000000-0000-0000-0000-000000000000" ma:open="false" ma:isKeyword="false">
      <xsd:complexType>
        <xsd:sequence>
          <xsd:element ref="pc:Terms" minOccurs="0" maxOccurs="1"/>
        </xsd:sequence>
      </xsd:complexType>
    </xsd:element>
    <xsd:element name="CandC_Tax_DocumentTypeTaxHTField" ma:index="23" nillable="true" ma:taxonomy="true" ma:internalName="CandC_Tax_DocumentTypeTaxHTField" ma:taxonomyFieldName="CandC_Tax_DocumentType" ma:displayName="Document Type" ma:fieldId="{50bb70f0-dbaa-48a8-b0b0-c8e25e7d4696}" ma:taxonomyMulti="true" ma:sspId="fb1c8b08-49f9-4132-9cfe-693e3dd41c59" ma:termSetId="31b504f6-bea2-4129-b489-06d9060e59c8"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e4bf8a-8c8c-43ff-806f-9aeb51a1c4ff"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f31b1e8d-34eb-4a6f-aa68-17543688b890}" ma:internalName="TaxCatchAll" ma:showField="CatchAllData" ma:web="b20f433f-53d1-4de4-917a-1fe3fedce6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3646a8-4b20-412c-aab9-0cd533c6c1f9" elementFormDefault="qualified">
    <xsd:import namespace="http://schemas.microsoft.com/office/2006/documentManagement/types"/>
    <xsd:import namespace="http://schemas.microsoft.com/office/infopath/2007/PartnerControls"/>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DateTaken" ma:index="28" nillable="true" ma:displayName="MediaServiceDateTaken" ma:description="" ma:hidden="true" ma:internalName="MediaServiceDateTaken" ma:readOnly="true">
      <xsd:simpleType>
        <xsd:restriction base="dms:Text"/>
      </xsd:simpleType>
    </xsd:element>
    <xsd:element name="MediaServiceAutoTags" ma:index="29" nillable="true" ma:displayName="MediaServiceAutoTags" ma:description="" ma:internalName="MediaServiceAutoTags"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ndC_Tax_LocationTaxHTField xmlns="b20f433f-53d1-4de4-917a-1fe3fedce651">
      <Terms xmlns="http://schemas.microsoft.com/office/infopath/2007/PartnerControls"/>
    </CandC_Tax_LocationTaxHTField>
    <CandC_Tax_SolutionTaxHTField xmlns="b20f433f-53d1-4de4-917a-1fe3fedce651">
      <Terms xmlns="http://schemas.microsoft.com/office/infopath/2007/PartnerControls"/>
    </CandC_Tax_SolutionTaxHTField>
    <CandC_Tax_DocumentTypeTaxHTField xmlns="b20f433f-53d1-4de4-917a-1fe3fedce651">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92364560-e4ba-4a6a-a2c8-59db8f00159b</TermId>
        </TermInfo>
      </Terms>
    </CandC_Tax_DocumentTypeTaxHTField>
    <CandC_Tax_ProgrammeTaxHTField xmlns="b20f433f-53d1-4de4-917a-1fe3fedce651">
      <Terms xmlns="http://schemas.microsoft.com/office/infopath/2007/PartnerControls"/>
    </CandC_Tax_ProgrammeTaxHTField>
    <CandC_Tax_FunctionTaxHTField xmlns="b20f433f-53d1-4de4-917a-1fe3fedce651">
      <Terms xmlns="http://schemas.microsoft.com/office/infopath/2007/PartnerControls">
        <TermInfo xmlns="http://schemas.microsoft.com/office/infopath/2007/PartnerControls">
          <TermName xmlns="http://schemas.microsoft.com/office/infopath/2007/PartnerControls">Corporate Marketing Communications</TermName>
          <TermId xmlns="http://schemas.microsoft.com/office/infopath/2007/PartnerControls">196aa99e-1981-4a02-96a2-e70956ece1c4</TermId>
        </TermInfo>
      </Terms>
    </CandC_Tax_FunctionTaxHTField>
    <CandC_Tax_CompanyNSOTaxHTField xmlns="b20f433f-53d1-4de4-917a-1fe3fedce651">
      <Terms xmlns="http://schemas.microsoft.com/office/infopath/2007/PartnerControls">
        <TermInfo xmlns="http://schemas.microsoft.com/office/infopath/2007/PartnerControls">
          <TermName xmlns="http://schemas.microsoft.com/office/infopath/2007/PartnerControls">Canon Europe Ltd.</TermName>
          <TermId xmlns="http://schemas.microsoft.com/office/infopath/2007/PartnerControls">72e46498-5bd3-4fc3-a5b5-da825c6823e4</TermId>
        </TermInfo>
      </Terms>
    </CandC_Tax_CompanyNSOTaxHTField>
    <PublishingContact xmlns="http://schemas.microsoft.com/sharepoint/v3">
      <UserInfo>
        <DisplayName>Charlotte Ford</DisplayName>
        <AccountId>683</AccountId>
        <AccountType/>
      </UserInfo>
    </PublishingContact>
    <CandC_Tax_BusinessGroupTaxHTField xmlns="b20f433f-53d1-4de4-917a-1fe3fedce651">
      <Terms xmlns="http://schemas.microsoft.com/office/infopath/2007/PartnerControls"/>
    </CandC_Tax_BusinessGroupTaxHTField>
    <CandC_Tax_ServiceTaxHTField xmlns="b20f433f-53d1-4de4-917a-1fe3fedce651">
      <Terms xmlns="http://schemas.microsoft.com/office/infopath/2007/PartnerControls"/>
    </CandC_Tax_ServiceTaxHTField>
    <TaxCatchAll xmlns="aae4bf8a-8c8c-43ff-806f-9aeb51a1c4ff">
      <Value>33</Value>
      <Value>11</Value>
      <Value>50</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7A7C5B-ED6A-40E6-BA03-53F285252A73}">
  <ds:schemaRefs>
    <ds:schemaRef ds:uri="823646a8-4b20-412c-aab9-0cd533c6c1f9"/>
    <ds:schemaRef ds:uri="aae4bf8a-8c8c-43ff-806f-9aeb51a1c4ff"/>
    <ds:schemaRef ds:uri="b20f433f-53d1-4de4-917a-1fe3fedce6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27EFF0-F4EE-49F9-9C2E-345DC56ABE38}">
  <ds:schemaRefs>
    <ds:schemaRef ds:uri="823646a8-4b20-412c-aab9-0cd533c6c1f9"/>
    <ds:schemaRef ds:uri="aae4bf8a-8c8c-43ff-806f-9aeb51a1c4ff"/>
    <ds:schemaRef ds:uri="b20f433f-53d1-4de4-917a-1fe3fedce6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963819-0AA0-4D10-AA81-FC4F4AF510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Training Template</Template>
  <TotalTime>14925</TotalTime>
  <Words>4027</Words>
  <Application>Microsoft Office PowerPoint</Application>
  <PresentationFormat>Widescreen</PresentationFormat>
  <Paragraphs>665</Paragraphs>
  <Slides>65</Slides>
  <Notes>35</Notes>
  <HiddenSlides>4</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65</vt:i4>
      </vt:variant>
    </vt:vector>
  </HeadingPairs>
  <TitlesOfParts>
    <vt:vector size="80" baseType="lpstr">
      <vt:lpstr>Arial</vt:lpstr>
      <vt:lpstr>Arial</vt:lpstr>
      <vt:lpstr>Calibri</vt:lpstr>
      <vt:lpstr>Century Gothic</vt:lpstr>
      <vt:lpstr>Century Gothic</vt:lpstr>
      <vt:lpstr>Comic Sans MS</vt:lpstr>
      <vt:lpstr>Corbel</vt:lpstr>
      <vt:lpstr>Google Sans</vt:lpstr>
      <vt:lpstr>Gotham SSm A</vt:lpstr>
      <vt:lpstr>Helvetica</vt:lpstr>
      <vt:lpstr>Libre Franklin</vt:lpstr>
      <vt:lpstr>Segoe UI</vt:lpstr>
      <vt:lpstr>Verdana</vt:lpstr>
      <vt:lpstr>Wingdings</vt:lpstr>
      <vt:lpstr>Office Theme</vt:lpstr>
      <vt:lpstr>IT Security</vt:lpstr>
      <vt:lpstr>PowerPoint Presentation</vt:lpstr>
      <vt:lpstr>Introductions</vt:lpstr>
      <vt:lpstr>IT Security Introduction</vt:lpstr>
      <vt:lpstr>Introduction  IT Security Foundation</vt:lpstr>
      <vt:lpstr>Information has value</vt:lpstr>
      <vt:lpstr>PowerPoint Presentation</vt:lpstr>
      <vt:lpstr>PowerPoint Presentation</vt:lpstr>
      <vt:lpstr>Adversarial Risk Table               </vt:lpstr>
      <vt:lpstr>What are your Personal Challenges? </vt:lpstr>
      <vt:lpstr>Understanding the Language of IT Security</vt:lpstr>
      <vt:lpstr>PowerPoint Presentation</vt:lpstr>
      <vt:lpstr>Security Policy</vt:lpstr>
      <vt:lpstr>Canon’s Information Classification System</vt:lpstr>
      <vt:lpstr>PowerPoint Presentation</vt:lpstr>
      <vt:lpstr>Biggest Security Risks: Home Office Workers</vt:lpstr>
      <vt:lpstr>Security Risks with Working from Home</vt:lpstr>
      <vt:lpstr>Top of Mind Features for Home Office Workers</vt:lpstr>
      <vt:lpstr>Where do Canon fit in?</vt:lpstr>
      <vt:lpstr>Where do Canon fit in?</vt:lpstr>
      <vt:lpstr>Attack Timeline   </vt:lpstr>
      <vt:lpstr>Research and Preparation </vt:lpstr>
      <vt:lpstr>Security Assertion Markup Language.  (SAML)</vt:lpstr>
      <vt:lpstr>Multi Factor Authentication (MFA)</vt:lpstr>
      <vt:lpstr>Social Engineering / OSINT Open-source Intelligence</vt:lpstr>
      <vt:lpstr>Exercise to understand Identity Theft and Phishing </vt:lpstr>
      <vt:lpstr>Elevation of Privilege </vt:lpstr>
      <vt:lpstr>PowerPoint Presentation</vt:lpstr>
      <vt:lpstr>Exfiltration of Data </vt:lpstr>
      <vt:lpstr>PowerPoint Presentation</vt:lpstr>
      <vt:lpstr>PowerPoint Presentation</vt:lpstr>
      <vt:lpstr>Demo Kali Linux</vt:lpstr>
      <vt:lpstr>Assume Breach Philosophy</vt:lpstr>
      <vt:lpstr>Understanding Assume Breach  </vt:lpstr>
      <vt:lpstr>Incident Lifecycle / Defence</vt:lpstr>
      <vt:lpstr>Incident Response Strategies   </vt:lpstr>
      <vt:lpstr>Zero Trust</vt:lpstr>
      <vt:lpstr>Zero Trust</vt:lpstr>
      <vt:lpstr>Governance and Legislation</vt:lpstr>
      <vt:lpstr>Compliance (GDPR and others)     </vt:lpstr>
      <vt:lpstr>ISO 270001</vt:lpstr>
      <vt:lpstr>Other Resources</vt:lpstr>
      <vt:lpstr>CVEs</vt:lpstr>
      <vt:lpstr>Vulnerabilities</vt:lpstr>
      <vt:lpstr>Vulnerabilities   IT Security Foundation</vt:lpstr>
      <vt:lpstr>Exploit a Vulnerability.</vt:lpstr>
      <vt:lpstr>Zero-Day Vulnerabilities                   </vt:lpstr>
      <vt:lpstr>Impact and Consequences</vt:lpstr>
      <vt:lpstr>Common Printer Vulnerabilities </vt:lpstr>
      <vt:lpstr>SIEM - Security Information and Event Management </vt:lpstr>
      <vt:lpstr>Canon Printer – SIEM </vt:lpstr>
      <vt:lpstr>IWMC – Security Tool?</vt:lpstr>
      <vt:lpstr>Canon &amp; 3rd Party Monitoring Solutions</vt:lpstr>
      <vt:lpstr>Canon Printer – Device Hardening </vt:lpstr>
      <vt:lpstr>PowerPoint Presentation</vt:lpstr>
      <vt:lpstr>PowerPoint Presentation</vt:lpstr>
      <vt:lpstr>PowerPoint Presentation</vt:lpstr>
      <vt:lpstr>PowerPoint Presentation</vt:lpstr>
      <vt:lpstr>IEEE 802.1x Process (protocol sequence)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Pilbrow</dc:creator>
  <cp:lastModifiedBy>Andy Pilbrow</cp:lastModifiedBy>
  <cp:revision>43</cp:revision>
  <dcterms:created xsi:type="dcterms:W3CDTF">2022-08-17T07:44:21Z</dcterms:created>
  <dcterms:modified xsi:type="dcterms:W3CDTF">2023-05-11T09:10:57Z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0x010100F769AEA433FF42ED9E8FE91F0BD502F600B9006C4995B26D4490B5B728ED964F58</vt:lpwstr>
  </property>
  <property fmtid="{D5CDD505-2E9C-101B-9397-08002B2CF9AE}" pid="3" name="CandC_Tax_Function">
    <vt:lpwstr>33;#Corporate Marketing Communications|196aa99e-1981-4a02-96a2-e70956ece1c4</vt:lpwstr>
  </property>
  <property fmtid="{D5CDD505-2E9C-101B-9397-08002B2CF9AE}" pid="4" name="CandC_Tax_DocumentType">
    <vt:lpwstr>50;#Template|92364560-e4ba-4a6a-a2c8-59db8f00159b</vt:lpwstr>
  </property>
  <property fmtid="{D5CDD505-2E9C-101B-9397-08002B2CF9AE}" pid="5" name="CandC_Tax_CompanyNSO">
    <vt:lpwstr>11;#Canon Europe Ltd.|72e46498-5bd3-4fc3-a5b5-da825c6823e4</vt:lpwstr>
  </property>
  <property fmtid="{D5CDD505-2E9C-101B-9397-08002B2CF9AE}" pid="6" name="CandC_Tax_Service">
    <vt:lpwstr/>
  </property>
  <property fmtid="{D5CDD505-2E9C-101B-9397-08002B2CF9AE}" pid="7" name="CandC_Tax_Solution">
    <vt:lpwstr/>
  </property>
  <property fmtid="{D5CDD505-2E9C-101B-9397-08002B2CF9AE}" pid="8" name="CandC_Tax_BusinessGroup">
    <vt:lpwstr/>
  </property>
  <property fmtid="{D5CDD505-2E9C-101B-9397-08002B2CF9AE}" pid="9" name="CandC_Tax_Programme">
    <vt:lpwstr/>
  </property>
  <property fmtid="{D5CDD505-2E9C-101B-9397-08002B2CF9AE}" pid="10" name="CandC_Tax_Location">
    <vt:lpwstr/>
  </property>
  <property fmtid="{D5CDD505-2E9C-101B-9397-08002B2CF9AE}" pid="11" name="MSIP_Label_f5dc6714-9f23-4030-b547-8c94b19e0b7a_Enabled">
    <vt:lpwstr>true</vt:lpwstr>
  </property>
  <property fmtid="{D5CDD505-2E9C-101B-9397-08002B2CF9AE}" pid="12" name="MSIP_Label_f5dc6714-9f23-4030-b547-8c94b19e0b7a_SetDate">
    <vt:lpwstr>2022-03-03T15:34:14Z</vt:lpwstr>
  </property>
  <property fmtid="{D5CDD505-2E9C-101B-9397-08002B2CF9AE}" pid="13" name="MSIP_Label_f5dc6714-9f23-4030-b547-8c94b19e0b7a_Method">
    <vt:lpwstr>Standard</vt:lpwstr>
  </property>
  <property fmtid="{D5CDD505-2E9C-101B-9397-08002B2CF9AE}" pid="14" name="MSIP_Label_f5dc6714-9f23-4030-b547-8c94b19e0b7a_Name">
    <vt:lpwstr>Internal Information (R3)</vt:lpwstr>
  </property>
  <property fmtid="{D5CDD505-2E9C-101B-9397-08002B2CF9AE}" pid="15" name="MSIP_Label_f5dc6714-9f23-4030-b547-8c94b19e0b7a_SiteId">
    <vt:lpwstr>acbd4e6b-e845-4677-853c-a8d24faf3655</vt:lpwstr>
  </property>
  <property fmtid="{D5CDD505-2E9C-101B-9397-08002B2CF9AE}" pid="16" name="MSIP_Label_f5dc6714-9f23-4030-b547-8c94b19e0b7a_ActionId">
    <vt:lpwstr>7d3fe286-3881-41df-9d01-5c74054e5838</vt:lpwstr>
  </property>
  <property fmtid="{D5CDD505-2E9C-101B-9397-08002B2CF9AE}" pid="17" name="MSIP_Label_f5dc6714-9f23-4030-b547-8c94b19e0b7a_ContentBits">
    <vt:lpwstr>0</vt:lpwstr>
  </property>
</Properties>
</file>