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551" r:id="rId1"/>
    <p:sldMasterId id="2147484627" r:id="rId2"/>
    <p:sldMasterId id="2147484676" r:id="rId3"/>
    <p:sldMasterId id="2147484681" r:id="rId4"/>
    <p:sldMasterId id="2147484701" r:id="rId5"/>
    <p:sldMasterId id="2147484707" r:id="rId6"/>
    <p:sldMasterId id="2147484713" r:id="rId7"/>
    <p:sldMasterId id="2147484718" r:id="rId8"/>
    <p:sldMasterId id="2147484724" r:id="rId9"/>
    <p:sldMasterId id="2147484739" r:id="rId10"/>
  </p:sldMasterIdLst>
  <p:notesMasterIdLst>
    <p:notesMasterId r:id="rId60"/>
  </p:notesMasterIdLst>
  <p:handoutMasterIdLst>
    <p:handoutMasterId r:id="rId61"/>
  </p:handoutMasterIdLst>
  <p:sldIdLst>
    <p:sldId id="1719" r:id="rId11"/>
    <p:sldId id="1930" r:id="rId12"/>
    <p:sldId id="2076138135" r:id="rId13"/>
    <p:sldId id="2076138196" r:id="rId14"/>
    <p:sldId id="2076138186" r:id="rId15"/>
    <p:sldId id="2076138188" r:id="rId16"/>
    <p:sldId id="2076138197" r:id="rId17"/>
    <p:sldId id="2134805861" r:id="rId18"/>
    <p:sldId id="2496" r:id="rId19"/>
    <p:sldId id="2076138153" r:id="rId20"/>
    <p:sldId id="2076138169" r:id="rId21"/>
    <p:sldId id="2076138181" r:id="rId22"/>
    <p:sldId id="2076138180" r:id="rId23"/>
    <p:sldId id="2076138192" r:id="rId24"/>
    <p:sldId id="2076138134" r:id="rId25"/>
    <p:sldId id="2528" r:id="rId26"/>
    <p:sldId id="2134805862" r:id="rId27"/>
    <p:sldId id="2076138178" r:id="rId28"/>
    <p:sldId id="2134805863" r:id="rId29"/>
    <p:sldId id="2134805864" r:id="rId30"/>
    <p:sldId id="2076138182" r:id="rId31"/>
    <p:sldId id="2076138184" r:id="rId32"/>
    <p:sldId id="2076137766" r:id="rId33"/>
    <p:sldId id="2076137778" r:id="rId34"/>
    <p:sldId id="2076137779" r:id="rId35"/>
    <p:sldId id="2076137780" r:id="rId36"/>
    <p:sldId id="2076137789" r:id="rId37"/>
    <p:sldId id="2076137790" r:id="rId38"/>
    <p:sldId id="2076137791" r:id="rId39"/>
    <p:sldId id="2076138147" r:id="rId40"/>
    <p:sldId id="2488" r:id="rId41"/>
    <p:sldId id="2519" r:id="rId42"/>
    <p:sldId id="2076138172" r:id="rId43"/>
    <p:sldId id="2134805865" r:id="rId44"/>
    <p:sldId id="2076138164" r:id="rId45"/>
    <p:sldId id="2134805866" r:id="rId46"/>
    <p:sldId id="2076137770" r:id="rId47"/>
    <p:sldId id="2076138150" r:id="rId48"/>
    <p:sldId id="2076138148" r:id="rId49"/>
    <p:sldId id="2076138149" r:id="rId50"/>
    <p:sldId id="2076138151" r:id="rId51"/>
    <p:sldId id="2134805867" r:id="rId52"/>
    <p:sldId id="2076138160" r:id="rId53"/>
    <p:sldId id="2076138161" r:id="rId54"/>
    <p:sldId id="2076138162" r:id="rId55"/>
    <p:sldId id="2076138187" r:id="rId56"/>
    <p:sldId id="2076138175" r:id="rId57"/>
    <p:sldId id="2134805869" r:id="rId58"/>
    <p:sldId id="2076138201"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minister Azure Resources" id="{CBCC379F-88C9-4FDE-BAC4-E30590D9465A}">
          <p14:sldIdLst>
            <p14:sldId id="1719"/>
            <p14:sldId id="1930"/>
            <p14:sldId id="2076138135"/>
            <p14:sldId id="2076138196"/>
            <p14:sldId id="2076138186"/>
            <p14:sldId id="2076138188"/>
            <p14:sldId id="2076138197"/>
            <p14:sldId id="2134805861"/>
            <p14:sldId id="2496"/>
            <p14:sldId id="2076138153"/>
            <p14:sldId id="2076138169"/>
            <p14:sldId id="2076138181"/>
            <p14:sldId id="2076138180"/>
            <p14:sldId id="2076138192"/>
            <p14:sldId id="2076138134"/>
            <p14:sldId id="2528"/>
            <p14:sldId id="2134805862"/>
            <p14:sldId id="2076138178"/>
            <p14:sldId id="2134805863"/>
            <p14:sldId id="2134805864"/>
            <p14:sldId id="2076138182"/>
            <p14:sldId id="2076138184"/>
            <p14:sldId id="2076137766"/>
            <p14:sldId id="2076137778"/>
            <p14:sldId id="2076137779"/>
            <p14:sldId id="2076137780"/>
            <p14:sldId id="2076137789"/>
            <p14:sldId id="2076137790"/>
            <p14:sldId id="2076137791"/>
            <p14:sldId id="2076138147"/>
            <p14:sldId id="2488"/>
            <p14:sldId id="2519"/>
            <p14:sldId id="2076138172"/>
            <p14:sldId id="2134805865"/>
            <p14:sldId id="2076138164"/>
            <p14:sldId id="2134805866"/>
            <p14:sldId id="2076137770"/>
            <p14:sldId id="2076138150"/>
            <p14:sldId id="2076138148"/>
            <p14:sldId id="2076138149"/>
            <p14:sldId id="2076138151"/>
            <p14:sldId id="2134805867"/>
            <p14:sldId id="2076138160"/>
            <p14:sldId id="2076138161"/>
            <p14:sldId id="2076138162"/>
            <p14:sldId id="2076138187"/>
            <p14:sldId id="2076138175"/>
            <p14:sldId id="2134805869"/>
            <p14:sldId id="2076138201"/>
          </p14:sldIdLst>
        </p14:section>
        <p14:section name="Tools" id="{5BC258A1-A3D9-453B-925A-8F47C74EBC7C}">
          <p14:sldIdLst/>
        </p14:section>
        <p14:section name="Templates" id="{6AB517D9-7AD0-48DE-A41A-952DCA75EEDD}">
          <p14:sldIdLst/>
        </p14:section>
        <p14:section name="Labs" id="{4FB7BD47-466F-42B8-880D-0525FD608F97}">
          <p14:sldIdLst/>
        </p14:section>
        <p14:section name="Extra Optional Slides" id="{6403CCC4-12A8-4D5C-9074-FA4DA4B16CC9}">
          <p14:sldIdLst/>
        </p14:section>
        <p14:section name="ARM - removed" id="{D046E094-FFE1-4E94-B106-2E7CA5B0E65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5E"/>
    <a:srgbClr val="EBEBEB"/>
    <a:srgbClr val="F2F2F2"/>
    <a:srgbClr val="59B4D9"/>
    <a:srgbClr val="FFFFFF"/>
    <a:srgbClr val="FFF100"/>
    <a:srgbClr val="75757A"/>
    <a:srgbClr val="3C3C41"/>
    <a:srgbClr val="30E5D0"/>
    <a:srgbClr val="00827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65842" autoAdjust="0"/>
  </p:normalViewPr>
  <p:slideViewPr>
    <p:cSldViewPr snapToGrid="0">
      <p:cViewPr varScale="1">
        <p:scale>
          <a:sx n="74" d="100"/>
          <a:sy n="74" d="100"/>
        </p:scale>
        <p:origin x="194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microsoft.com/office/2018/10/relationships/authors" Targe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5FDB7B-8DB8-4A3A-95C8-7102BBC9A9E1}" type="datetime8">
              <a:rPr lang="en-US" smtClean="0">
                <a:latin typeface="Segoe UI" pitchFamily="34" charset="0"/>
              </a:rPr>
              <a:t>2/24/2023 12:40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CE60099-03E7-4FA1-8A7F-E6E6CFB0F855}" type="datetime8">
              <a:rPr lang="en-US" smtClean="0"/>
              <a:t>2/24/2023 12:40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dt="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microsoft.com/en-us/azure/virtual-network/nat-gateway/tutorial-create-nat-gateway-porta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microsoft.com/en-us/azure/virtual-wan/quickstart-route-shared-services-vnet-template"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docs.microsoft.com/en-us/azure/azure-resource-manager/templates/overview" TargetMode="External"/><Relationship Id="rId4" Type="http://schemas.openxmlformats.org/officeDocument/2006/relationships/hyperlink" Target="https://docs.microsoft.com/en-us/azure/private-link/private-endpoint-overview"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dpoint_Monitoring_Options"/><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_Traffic_Routing_Methods"/></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ontoso.com/"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fabrikam.co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cs.microsoft.com/en-us/azure/frontdoor/front-door-routing-method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docs.microsoft.com/en-us/azure/traffic-manager/traffic-manager-overview" TargetMode="External"/><Relationship Id="rId4" Type="http://schemas.openxmlformats.org/officeDocument/2006/relationships/hyperlink" Target="https://docs.microsoft.com/en-us/azure/frontdoor/front-door-health-probes"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cs.microsoft.com/en-us/azure/frontdoor/standard-premium/tier-comparison#feature-comparison-between-tier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microsoft.com/en-us/azure/virtual-network/virtual-networks-udr-overview#:~:text=Azure%20routes%20outbound%20traffic%20from%20a%20subnet%20based,can%20override%20some%20system%20routes%20with%20custom%20rout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cs.microsoft.com/en-us/security/benchmark/azure/security-controls-v3-network-security"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azure.microsoft.com/support/legal/sla/azure-firewall/v1_0/"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azure.microsoft.com/pricing/details/bandwidth/"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cs.microsoft.com/en-us/azure/firewall/firewall-faq#what-is-the-difference-between-network-security-groups--nsgs--and-azure-firewal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2/24/2023 12:40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 – Public IP </a:t>
            </a:r>
          </a:p>
          <a:p>
            <a:r>
              <a:rPr lang="en-US" dirty="0"/>
              <a:t>IL – Instance level Public IP </a:t>
            </a:r>
          </a:p>
          <a:p>
            <a:r>
              <a:rPr lang="en-US" dirty="0"/>
              <a:t>VMSS – VM Scale Set </a:t>
            </a:r>
          </a:p>
          <a:p>
            <a:endParaRPr lang="en-US" dirty="0"/>
          </a:p>
          <a:p>
            <a:r>
              <a:rPr lang="en-US" b="0" i="1" dirty="0">
                <a:solidFill>
                  <a:srgbClr val="171717"/>
                </a:solidFill>
                <a:effectLst/>
                <a:latin typeface="Segoe UI" panose="020B0502040204020203" pitchFamily="34" charset="0"/>
              </a:rPr>
              <a:t>Virtual Network NAT and VM with instance-level public IP and public Load Balancer</a:t>
            </a:r>
            <a:endParaRPr lang="en-US" dirty="0"/>
          </a:p>
          <a:p>
            <a:r>
              <a:rPr lang="en-US" dirty="0">
                <a:effectLst/>
              </a:rPr>
              <a:t>Inbound - VM with instance-level public IP and public Load Balancer </a:t>
            </a:r>
          </a:p>
          <a:p>
            <a:r>
              <a:rPr lang="en-US" dirty="0">
                <a:effectLst/>
              </a:rPr>
              <a:t>Outbound - NAT gateway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19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Tutorial: Create a NAT gateway - Azure portal | Microsoft Docs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https://docs.microsoft.com/azure/virtual-network/nat-gateway/tutorial-create-nat-gateway-portal</a:t>
            </a:r>
          </a:p>
          <a:p>
            <a:endParaRPr lang="en-US" dirty="0"/>
          </a:p>
          <a:p>
            <a:endParaRPr lang="en-US" dirty="0"/>
          </a:p>
          <a:p>
            <a:pPr algn="l">
              <a:buFont typeface="Arial" panose="020B0604020202020204" pitchFamily="34" charset="0"/>
              <a:buChar char="•"/>
            </a:pPr>
            <a:r>
              <a:rPr lang="en-US" b="0" i="0" dirty="0">
                <a:solidFill>
                  <a:srgbClr val="171717"/>
                </a:solidFill>
                <a:effectLst/>
                <a:latin typeface="Segoe UI" panose="020B0502040204020203" pitchFamily="34" charset="0"/>
              </a:rPr>
              <a:t>Create a virtual network.</a:t>
            </a:r>
          </a:p>
          <a:p>
            <a:pPr algn="l">
              <a:buFont typeface="Arial" panose="020B0604020202020204" pitchFamily="34" charset="0"/>
              <a:buChar char="•"/>
            </a:pPr>
            <a:r>
              <a:rPr lang="en-US" b="0" i="0" dirty="0">
                <a:solidFill>
                  <a:srgbClr val="171717"/>
                </a:solidFill>
                <a:effectLst/>
                <a:latin typeface="Segoe UI" panose="020B0502040204020203" pitchFamily="34" charset="0"/>
              </a:rPr>
              <a:t>Create a virtual machine.</a:t>
            </a:r>
          </a:p>
          <a:p>
            <a:pPr algn="l">
              <a:buFont typeface="Arial" panose="020B0604020202020204" pitchFamily="34" charset="0"/>
              <a:buChar char="•"/>
            </a:pPr>
            <a:r>
              <a:rPr lang="en-US" b="0" i="0" dirty="0">
                <a:solidFill>
                  <a:srgbClr val="171717"/>
                </a:solidFill>
                <a:effectLst/>
                <a:latin typeface="Segoe UI" panose="020B0502040204020203" pitchFamily="34" charset="0"/>
              </a:rPr>
              <a:t>Create a NAT gateway and associate with the virtual network.</a:t>
            </a:r>
          </a:p>
          <a:p>
            <a:pPr algn="l">
              <a:buFont typeface="Arial" panose="020B0604020202020204" pitchFamily="34" charset="0"/>
              <a:buChar char="•"/>
            </a:pPr>
            <a:r>
              <a:rPr lang="en-US" b="0" i="0" dirty="0">
                <a:solidFill>
                  <a:srgbClr val="171717"/>
                </a:solidFill>
                <a:effectLst/>
                <a:latin typeface="Segoe UI" panose="020B0502040204020203" pitchFamily="34" charset="0"/>
              </a:rPr>
              <a:t>Connect to virtual machine and verify NAT IP address.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34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Azure Virtual WAN - https://docs.microsoft.com/en-us/Azure/virtual-wan/virtual-wan-about</a:t>
            </a:r>
          </a:p>
          <a:p>
            <a:endParaRPr lang="en-US" dirty="0"/>
          </a:p>
          <a:p>
            <a:r>
              <a:rPr lang="en-US" b="0" i="0" dirty="0">
                <a:solidFill>
                  <a:srgbClr val="171717"/>
                </a:solidFill>
                <a:effectLst/>
                <a:latin typeface="Segoe UI" panose="020B0502040204020203" pitchFamily="34" charset="0"/>
              </a:rPr>
              <a:t>A virtual network gateway VPN is limited to 30 tunnels. For connections, you should use Virtual WAN for large-scale VPN. You can connect up to 1,000 branch connections per region (virtual hub) with aggregate of 20 Gbps per hub. A connection is an active-active tunnel from the on-premises VPN device to the virtual hub. You can have one hub per region, which means you can connect more than 1,000 branches across hubs.</a:t>
            </a:r>
            <a:endParaRPr lang="en-US" dirty="0"/>
          </a:p>
          <a:p>
            <a:endParaRPr lang="en-US" dirty="0"/>
          </a:p>
          <a:p>
            <a:r>
              <a:rPr lang="en-US" dirty="0"/>
              <a:t>Tutorial: Create a Site-to-Site connection using Azure Virtual WAN - https://docs.microsoft.com/en-us/Azure/virtual-wan/virtual-wan-site-to-site-portal</a:t>
            </a:r>
          </a:p>
          <a:p>
            <a:endParaRPr lang="en-US" dirty="0"/>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diagram shows an organization with a single Virtual WAN hub connecting  the spokes. VNets, Site-to-site and point-to-site VPNs, SD WANs, and ExpressRoute connectivity are all supported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50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a:solidFill>
                  <a:srgbClr val="171717"/>
                </a:solidFill>
                <a:effectLst/>
                <a:latin typeface="Segoe UI" panose="020B0502040204020203" pitchFamily="34" charset="0"/>
              </a:rPr>
              <a:t>Subscription</a:t>
            </a:r>
            <a:r>
              <a:rPr lang="en-US" b="0" i="0">
                <a:solidFill>
                  <a:srgbClr val="171717"/>
                </a:solidFill>
                <a:effectLst/>
                <a:latin typeface="Segoe UI" panose="020B0502040204020203" pitchFamily="34" charset="0"/>
              </a:rPr>
              <a:t> - Select the subscription that you want to use.</a:t>
            </a:r>
          </a:p>
          <a:p>
            <a:pPr algn="l">
              <a:buFont typeface="Arial" panose="020B0604020202020204" pitchFamily="34" charset="0"/>
              <a:buChar char="•"/>
            </a:pPr>
            <a:r>
              <a:rPr lang="en-US" b="1" i="0">
                <a:solidFill>
                  <a:srgbClr val="171717"/>
                </a:solidFill>
                <a:effectLst/>
                <a:latin typeface="Segoe UI" panose="020B0502040204020203" pitchFamily="34" charset="0"/>
              </a:rPr>
              <a:t>Resource group</a:t>
            </a:r>
            <a:r>
              <a:rPr lang="en-US" b="0" i="0">
                <a:solidFill>
                  <a:srgbClr val="171717"/>
                </a:solidFill>
                <a:effectLst/>
                <a:latin typeface="Segoe UI" panose="020B0502040204020203" pitchFamily="34" charset="0"/>
              </a:rPr>
              <a:t> - Create new or use existing.</a:t>
            </a:r>
          </a:p>
          <a:p>
            <a:pPr algn="l">
              <a:buFont typeface="Arial" panose="020B0604020202020204" pitchFamily="34" charset="0"/>
              <a:buChar char="•"/>
            </a:pPr>
            <a:r>
              <a:rPr lang="en-US" b="1" i="0">
                <a:solidFill>
                  <a:srgbClr val="171717"/>
                </a:solidFill>
                <a:effectLst/>
                <a:latin typeface="Segoe UI" panose="020B0502040204020203" pitchFamily="34" charset="0"/>
              </a:rPr>
              <a:t>Resource group location</a:t>
            </a:r>
            <a:r>
              <a:rPr lang="en-US" b="0" i="0">
                <a:solidFill>
                  <a:srgbClr val="171717"/>
                </a:solidFill>
                <a:effectLst/>
                <a:latin typeface="Segoe UI" panose="020B0502040204020203" pitchFamily="34" charset="0"/>
              </a:rPr>
              <a:t> - Choose a resource location from the dropdown. A WAN is a global resource and does not live in a particular region. However, you must select a region in order to manage and locate the WAN resource that you create.</a:t>
            </a:r>
          </a:p>
          <a:p>
            <a:pPr algn="l">
              <a:buFont typeface="Arial" panose="020B0604020202020204" pitchFamily="34" charset="0"/>
              <a:buChar char="•"/>
            </a:pPr>
            <a:r>
              <a:rPr lang="en-US" b="1" i="0">
                <a:solidFill>
                  <a:srgbClr val="171717"/>
                </a:solidFill>
                <a:effectLst/>
                <a:latin typeface="Segoe UI" panose="020B0502040204020203" pitchFamily="34" charset="0"/>
              </a:rPr>
              <a:t>Name</a:t>
            </a:r>
            <a:r>
              <a:rPr lang="en-US" b="0" i="0">
                <a:solidFill>
                  <a:srgbClr val="171717"/>
                </a:solidFill>
                <a:effectLst/>
                <a:latin typeface="Segoe UI" panose="020B0502040204020203" pitchFamily="34" charset="0"/>
              </a:rPr>
              <a:t> - Type the Name that you want to call your WAN.</a:t>
            </a:r>
          </a:p>
          <a:p>
            <a:pPr algn="l">
              <a:buFont typeface="Arial" panose="020B0604020202020204" pitchFamily="34" charset="0"/>
              <a:buChar char="•"/>
            </a:pPr>
            <a:r>
              <a:rPr lang="en-US" b="1" i="0">
                <a:solidFill>
                  <a:srgbClr val="171717"/>
                </a:solidFill>
                <a:effectLst/>
                <a:latin typeface="Segoe UI" panose="020B0502040204020203" pitchFamily="34" charset="0"/>
              </a:rPr>
              <a:t>Type</a:t>
            </a:r>
            <a:r>
              <a:rPr lang="en-US" b="0" i="0">
                <a:solidFill>
                  <a:srgbClr val="171717"/>
                </a:solidFill>
                <a:effectLst/>
                <a:latin typeface="Segoe UI" panose="020B0502040204020203" pitchFamily="34" charset="0"/>
              </a:rPr>
              <a:t> - Basic or Standard. Select </a:t>
            </a:r>
            <a:r>
              <a:rPr lang="en-US" b="1" i="0">
                <a:solidFill>
                  <a:srgbClr val="171717"/>
                </a:solidFill>
                <a:effectLst/>
                <a:latin typeface="Segoe UI" panose="020B0502040204020203" pitchFamily="34" charset="0"/>
              </a:rPr>
              <a:t>Standard</a:t>
            </a:r>
            <a:r>
              <a:rPr lang="en-US" b="0" i="0">
                <a:solidFill>
                  <a:srgbClr val="171717"/>
                </a:solidFill>
                <a:effectLst/>
                <a:latin typeface="Segoe UI" panose="020B0502040204020203" pitchFamily="34" charset="0"/>
              </a:rPr>
              <a:t>. If you select Basic VWAN, understand that Basic VWANs can only contain Basic hubs, which limits your connection type to site-to-site.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40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171717"/>
                </a:solidFill>
                <a:effectLst/>
                <a:latin typeface="Segoe UI" panose="020B0502040204020203" pitchFamily="34" charset="0"/>
              </a:rPr>
              <a:t>On the </a:t>
            </a:r>
            <a:r>
              <a:rPr lang="en-US" b="1" i="0" dirty="0">
                <a:solidFill>
                  <a:srgbClr val="171717"/>
                </a:solidFill>
                <a:effectLst/>
                <a:latin typeface="Segoe UI" panose="020B0502040204020203" pitchFamily="34" charset="0"/>
              </a:rPr>
              <a:t>Create virtual hub</a:t>
            </a:r>
            <a:r>
              <a:rPr lang="en-US" b="0" i="0" dirty="0">
                <a:solidFill>
                  <a:srgbClr val="171717"/>
                </a:solidFill>
                <a:effectLst/>
                <a:latin typeface="Segoe UI" panose="020B0502040204020203" pitchFamily="34" charset="0"/>
              </a:rPr>
              <a:t> page </a:t>
            </a:r>
            <a:r>
              <a:rPr lang="en-US" b="1" i="0" dirty="0">
                <a:solidFill>
                  <a:srgbClr val="171717"/>
                </a:solidFill>
                <a:effectLst/>
                <a:latin typeface="Segoe UI" panose="020B0502040204020203" pitchFamily="34" charset="0"/>
              </a:rPr>
              <a:t>Basics</a:t>
            </a:r>
            <a:r>
              <a:rPr lang="en-US" b="0" i="0" dirty="0">
                <a:solidFill>
                  <a:srgbClr val="171717"/>
                </a:solidFill>
                <a:effectLst/>
                <a:latin typeface="Segoe UI" panose="020B0502040204020203" pitchFamily="34" charset="0"/>
              </a:rPr>
              <a:t> tab, complete the following fields:</a:t>
            </a:r>
          </a:p>
          <a:p>
            <a:pPr algn="l">
              <a:buFont typeface="+mj-lt"/>
              <a:buAutoNum type="arabicPeriod"/>
            </a:pPr>
            <a:r>
              <a:rPr lang="en-US" b="1" i="0" dirty="0">
                <a:solidFill>
                  <a:srgbClr val="171717"/>
                </a:solidFill>
                <a:effectLst/>
                <a:latin typeface="Segoe UI" panose="020B0502040204020203" pitchFamily="34" charset="0"/>
              </a:rPr>
              <a:t>Project details</a:t>
            </a:r>
            <a:endParaRPr lang="en-US" b="0" i="0" dirty="0">
              <a:solidFill>
                <a:srgbClr val="171717"/>
              </a:solidFill>
              <a:effectLst/>
              <a:latin typeface="Segoe UI" panose="020B0502040204020203" pitchFamily="34" charset="0"/>
            </a:endParaRPr>
          </a:p>
          <a:p>
            <a:pPr marL="742950" lvl="1" indent="-285750" algn="l">
              <a:buFont typeface="+mj-lt"/>
              <a:buAutoNum type="arabicPeriod"/>
            </a:pPr>
            <a:r>
              <a:rPr lang="en-US" b="0" i="0" dirty="0">
                <a:solidFill>
                  <a:srgbClr val="171717"/>
                </a:solidFill>
                <a:effectLst/>
                <a:latin typeface="Segoe UI" panose="020B0502040204020203" pitchFamily="34" charset="0"/>
              </a:rPr>
              <a:t>Region (previously referred to as Location)</a:t>
            </a:r>
          </a:p>
          <a:p>
            <a:pPr marL="742950" lvl="1" indent="-285750" algn="l">
              <a:buFont typeface="+mj-lt"/>
              <a:buAutoNum type="arabicPeriod"/>
            </a:pPr>
            <a:r>
              <a:rPr lang="en-US" b="0" i="0" dirty="0">
                <a:solidFill>
                  <a:srgbClr val="171717"/>
                </a:solidFill>
                <a:effectLst/>
                <a:latin typeface="Segoe UI" panose="020B0502040204020203" pitchFamily="34" charset="0"/>
              </a:rPr>
              <a:t>Name</a:t>
            </a:r>
          </a:p>
          <a:p>
            <a:pPr marL="742950" lvl="1" indent="-285750" algn="l">
              <a:buFont typeface="+mj-lt"/>
              <a:buAutoNum type="arabicPeriod"/>
            </a:pPr>
            <a:r>
              <a:rPr lang="en-US" b="0" i="0" dirty="0">
                <a:solidFill>
                  <a:srgbClr val="171717"/>
                </a:solidFill>
                <a:effectLst/>
                <a:latin typeface="Segoe UI" panose="020B0502040204020203" pitchFamily="34" charset="0"/>
              </a:rPr>
              <a:t>Hub private address space. The minimum address space is /24 to create a hub, which implies anything range from /25 to /32 will produce an error during creation. Azure Virtual WAN, being a managed service by Microsoft, creates the appropriate subnets in the virtual hub for the different gateways/services. (For example: Network Virtual Appliances, VPN gateways, ExpressRoute gateways, User VPN/Point-to-site gateways, Firewall, Routing, etc.). There is no need for the user to explicitly plan for subnet address space for the services in the Virtual hub because Microsoft does this as a part of the service.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153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use Virtual WAN to connect a VNet to a virtual hub in a different tenant. This architecture is useful if you have client workloads that must be connected to be the same network but are on different tenants. For example, as shown in the following diagram, you can connect a non-Contoso VNet (the Remote Tenant) to a Contoso virtual hub (the Parent Tenant).</a:t>
            </a:r>
          </a:p>
          <a:p>
            <a:endParaRPr lang="en-US" dirty="0"/>
          </a:p>
          <a:p>
            <a:endParaRPr lang="en-US" dirty="0"/>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you can connect a cross-tenant VNet to a Virtual WAN hub, you must have the following configuration already set up:</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Virtual WAN and virtual hub in the parent subscription.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virtual network configured in a subscription in the remote tenant.</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Non-overlapping address spaces in the remote tenant and address spaces within any other VNets already connected to the parent virtual hub.</a:t>
            </a: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parent subscription with the virtual hub to modify and access the virtual networks in the remote tenant, you need to assign Contributor permissions to your parent subscription from the remote tenant subscription.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 the Contributor role assignment to the parent account (the one with the virtual WAN hub). You can use PowerShell or the Azure portal to assign this role.</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 the remote tenant subscription and the parent tenant subscription to the current session of PowerShell by running the </a:t>
            </a:r>
            <a:r>
              <a:rPr lang="en-US" sz="1800" b="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Add-</a:t>
            </a:r>
            <a:r>
              <a:rPr lang="en-US" sz="1800" b="0" dirty="0" err="1">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AzAccount</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command. If you are signed into the parent, you only need to run the command for the remote tenant.</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Verify that the role assignment is successful by logging into Azure PowerShell using the parent credentials and running the </a:t>
            </a:r>
            <a:r>
              <a:rPr lang="en-US" sz="1800" b="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Get-</a:t>
            </a:r>
            <a:r>
              <a:rPr lang="en-US" sz="1800" b="0" dirty="0" err="1">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AzSubscription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command. If the permissions have successfully propagated to the parent and have been added to the session, the output of the command will list the subscription owned by the remote tenant.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11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routing capabilities in a virtual hub are provided by a router that manages all routing between gateways using Border Gateway Protocol (BGP). A virtual hub can contain multiple gateways such as a Site-to-site VPN gateway, ExpressRoute gateway, Point-to-site gateway, Azure Firewall. This router also provides transit connectivity between virtual networks that connect to a virtual hub and can support up to an aggregate throughput of 50 Gbps. These routing capabilities apply to Standard Virtual WAN customers.</a:t>
            </a:r>
          </a:p>
          <a:p>
            <a:endParaRPr lang="en-US" dirty="0"/>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Hub route table</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virtual hub route table can contain one or more routes. A route includes its name, a label, a destination type, a list of destination prefixes, and next hop information for a packet to be routed. A Connection typically will have a routing configuration that associated or propagates to a route table.</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Connections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Connections are Resource Manager resources that have a routing configuration. The four types of connections are:</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VPN connection: Connects a VPN site to a virtual hub VPN gateway.</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ExpressRoute connection: Connects an ExpressRoute circuit to a virtual hub ExpressRoute gateway.</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P2S configuration connection: Connects a User VPN (Point-to-site) configuration to a virtual hub User VPN (Point-to-site) gateway.</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Hub virtual network connection: Connects virtual networks to a virtual hub.</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set up the routing configuration for a virtual network connection during setup. By default, all connections associate and propagate to the Default route table.</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Association</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connection is associated to one route table. Associating a connection to a route table allows the traffic to be sent to the destinations indicated as routes in the route table. The routing configuration of the connection will show the associated route table. Multiple connections can be associated to the same route table. All VPN, ExpressRoute, and User VPN connections are associated to the same (default) route table.</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default, all connections are associated to a Default route table in a virtual hub. Each virtual hub has its own Default route table, which can be edited to add a static route(s). Routes added statically take precedence over dynamically learned routes for the same prefixes.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82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Propagation - default routing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48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 action="ppaction://noaction"/>
              </a:rPr>
              <a:t>Consider demonstrating this to the students: </a:t>
            </a:r>
          </a:p>
          <a:p>
            <a:endParaRPr lang="en-US" dirty="0">
              <a:hlinkClick r:id="" action="ppaction://noaction"/>
            </a:endParaRPr>
          </a:p>
          <a:p>
            <a:r>
              <a:rPr lang="en-US" dirty="0" err="1">
                <a:hlinkClick r:id="rId3"/>
              </a:rPr>
              <a:t>Quickstart</a:t>
            </a:r>
            <a:r>
              <a:rPr lang="en-US" dirty="0">
                <a:hlinkClick r:id="rId3"/>
              </a:rPr>
              <a:t>: Route to shared services using an ARM template - Azure Virtual WAN | Microsoft Docs</a:t>
            </a:r>
            <a:endParaRPr lang="en-US" dirty="0"/>
          </a:p>
          <a:p>
            <a:endParaRPr lang="en-US" dirty="0"/>
          </a:p>
          <a:p>
            <a:pPr algn="l"/>
            <a:r>
              <a:rPr lang="en-US" b="0" i="0" dirty="0">
                <a:solidFill>
                  <a:srgbClr val="171717"/>
                </a:solidFill>
                <a:effectLst/>
                <a:latin typeface="Segoe UI" panose="020B0502040204020203" pitchFamily="34" charset="0"/>
              </a:rPr>
              <a:t>This </a:t>
            </a:r>
            <a:r>
              <a:rPr lang="en-US" b="0" i="0" dirty="0" err="1">
                <a:solidFill>
                  <a:srgbClr val="171717"/>
                </a:solidFill>
                <a:effectLst/>
                <a:latin typeface="Segoe UI" panose="020B0502040204020203" pitchFamily="34" charset="0"/>
              </a:rPr>
              <a:t>quickstart</a:t>
            </a:r>
            <a:r>
              <a:rPr lang="en-US" b="0" i="0" dirty="0">
                <a:solidFill>
                  <a:srgbClr val="171717"/>
                </a:solidFill>
                <a:effectLst/>
                <a:latin typeface="Segoe UI" panose="020B0502040204020203" pitchFamily="34" charset="0"/>
              </a:rPr>
              <a:t> describes how to use an Azure Resource Manager template (ARM template) to set up routes to access a shared service VNet with workloads that you want every VNet and Branch (VPN/ER/P2S) to access. Examples of these shared workloads might include virtual machines with services like domain controllers or file shares, or Azure services exposed internally through </a:t>
            </a:r>
            <a:r>
              <a:rPr lang="en-US" b="0" i="0" u="none" strike="noStrike" dirty="0">
                <a:solidFill>
                  <a:srgbClr val="171717"/>
                </a:solidFill>
                <a:effectLst/>
                <a:latin typeface="Segoe UI" panose="020B0502040204020203" pitchFamily="34" charset="0"/>
                <a:hlinkClick r:id="rId4"/>
              </a:rPr>
              <a:t>Azure Private Endpoint</a:t>
            </a:r>
            <a:r>
              <a:rPr lang="en-US" b="0" i="0" dirty="0">
                <a:solidFill>
                  <a:srgbClr val="171717"/>
                </a:solidFill>
                <a:effectLst/>
                <a:latin typeface="Segoe UI" panose="020B0502040204020203" pitchFamily="34" charset="0"/>
              </a:rPr>
              <a:t>.</a:t>
            </a:r>
          </a:p>
          <a:p>
            <a:pPr algn="l"/>
            <a:r>
              <a:rPr lang="en-US" b="0" i="0" dirty="0">
                <a:solidFill>
                  <a:srgbClr val="171717"/>
                </a:solidFill>
                <a:effectLst/>
                <a:latin typeface="Segoe UI" panose="020B0502040204020203" pitchFamily="34" charset="0"/>
              </a:rPr>
              <a:t>An </a:t>
            </a:r>
            <a:r>
              <a:rPr lang="en-US" b="0" i="0" u="none" strike="noStrike" dirty="0">
                <a:solidFill>
                  <a:srgbClr val="171717"/>
                </a:solidFill>
                <a:effectLst/>
                <a:latin typeface="Segoe UI" panose="020B0502040204020203" pitchFamily="34" charset="0"/>
                <a:hlinkClick r:id="rId5"/>
              </a:rPr>
              <a:t>ARM template</a:t>
            </a:r>
            <a:r>
              <a:rPr lang="en-US" b="0" i="0" dirty="0">
                <a:solidFill>
                  <a:srgbClr val="171717"/>
                </a:solidFill>
                <a:effectLst/>
                <a:latin typeface="Segoe UI" panose="020B0502040204020203" pitchFamily="34" charset="0"/>
              </a:rPr>
              <a:t> is a JavaScript Object Notation (JSON) file that defines the infrastructure and configuration for your project. The template uses declarative syntax. In declarative syntax, you describe your intended deployment without writing the sequence of programming commands to create the deployment.</a:t>
            </a:r>
          </a:p>
          <a:p>
            <a:pPr algn="l"/>
            <a:r>
              <a:rPr lang="en-US" b="0" i="0" dirty="0">
                <a:solidFill>
                  <a:srgbClr val="171717"/>
                </a:solidFill>
                <a:effectLst/>
                <a:latin typeface="Segoe UI" panose="020B0502040204020203" pitchFamily="34" charset="0"/>
              </a:rPr>
              <a:t>If your environment meets the prerequisites and you're familiar with using ARM templates, select the </a:t>
            </a:r>
            <a:r>
              <a:rPr lang="en-US" b="1" i="0" dirty="0">
                <a:solidFill>
                  <a:srgbClr val="171717"/>
                </a:solidFill>
                <a:effectLst/>
                <a:latin typeface="Segoe UI" panose="020B0502040204020203" pitchFamily="34" charset="0"/>
              </a:rPr>
              <a:t>Deploy to Azure</a:t>
            </a:r>
            <a:r>
              <a:rPr lang="en-US" b="0" i="0" dirty="0">
                <a:solidFill>
                  <a:srgbClr val="171717"/>
                </a:solidFill>
                <a:effectLst/>
                <a:latin typeface="Segoe UI" panose="020B0502040204020203" pitchFamily="34" charset="0"/>
              </a:rPr>
              <a:t> button. The template will open in the Azure portal.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37227-B364-444B-87D0-DA618E2B9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195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Feature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Increase application availability</a:t>
            </a:r>
            <a:r>
              <a:rPr lang="en-US" sz="1800">
                <a:effectLst/>
                <a:latin typeface="Calibri" panose="020F0502020204030204" pitchFamily="34" charset="0"/>
                <a:ea typeface="Calibri" panose="020F0502020204030204" pitchFamily="34" charset="0"/>
                <a:cs typeface="Arial" panose="020B0604020202020204" pitchFamily="34" charset="0"/>
              </a:rPr>
              <a:t>: Traffic Manager delivers high availability for your critical applications by monitoring your endpoints and providing automatic failover when an endpoint goes down.</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Improve application performance</a:t>
            </a:r>
            <a:r>
              <a:rPr lang="en-US" sz="1800">
                <a:effectLst/>
                <a:latin typeface="Calibri" panose="020F0502020204030204" pitchFamily="34" charset="0"/>
                <a:ea typeface="Calibri" panose="020F0502020204030204" pitchFamily="34" charset="0"/>
                <a:cs typeface="Arial" panose="020B0604020202020204" pitchFamily="34" charset="0"/>
              </a:rPr>
              <a:t>: Azure allows you to run cloud services and websites in datacenters located around the world. Traffic Manager can improve the responsiveness of your website by directing traffic to the endpoint with the lowest latency.</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Service maintenance without downtime</a:t>
            </a:r>
            <a:r>
              <a:rPr lang="en-US" sz="1800">
                <a:effectLst/>
                <a:latin typeface="Calibri" panose="020F0502020204030204" pitchFamily="34" charset="0"/>
                <a:ea typeface="Calibri" panose="020F0502020204030204" pitchFamily="34" charset="0"/>
                <a:cs typeface="Arial" panose="020B0604020202020204" pitchFamily="34" charset="0"/>
              </a:rPr>
              <a:t>: You can have planned maintenance done on your applications without downtime. Traffic Manager can direct traffic to alternative endpoints while the maintenance is in progress.</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Combine hybrid applications: </a:t>
            </a:r>
            <a:r>
              <a:rPr lang="en-US" sz="1800">
                <a:effectLst/>
                <a:latin typeface="Calibri" panose="020F0502020204030204" pitchFamily="34" charset="0"/>
                <a:ea typeface="Calibri" panose="020F0502020204030204" pitchFamily="34" charset="0"/>
                <a:cs typeface="Arial" panose="020B0604020202020204" pitchFamily="34" charset="0"/>
              </a:rPr>
              <a:t>Traffic Manager supports external, non-Azure endpoints enabling it to be used with hybrid cloud and on-premises deployments, including the </a:t>
            </a:r>
            <a:r>
              <a:rPr lang="en-US" sz="1800" i="1">
                <a:effectLst/>
                <a:latin typeface="Calibri" panose="020F0502020204030204" pitchFamily="34" charset="0"/>
                <a:ea typeface="Calibri" panose="020F0502020204030204" pitchFamily="34" charset="0"/>
                <a:cs typeface="Arial" panose="020B0604020202020204" pitchFamily="34" charset="0"/>
              </a:rPr>
              <a:t>burst-to-cloud</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i="1">
                <a:effectLst/>
                <a:latin typeface="Calibri" panose="020F0502020204030204" pitchFamily="34" charset="0"/>
                <a:ea typeface="Calibri" panose="020F0502020204030204" pitchFamily="34" charset="0"/>
                <a:cs typeface="Arial" panose="020B0604020202020204" pitchFamily="34" charset="0"/>
              </a:rPr>
              <a:t>migrate-to-cloud</a:t>
            </a:r>
            <a:r>
              <a:rPr lang="en-US" sz="1800">
                <a:effectLst/>
                <a:latin typeface="Calibri" panose="020F0502020204030204" pitchFamily="34" charset="0"/>
                <a:ea typeface="Calibri" panose="020F0502020204030204" pitchFamily="34" charset="0"/>
                <a:cs typeface="Arial" panose="020B0604020202020204" pitchFamily="34" charset="0"/>
              </a:rPr>
              <a:t>, and </a:t>
            </a:r>
            <a:r>
              <a:rPr lang="en-US" sz="1800" i="1">
                <a:effectLst/>
                <a:latin typeface="Calibri" panose="020F0502020204030204" pitchFamily="34" charset="0"/>
                <a:ea typeface="Calibri" panose="020F0502020204030204" pitchFamily="34" charset="0"/>
                <a:cs typeface="Arial" panose="020B0604020202020204" pitchFamily="34" charset="0"/>
              </a:rPr>
              <a:t>failover-to-cloud</a:t>
            </a:r>
            <a:r>
              <a:rPr lang="en-US" sz="1800">
                <a:effectLst/>
                <a:latin typeface="Calibri" panose="020F0502020204030204" pitchFamily="34" charset="0"/>
                <a:ea typeface="Calibri" panose="020F0502020204030204" pitchFamily="34" charset="0"/>
                <a:cs typeface="Arial" panose="020B0604020202020204" pitchFamily="34" charset="0"/>
              </a:rPr>
              <a:t> scenarios.</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Distribute traffic for complex deployments</a:t>
            </a:r>
            <a:r>
              <a:rPr lang="en-US" sz="1800">
                <a:effectLst/>
                <a:latin typeface="Calibri" panose="020F0502020204030204" pitchFamily="34" charset="0"/>
                <a:ea typeface="Calibri" panose="020F0502020204030204" pitchFamily="34" charset="0"/>
                <a:cs typeface="Arial" panose="020B0604020202020204" pitchFamily="34" charset="0"/>
              </a:rPr>
              <a:t>: Using nested Traffic Manager profiles, multiple traffic-routing methods can be combined to create sophisticated and flexible rules to scale to the needs of larger, more complex deployments.</a:t>
            </a:r>
          </a:p>
          <a:p>
            <a:pPr marL="0" marR="0">
              <a:spcBef>
                <a:spcPts val="0"/>
              </a:spcBef>
              <a:spcAft>
                <a:spcPts val="1000"/>
              </a:spcAft>
            </a:pP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Azure Traffic Manager is a DNS-based traffic load balancer. This service allows you to distribute traffic to your public facing applications across the global Azure regions. Traffic Manager also provides your public endpoints with high availability and quick responsiveness.</a:t>
            </a:r>
          </a:p>
          <a:p>
            <a:pPr marL="0" marR="0">
              <a:spcBef>
                <a:spcPts val="0"/>
              </a:spcBef>
              <a:spcAft>
                <a:spcPts val="10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Traffic Manager uses DNS to direct the client requests to the appropriate service endpoint based on a traffic-routing method. Traffic manager also provides health monitoring for every endpoint. The endpoint can be any Internet-facing service hosted inside or outside of Azure. Traffic Manager provides a range of traffic-routing methods and endpoint monitoring options to suit different application needs and automatic failover models. Traffic Manager is resilient to failure, including the failure of an entire Azure region.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8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Implement virtual network traffic routing</a:t>
            </a:r>
          </a:p>
          <a:p>
            <a:r>
              <a:rPr lang="en-US" dirty="0"/>
              <a:t>https://learn.microsoft.com/en-us/training/modules/introduction-to-azure-virtual-networks/9-implement-virtual-network-traffic-routing</a:t>
            </a:r>
          </a:p>
          <a:p>
            <a:r>
              <a:rPr lang="en-US" b="1" dirty="0"/>
              <a:t>Configure internet access with Azure Virtual NAT </a:t>
            </a:r>
          </a:p>
          <a:p>
            <a:r>
              <a:rPr lang="en-US" dirty="0"/>
              <a:t>https://learn.microsoft.com/en-us/training/modules/introduction-to-azure-virtual-networks/10-configure-internet-access-azure-virtual-nat</a:t>
            </a:r>
          </a:p>
          <a:p>
            <a:r>
              <a:rPr lang="en-US" b="1" dirty="0"/>
              <a:t>Azure Virtual WANs </a:t>
            </a:r>
          </a:p>
          <a:p>
            <a:r>
              <a:rPr lang="en-US" dirty="0"/>
              <a:t>https://learn.microsoft.com/en-us/training/modules/design-implement-hybrid-networking/6-connect-remote-resources-by-using-azure-virtual-wans</a:t>
            </a:r>
          </a:p>
          <a:p>
            <a:r>
              <a:rPr lang="en-US" b="1" dirty="0"/>
              <a:t>Azure Traffic Manager </a:t>
            </a:r>
          </a:p>
          <a:p>
            <a:r>
              <a:rPr lang="en-US" dirty="0"/>
              <a:t>https://learn.microsoft.com/en-us/training/modules/load-balancing-non-https-traffic-azure/5-explore-azure-traffic-manager</a:t>
            </a:r>
          </a:p>
          <a:p>
            <a:r>
              <a:rPr lang="en-US" b="1" dirty="0"/>
              <a:t>Azure Application Gateway</a:t>
            </a:r>
          </a:p>
          <a:p>
            <a:r>
              <a:rPr lang="en-US" dirty="0"/>
              <a:t>https://learn.microsoft.com/en-us/training/modules/load-balancing-https-traffic-azure/2-design-azure-application-gateway</a:t>
            </a:r>
          </a:p>
          <a:p>
            <a:r>
              <a:rPr lang="en-US" b="1" i="0" dirty="0"/>
              <a:t>Azure Front Door</a:t>
            </a:r>
          </a:p>
          <a:p>
            <a:r>
              <a:rPr lang="en-US" dirty="0"/>
              <a:t>https://learn.microsoft.com/en-us/training/modules/load-balancing-https-traffic-azure/5-design-configure-azure-front-door</a:t>
            </a:r>
          </a:p>
          <a:p>
            <a:r>
              <a:rPr lang="en-US" b="1" dirty="0"/>
              <a:t>Microsoft Defender for Cloud </a:t>
            </a:r>
          </a:p>
          <a:p>
            <a:r>
              <a:rPr lang="en-US" dirty="0"/>
              <a:t>https://learn.microsoft.com/en-us/training/modules/design-implement-network-security-monitoring/2-secure-your-virtual-networks-azure-portal</a:t>
            </a:r>
          </a:p>
          <a:p>
            <a:r>
              <a:rPr lang="en-US" b="1" dirty="0"/>
              <a:t>Azure Firewall</a:t>
            </a:r>
          </a:p>
          <a:p>
            <a:r>
              <a:rPr lang="en-US" dirty="0"/>
              <a:t>https://learn.microsoft.com/en-us/training/modules/design-implement-network-security-monitoring/6-azure-firewall</a:t>
            </a:r>
          </a:p>
          <a:p>
            <a:r>
              <a:rPr lang="en-US" b="1" dirty="0"/>
              <a:t>Web App Firewall</a:t>
            </a:r>
          </a:p>
          <a:p>
            <a:r>
              <a:rPr lang="en-US" dirty="0"/>
              <a:t>https://learn.microsoft.com/en-us/training/modules/design-implement-network-security-monitoring/10-implement-web-application-firewall-on-azure-front-door</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2/24/2023 12:40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108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10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The client sends a DNS query to its configured recursive DNS service to resolve the name 'partners.contoso.com'. A recursive DNS service, sometimes called a 'local DNS' service, does not host DNS domains directly. Rather, the client off-loads the work of contacting the various authoritative DNS services across the Internet needed to resolve a DNS name.</a:t>
            </a:r>
          </a:p>
          <a:p>
            <a:pPr marL="342900" marR="0" lvl="0" indent="-342900">
              <a:spcBef>
                <a:spcPts val="0"/>
              </a:spcBef>
              <a:spcAft>
                <a:spcPts val="10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To resolve the DNS name, the recursive DNS service finds the name servers for the 'contoso.com' domain. It then contacts those name servers to request the 'partners.contoso.com' DNS record. The contoso.com DNS servers return the CNAME record which points to contoso.trafficmanager.net.</a:t>
            </a:r>
          </a:p>
          <a:p>
            <a:pPr marL="342900" marR="0" lvl="0" indent="-342900">
              <a:spcBef>
                <a:spcPts val="0"/>
              </a:spcBef>
              <a:spcAft>
                <a:spcPts val="10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Next, the recursive DNS service finds the name servers for the 'trafficmanager.net' domain, which are provided by the Azure Traffic Manager service. It then sends a request for the 'contoso.trafficmanager.net' DNS record to those DNS servers.</a:t>
            </a:r>
          </a:p>
          <a:p>
            <a:pPr marL="342900" marR="0" lvl="0" indent="-342900">
              <a:spcBef>
                <a:spcPts val="0"/>
              </a:spcBef>
              <a:spcAft>
                <a:spcPts val="10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The Traffic Manager name servers receive the request. They choose an endpoint based on:</a:t>
            </a:r>
          </a:p>
          <a:p>
            <a:pPr marL="800100" marR="0" lvl="1" indent="-342900">
              <a:spcBef>
                <a:spcPts val="0"/>
              </a:spcBef>
              <a:spcAft>
                <a:spcPts val="0"/>
              </a:spcAft>
              <a:buFont typeface="Courier New" panose="02070309020205020404" pitchFamily="49" charset="0"/>
              <a:buChar char="o"/>
              <a:tabLst>
                <a:tab pos="228600" algn="l"/>
                <a:tab pos="457200" algn="l"/>
              </a:tabLst>
            </a:pPr>
            <a:r>
              <a:rPr lang="en-US" sz="1800">
                <a:effectLst/>
                <a:latin typeface="Calibri" panose="020F0502020204030204" pitchFamily="34" charset="0"/>
                <a:ea typeface="Calibri" panose="020F0502020204030204" pitchFamily="34" charset="0"/>
                <a:cs typeface="Arial" panose="020B0604020202020204" pitchFamily="34" charset="0"/>
              </a:rPr>
              <a:t>The configured state of each endpoint (disabled endpoints are not returned).</a:t>
            </a:r>
          </a:p>
          <a:p>
            <a:pPr marL="800100" marR="0" lvl="1" indent="-342900">
              <a:spcBef>
                <a:spcPts val="0"/>
              </a:spcBef>
              <a:spcAft>
                <a:spcPts val="0"/>
              </a:spcAft>
              <a:buFont typeface="Courier New" panose="02070309020205020404" pitchFamily="49" charset="0"/>
              <a:buChar char="o"/>
              <a:tabLst>
                <a:tab pos="228600" algn="l"/>
                <a:tab pos="457200" algn="l"/>
              </a:tabLst>
            </a:pPr>
            <a:r>
              <a:rPr lang="en-US" sz="1800">
                <a:effectLst/>
                <a:latin typeface="Calibri" panose="020F0502020204030204" pitchFamily="34" charset="0"/>
                <a:ea typeface="Calibri" panose="020F0502020204030204" pitchFamily="34" charset="0"/>
                <a:cs typeface="Arial" panose="020B0604020202020204" pitchFamily="34" charset="0"/>
              </a:rPr>
              <a:t>The current health of each endpoint, as determined by the Traffic Manager health checks (see </a:t>
            </a:r>
            <a:r>
              <a:rPr lang="en-US" sz="1800" u="sng">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3"/>
              </a:rPr>
              <a:t>Endpoint Monitoring Options</a:t>
            </a:r>
            <a:r>
              <a:rPr lang="en-US" sz="1800">
                <a:effectLst/>
                <a:latin typeface="Calibri" panose="020F0502020204030204" pitchFamily="34" charset="0"/>
                <a:ea typeface="Calibri" panose="020F0502020204030204" pitchFamily="34" charset="0"/>
                <a:cs typeface="Arial" panose="020B0604020202020204" pitchFamily="34" charset="0"/>
              </a:rPr>
              <a:t>).</a:t>
            </a:r>
          </a:p>
          <a:p>
            <a:pPr marL="800100" marR="0" lvl="1" indent="-342900">
              <a:spcBef>
                <a:spcPts val="0"/>
              </a:spcBef>
              <a:spcAft>
                <a:spcPts val="1000"/>
              </a:spcAft>
              <a:buFont typeface="Courier New" panose="02070309020205020404" pitchFamily="49" charset="0"/>
              <a:buChar char="o"/>
              <a:tabLst>
                <a:tab pos="228600" algn="l"/>
                <a:tab pos="457200" algn="l"/>
              </a:tabLst>
            </a:pPr>
            <a:r>
              <a:rPr lang="en-US" sz="1800">
                <a:effectLst/>
                <a:latin typeface="Calibri" panose="020F0502020204030204" pitchFamily="34" charset="0"/>
                <a:ea typeface="Calibri" panose="020F0502020204030204" pitchFamily="34" charset="0"/>
                <a:cs typeface="Arial" panose="020B0604020202020204" pitchFamily="34" charset="0"/>
              </a:rPr>
              <a:t>The chosen traffic-routing method (see </a:t>
            </a:r>
            <a:r>
              <a:rPr lang="en-US" sz="1800" u="sng">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4"/>
              </a:rPr>
              <a:t>Traffic Routing Methods</a:t>
            </a:r>
            <a:r>
              <a:rPr lang="en-US" sz="180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spcBef>
                <a:spcPts val="0"/>
              </a:spcBef>
              <a:spcAft>
                <a:spcPts val="10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The chosen endpoint is returned as another DNS CNAME record. In this case, let us suppose contoso-eu.cloudapp.net is returned.</a:t>
            </a:r>
          </a:p>
          <a:p>
            <a:pPr marL="342900" marR="0" lvl="0" indent="-342900">
              <a:spcBef>
                <a:spcPts val="0"/>
              </a:spcBef>
              <a:spcAft>
                <a:spcPts val="10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Next, the recursive DNS service finds the name servers for the 'cloudapp.net' domain. It contacts those name servers to request the 'contoso-eu.cloudapp.net' DNS record. A DNS 'A' record containing the IP address of the EU-based service endpoint is returned.</a:t>
            </a:r>
          </a:p>
          <a:p>
            <a:pPr marL="342900" marR="0" lvl="0" indent="-342900">
              <a:spcBef>
                <a:spcPts val="0"/>
              </a:spcBef>
              <a:spcAft>
                <a:spcPts val="10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The recursive DNS service consolidates the results and returns a single DNS response to the client.</a:t>
            </a:r>
          </a:p>
          <a:p>
            <a:pPr marL="342900" marR="0" lvl="0" indent="-342900">
              <a:spcBef>
                <a:spcPts val="0"/>
              </a:spcBef>
              <a:spcAft>
                <a:spcPts val="10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The client receives the DNS results and connects to the given IP address. The client connects to the application service endpoint directly, not through Traffic Manager. Since it is an HTTPS endpoint, the client performs the necessary SSL/TLS handshake, and then makes an HTTP GET request for the '/login.aspx' page.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693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Azure Traffic Manager supports six traffic-routing methods to determine how to route network traffic to the various service endpoints. For any profile, Traffic Manager applies the traffic-routing method associated to it to each DNS query it receives. The traffic-routing method determines which endpoint is returned in the DNS response.</a:t>
            </a: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The following traffic routing methods are available in Traffic Manager:</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Routing method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Priority</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Select this routing method when you want to have a primary service endpoint for all traffic. You can provide multiple backup endpoints in case the primary or one of the backup endpoints is unavailable.</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Weighted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Select this routing method when you want to distribute traffic across a set of endpoints based on their weight. Set the weight the same to distribute evenly across all endpoints.</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Performance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Select the routing method when you have endpoints in different geographic locations, and you want end users to use the "closest" endpoint for the lowest network latency.</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Geographic</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Select this routing method to direct users to specific endpoints (Azure, External, or Nested) based on where their DNS queries originate from geographically. With this routing method, it enables you to be compliant with scenarios such as data sovereignty mandates, localization of content &amp; user experience and measuring traffic from different regions.</a:t>
            </a:r>
          </a:p>
          <a:p>
            <a:pPr marL="0" marR="0">
              <a:spcBef>
                <a:spcPts val="0"/>
              </a:spcBef>
              <a:spcAft>
                <a:spcPts val="1000"/>
              </a:spcAft>
            </a:pPr>
            <a:r>
              <a:rPr lang="en-US" sz="1800" b="1" err="1">
                <a:effectLst/>
                <a:latin typeface="Calibri" panose="020F0502020204030204" pitchFamily="34" charset="0"/>
                <a:ea typeface="Calibri" panose="020F0502020204030204" pitchFamily="34" charset="0"/>
                <a:cs typeface="Arial" panose="020B0604020202020204" pitchFamily="34" charset="0"/>
              </a:rPr>
              <a:t>MultiValue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Select this routing method for Traffic Manager profiles that can only have IPv4/IPv6 addresses as endpoints. When a query is received for this profile, all healthy endpoints are returned.</a:t>
            </a:r>
          </a:p>
          <a:p>
            <a:pPr marL="0" marR="0">
              <a:spcBef>
                <a:spcPts val="0"/>
              </a:spcBef>
              <a:spcAft>
                <a:spcPts val="1000"/>
              </a:spcAft>
            </a:pPr>
            <a:r>
              <a:rPr lang="en-US" sz="1800" b="1">
                <a:effectLst/>
                <a:latin typeface="Calibri" panose="020F0502020204030204" pitchFamily="34" charset="0"/>
                <a:ea typeface="Calibri" panose="020F0502020204030204" pitchFamily="34" charset="0"/>
                <a:cs typeface="Arial" panose="020B0604020202020204" pitchFamily="34" charset="0"/>
              </a:rPr>
              <a:t>Subnet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Arial" panose="020B0604020202020204" pitchFamily="34" charset="0"/>
              </a:rPr>
              <a:t>Select this routing method to map sets of end-user IP address ranges to a specific endpoint. When a request is received, the endpoint returned will be the one mapped for that request’s source IP address.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669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200" b="1" dirty="0">
                <a:effectLst/>
                <a:latin typeface="Calibri" panose="020F0502020204030204" pitchFamily="34" charset="0"/>
                <a:ea typeface="Calibri" panose="020F0502020204030204" pitchFamily="34" charset="0"/>
                <a:cs typeface="Arial" panose="020B0604020202020204" pitchFamily="34" charset="0"/>
              </a:rPr>
              <a:t>Weighted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200" dirty="0">
                <a:effectLst/>
                <a:latin typeface="Calibri" panose="020F0502020204030204" pitchFamily="34" charset="0"/>
                <a:ea typeface="Calibri" panose="020F0502020204030204" pitchFamily="34" charset="0"/>
                <a:cs typeface="Arial" panose="020B0604020202020204" pitchFamily="34" charset="0"/>
              </a:rPr>
              <a:t>Select this routing method when you want to distribute traffic across a set of endpoints based on their weight. Set the weight the same to distribute evenly across all endpoints.</a:t>
            </a:r>
          </a:p>
          <a:p>
            <a:pPr marL="0" marR="0">
              <a:spcBef>
                <a:spcPts val="0"/>
              </a:spcBef>
              <a:spcAft>
                <a:spcPts val="10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lang="en-US" sz="1200" dirty="0">
                <a:solidFill>
                  <a:schemeClr val="tx1"/>
                </a:solidFill>
                <a:cs typeface="Segoe UI Semilight"/>
              </a:rPr>
              <a:t>You want to distribute traffic across endpoints, either evenly or using different weights.</a:t>
            </a:r>
          </a:p>
          <a:p>
            <a:pPr marL="0" marR="0">
              <a:spcBef>
                <a:spcPts val="0"/>
              </a:spcBef>
              <a:spcAft>
                <a:spcPts val="10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118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200" b="1">
                <a:effectLst/>
                <a:latin typeface="Calibri" panose="020F0502020204030204" pitchFamily="34" charset="0"/>
                <a:ea typeface="Calibri" panose="020F0502020204030204" pitchFamily="34" charset="0"/>
                <a:cs typeface="Arial" panose="020B0604020202020204" pitchFamily="34" charset="0"/>
              </a:rPr>
              <a:t>Performance</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200">
                <a:effectLst/>
                <a:latin typeface="Calibri" panose="020F0502020204030204" pitchFamily="34" charset="0"/>
                <a:ea typeface="Calibri" panose="020F0502020204030204" pitchFamily="34" charset="0"/>
                <a:cs typeface="Arial" panose="020B0604020202020204" pitchFamily="34" charset="0"/>
              </a:rPr>
              <a:t>Select the routing method when you have endpoints in different geographic locations, and you want end users to use the "closest" endpoint for the lowest network latency.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97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200" b="1">
                <a:effectLst/>
                <a:latin typeface="Calibri" panose="020F0502020204030204" pitchFamily="34" charset="0"/>
                <a:ea typeface="Calibri" panose="020F0502020204030204" pitchFamily="34" charset="0"/>
                <a:cs typeface="Arial" panose="020B0604020202020204" pitchFamily="34" charset="0"/>
              </a:rPr>
              <a:t>Geographic</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n-US" sz="1200">
                <a:effectLst/>
                <a:latin typeface="Calibri" panose="020F0502020204030204" pitchFamily="34" charset="0"/>
                <a:ea typeface="Calibri" panose="020F0502020204030204" pitchFamily="34" charset="0"/>
                <a:cs typeface="Arial" panose="020B0604020202020204" pitchFamily="34" charset="0"/>
              </a:rPr>
              <a:t>Select this routing method to direct users to specific endpoints (Azure, External, or Nested) based on where their DNS queries originate from geographically. With this routing method, it enables you to be compliant with scenarios such as data sovereignty mandates, localization of content &amp; user experience and measuring traffic from different regions.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609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Application Gateway configuration overview - https://docs.microsoft.com/en-us/azure/application-gateway/configuration-overview</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 for the HTTP, HTTPS, HTTP/2 and WebSocket protocols.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web application firewall to protect against web application vulnerabilities.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End-to-end request encryption.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Autoscaling, to dynamically adjust capacity as your web traffic load change.</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Redirection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Redirection can be used to another site, or from HTTP to HTTPS.</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Rewrite HTTP headers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 headers allow the client and server to pass parameter information with the request or the response.</a:t>
            </a:r>
          </a:p>
          <a:p>
            <a:pPr marL="342900" marR="0" lvl="0" indent="-342900">
              <a:spcBef>
                <a:spcPts val="0"/>
              </a:spcBef>
              <a:spcAft>
                <a:spcPts val="10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Custom error pages: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Application Gateway allows you to create custom error pages instead of displaying default error pages. You can use your own branding and layout using a custom error page.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503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QuickStart: Direct web traffic with Azure Application Gateway - Azure portal - https://docs.microsoft.com/en-us/azure/application-gateway/quick-create-portal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Path-based routing sends requests with different URL paths different pools of back-end servers. For example, you could direct requests with the path /video/* to a back-end pool containing servers that are optimized to handle video streaming, and direct /images/* requests to a pool of servers that handle image retrieval.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Multiple site routing configures more than one web application on the same application gateway instance. In a multi-site configuration, you register multiple DNS names (CNAMEs) for the IP address of the Application Gateway, specifying the name of each site. Application Gateway uses separate listeners to wait for requests for each site. Each listener passes the request to a different rule, which can route the requests to servers in a different back-end pool. For example, you could direct all requests for </a:t>
            </a:r>
            <a:r>
              <a:rPr lang="en-US" sz="18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3"/>
              </a:rPr>
              <a:t>http://contoso.com</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servers in one back-end pool, and requests for </a:t>
            </a:r>
            <a:r>
              <a:rPr lang="en-US" sz="18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4"/>
              </a:rPr>
              <a:t>http://fabrikam.com</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another back-end pool. The following diagram shows this configuration.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383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Application Gateway consists of several components that you can configure in various ways for different scenarios. Let's review what components you need to consider before configuration:  </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Infrastructure</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Application Gateway infrastructure includes the virtual network, subnets, network security groups, and user defined routes. </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Front-end IP address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configure the application gateway to have a public IP address, a private IP address, or both. A public IP is required when you host a back end that clients must access over the Internet via an Internet-facing virtual IP (VIP).</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Listeners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listener is a logical entity that checks for incoming connection requests by using the port, protocol, host, and IP address. When you configure the listener, you must enter values for these that match the corresponding values in the incoming request on the gateway.</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Request routing rules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create an application gateway by using the Azure portal, you create a default rule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rule1</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rule binds the default listener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appGatewayHttpListener</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the default back-end pool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appGatewayBackendPool</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default back-end HTTP settings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appGatewayBackendHttpSettings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 After you create the gateway, you can edit the settings of the default rule or create new rules.</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HTTP settings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application gateway routes traffic to the back-end servers by using the configuration that you specify here. After you create an HTTP setting, you must associate it with one or more request-routing rules.</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Back-end pool</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point a back-end pool to four types of backend members: a specific virtual machine, a virtual machine scale set, an IP address/FQDN, or an app service.</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create a back-end pool, you must associate it with one or more request-routing rules. You must also configure health probes for each back-end pool on your application gateway. When a request-routing rule condition is met, the application gateway forwards the traffic to the healthy servers (as determined by the health probes) in the corresponding back-end pool.</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Health probes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application gateway monitors the health of all resources in its back end by default. But we strongly recommend that you create a custom probe for each back-end HTTP setting to get greater control over health monitoring.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71946-7F25-4DC3-8178-A8EB9E5026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313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Front Door is a global, scalable entry-point that uses the Microsoft global edge network to create fast, secure, and widely scalable web applications. With Front Door, you can transform your global consumer and enterprise applications into robust, high-performing personalized modern applications with contents that reach a global audience through Azure.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Front Door works at Layer 7 (HTTP/HTTPS layer) using anycast protocol with split TCP and Microsoft's global network to improve global connectivity. Based on your routing method you can ensure that Front Door will route your client requests to the fastest and most available application backend. An application backend is any Internet-facing service hosted inside or outside of Azure. Front Door provides a range of </a:t>
            </a:r>
            <a:r>
              <a:rPr lang="en-US" sz="18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3"/>
              </a:rPr>
              <a:t>traffic-routing methods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4"/>
              </a:rPr>
              <a:t>backend health monitoring options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suit different application needs and automatic failover scenarios. Like </a:t>
            </a:r>
            <a:r>
              <a:rPr lang="en-US" sz="18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5"/>
              </a:rPr>
              <a:t>Traffic Manager</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Front Door is resilient to failures, including failures to an entire Azure region.</a:t>
            </a:r>
          </a:p>
          <a:p>
            <a:endParaRPr lang="en-US" dirty="0"/>
          </a:p>
          <a:p>
            <a:pPr algn="l"/>
            <a:r>
              <a:rPr lang="en-US" b="0" i="0" dirty="0">
                <a:solidFill>
                  <a:srgbClr val="171717"/>
                </a:solidFill>
                <a:effectLst/>
                <a:latin typeface="Segoe UI" panose="020B0502040204020203" pitchFamily="34" charset="0"/>
              </a:rPr>
              <a:t>Azure Front Door enables internet-facing application to:</a:t>
            </a:r>
          </a:p>
          <a:p>
            <a:pPr algn="l">
              <a:buFont typeface="Arial" panose="020B0604020202020204" pitchFamily="34" charset="0"/>
              <a:buChar char="•"/>
            </a:pPr>
            <a:r>
              <a:rPr lang="en-US" b="1" i="0" dirty="0">
                <a:solidFill>
                  <a:srgbClr val="171717"/>
                </a:solidFill>
                <a:effectLst/>
                <a:latin typeface="Segoe UI" panose="020B0502040204020203" pitchFamily="34" charset="0"/>
              </a:rPr>
              <a:t>Build and operate modern internet-first architectures</a:t>
            </a:r>
            <a:r>
              <a:rPr lang="en-US" b="0" i="0" dirty="0">
                <a:solidFill>
                  <a:srgbClr val="171717"/>
                </a:solidFill>
                <a:effectLst/>
                <a:latin typeface="Segoe UI" panose="020B0502040204020203" pitchFamily="34" charset="0"/>
              </a:rPr>
              <a:t> that have dynamic, high-quality digital experiences with highly automated, secure, and reliable platforms.</a:t>
            </a:r>
          </a:p>
          <a:p>
            <a:pPr algn="l">
              <a:buFont typeface="Arial" panose="020B0604020202020204" pitchFamily="34" charset="0"/>
              <a:buChar char="•"/>
            </a:pPr>
            <a:r>
              <a:rPr lang="en-US" b="1" i="0" dirty="0">
                <a:solidFill>
                  <a:srgbClr val="171717"/>
                </a:solidFill>
                <a:effectLst/>
                <a:latin typeface="Segoe UI" panose="020B0502040204020203" pitchFamily="34" charset="0"/>
              </a:rPr>
              <a:t>Accelerate and deliver your app and content globally</a:t>
            </a:r>
            <a:r>
              <a:rPr lang="en-US" b="0" i="0" dirty="0">
                <a:solidFill>
                  <a:srgbClr val="171717"/>
                </a:solidFill>
                <a:effectLst/>
                <a:latin typeface="Segoe UI" panose="020B0502040204020203" pitchFamily="34" charset="0"/>
              </a:rPr>
              <a:t> at scale to your users wherever they're creating opportunities for you to compete, weather change, and quickly adapt to new demand and markets.</a:t>
            </a:r>
          </a:p>
          <a:p>
            <a:pPr algn="l">
              <a:buFont typeface="Arial" panose="020B0604020202020204" pitchFamily="34" charset="0"/>
              <a:buChar char="•"/>
            </a:pPr>
            <a:r>
              <a:rPr lang="en-US" b="1" i="0" dirty="0">
                <a:solidFill>
                  <a:srgbClr val="171717"/>
                </a:solidFill>
                <a:effectLst/>
                <a:latin typeface="Segoe UI" panose="020B0502040204020203" pitchFamily="34" charset="0"/>
              </a:rPr>
              <a:t>Intelligently secure your digital estate</a:t>
            </a:r>
            <a:r>
              <a:rPr lang="en-US" b="0" i="0" dirty="0">
                <a:solidFill>
                  <a:srgbClr val="171717"/>
                </a:solidFill>
                <a:effectLst/>
                <a:latin typeface="Segoe UI" panose="020B0502040204020203" pitchFamily="34" charset="0"/>
              </a:rPr>
              <a:t> against known and new threats with intelligent security that embrace a </a:t>
            </a:r>
            <a:r>
              <a:rPr lang="en-US" b="1" i="1" dirty="0">
                <a:solidFill>
                  <a:srgbClr val="171717"/>
                </a:solidFill>
                <a:effectLst/>
                <a:latin typeface="Segoe UI" panose="020B0502040204020203" pitchFamily="34" charset="0"/>
              </a:rPr>
              <a:t>Zero Trust</a:t>
            </a:r>
            <a:r>
              <a:rPr lang="en-US" b="0" i="0" dirty="0">
                <a:solidFill>
                  <a:srgbClr val="171717"/>
                </a:solidFill>
                <a:effectLst/>
                <a:latin typeface="Segoe UI" panose="020B0502040204020203" pitchFamily="34" charset="0"/>
              </a:rPr>
              <a:t> framework.</a:t>
            </a:r>
          </a:p>
          <a:p>
            <a:endParaRPr lang="en-US" dirty="0"/>
          </a:p>
          <a:p>
            <a:endParaRPr lang="en-US" dirty="0"/>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What is the difference between Azure Front Door and Azure Application Gateway?</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both Front Door and Application Gateway are layer 7 (HTTP/HTTPS) load balancers, the primary difference is that Front Door is a global service whereas Application Gateway is a regional service. Front Door can load balance between your different scale units/clusters/stamp units across regions, and Application Gateway allows you to load balance between your VMs/containers that is within the scale unit.</a:t>
            </a:r>
          </a:p>
          <a:p>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71946-7F25-4DC3-8178-A8EB9E5026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65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71717"/>
                </a:solidFill>
                <a:effectLst/>
                <a:latin typeface="Segoe UI" panose="020B0502040204020203" pitchFamily="34" charset="0"/>
              </a:rPr>
              <a:t>Azure Front Door is offered in 2 different tiers, Azure Front Door Standard and Azure Front Door Premium. Azure Front Door Standard and Premium tier combines capabilities of Azure Front Door (classic), Azure CDN Standard from Microsoft (classic), and Azure WAF into a single secure cloud CDN platform with intelligent threat protection.</a:t>
            </a:r>
          </a:p>
          <a:p>
            <a:endParaRPr lang="en-US" b="0" i="0" dirty="0">
              <a:solidFill>
                <a:srgbClr val="171717"/>
              </a:solidFill>
              <a:effectLst/>
              <a:latin typeface="Segoe UI" panose="020B0502040204020203" pitchFamily="34" charset="0"/>
            </a:endParaRPr>
          </a:p>
          <a:p>
            <a:endParaRPr lang="en-US" b="0" i="0" dirty="0">
              <a:solidFill>
                <a:srgbClr val="171717"/>
              </a:solidFill>
              <a:effectLst/>
              <a:latin typeface="Segoe UI" panose="020B0502040204020203" pitchFamily="34" charset="0"/>
            </a:endParaRPr>
          </a:p>
          <a:p>
            <a:r>
              <a:rPr lang="fr-FR" dirty="0">
                <a:hlinkClick r:id="rId3"/>
              </a:rPr>
              <a:t>Azure Front </a:t>
            </a:r>
            <a:r>
              <a:rPr lang="fr-FR" dirty="0" err="1">
                <a:hlinkClick r:id="rId3"/>
              </a:rPr>
              <a:t>Door</a:t>
            </a:r>
            <a:r>
              <a:rPr lang="fr-FR" dirty="0">
                <a:hlinkClick r:id="rId3"/>
              </a:rPr>
              <a:t> tier </a:t>
            </a:r>
            <a:r>
              <a:rPr lang="fr-FR" dirty="0" err="1">
                <a:hlinkClick r:id="rId3"/>
              </a:rPr>
              <a:t>comparison</a:t>
            </a:r>
            <a:r>
              <a:rPr lang="fr-FR" dirty="0">
                <a:hlinkClick r:id="rId3"/>
              </a:rPr>
              <a:t> | Microsoft Docs</a:t>
            </a:r>
            <a:r>
              <a:rPr lang="en-US" b="0" i="0" dirty="0">
                <a:solidFill>
                  <a:srgbClr val="171717"/>
                </a:solidFill>
                <a:effectLst/>
                <a:latin typeface="Segoe UI" panose="020B0502040204020203" pitchFamily="34" charset="0"/>
              </a:rPr>
              <a:t> https://docs.microsoft.com/azure/frontdoor/standard-premium/tier-comparison#feature-comparison-between-tiers</a:t>
            </a:r>
          </a:p>
          <a:p>
            <a:endParaRPr lang="en-US" b="0" i="0" dirty="0">
              <a:solidFill>
                <a:srgbClr val="171717"/>
              </a:solidFill>
              <a:effectLst/>
              <a:latin typeface="Segoe UI" panose="020B0502040204020203" pitchFamily="34" charset="0"/>
            </a:endParaRPr>
          </a:p>
          <a:p>
            <a:r>
              <a:rPr lang="en-US" b="0" i="0" dirty="0">
                <a:solidFill>
                  <a:srgbClr val="171717"/>
                </a:solidFill>
                <a:effectLst/>
                <a:latin typeface="Segoe UI" panose="020B0502040204020203" pitchFamily="34" charset="0"/>
              </a:rPr>
              <a:t>Azure Front Door Standard/Premium SKUs combines capabilities of Azure Front Door, Azure CDN Standard from Microsoft, Azure WAF into a single secure cloud CDN platform with intelligent threat protection.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71946-7F25-4DC3-8178-A8EB9E5026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66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000"/>
              </a:spcBef>
              <a:spcAft>
                <a:spcPts val="0"/>
              </a:spcAft>
            </a:pPr>
            <a:r>
              <a:rPr lang="en-US" sz="2800" dirty="0">
                <a:hlinkClick r:id="rId3"/>
              </a:rPr>
              <a:t>Azure virtual network traffic routing | Microsoft Docs</a:t>
            </a:r>
            <a:r>
              <a:rPr lang="en-US" sz="2800" dirty="0"/>
              <a:t> https://docs.microsoft.com/azure/virtual-network/virtual-networks-udr-overview </a:t>
            </a:r>
          </a:p>
          <a:p>
            <a:pPr marL="0" marR="0">
              <a:spcBef>
                <a:spcPts val="1000"/>
              </a:spcBef>
              <a:spcAft>
                <a:spcPts val="0"/>
              </a:spcAft>
            </a:pPr>
            <a:endPar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endParaRP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System routes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automatically creates system routes and assigns the routes to each subnet in a virtual network. You can't create system or remove routes, but you can override some system routes with custom routes. Azure creates default system routes for each subnet, and adds additional optional default routes to specific subnets, or every subnet, when you use specific Azure capabilities.</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Default routes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route contains an address prefix and next hop type. When traffic leaving a subnet is sent to an IP address within the address prefix of a route, the route that contains the prefix is the route Azure uses. Whenever a virtual network is created, Azure automatically creates the following default system routes for each subnet within the virtual network.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routing terms, a hop is a waypoint on the overall route. Therefore, the next hop is the next waypoint that the traffic is directed to on its journey to its ultimate destination. The next hop types listed in the previous table represent how Azure routes traffic destined for the address prefix listed. The next hop types are defined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Virtual network: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 Routes traffic between address ranges within the address space of a virtual network. Azure creates a route with an address prefix that corresponds to each address range defined within the address space of a virtual network. Azure automatically routes traffic between subnets using the routes created for each address range.</a:t>
            </a:r>
          </a:p>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Internet: </a:t>
            </a:r>
            <a:r>
              <a:rPr lang="en-US" sz="1800" dirty="0">
                <a:effectLst/>
                <a:latin typeface="Calibri" panose="020F0502020204030204" pitchFamily="34" charset="0"/>
                <a:ea typeface="Calibri" panose="020F0502020204030204" pitchFamily="34" charset="0"/>
                <a:cs typeface="Times New Roman" panose="02020603050405020304" pitchFamily="18" charset="0"/>
              </a:rPr>
              <a:t>Routes traffic specified by the address prefix to the Internet. The system default route specifies the 0.0.0.0/0 address prefix. Azure routes traffic for any address not specified by an address range within a virtual network to the Internet, unless the destination address is for an Azure service. Azure routes any traffic destined for its service directly to the service over the backbone network, rather than routing the traffic to the Internet. You can override Azure's default system route for the 0.0.0.0/0 address prefix with a custom route.</a:t>
            </a:r>
          </a:p>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Traffic routed to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hop type is dropped, rather than routed outside the subnet. Azure automatically creates default routes for the following address prefixes: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10.0.0.0/8, </a:t>
            </a:r>
            <a:r>
              <a:rPr lang="en-US" sz="2800" b="1" i="0" dirty="0">
                <a:solidFill>
                  <a:srgbClr val="171717"/>
                </a:solidFill>
                <a:effectLst/>
                <a:latin typeface="Segoe UI" panose="020B0502040204020203" pitchFamily="34" charset="0"/>
              </a:rPr>
              <a:t>172.16.0.0/12</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192.168.0.0/16: Reserved for private use in RFC 1918.</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100.64.0.0/10: Reserved in RFC 6598.</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assign any of the previous address ranges within the address space of a virtual network, Azure automatically changes the next hop type for the route from None to Virtual network. If you assign an address range to the address space of a virtual network that includes, but isn't the same as, one of the four reserved address prefixes, Azure removes the route for the prefix and adds a route for the address prefix you added, with Virtual network as the next hop type.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166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Network Security covers controls to secure and protect Azure networks, including securing virtual networks, establishing private connections, preventing and mitigating external attacks, and securing DNS. Full description of the controls can be found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3"/>
              </a:rPr>
              <a:t>Azure Security Benchmark v3 - Network Security | Microsoft Docs</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https://docs.microsoft.com/security/benchmark/azure/security-controls-v3-network-security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12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Azure Security Benchmark includes a collection of high-impact security recommendations you can use to help secure the services you use in Azure:</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Security controls: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These recommendations are generally applicable across your Azure tenant and Azure services. Each recommendation identifies a list of stakeholders that are typically involved in planning, approval, or implementation of the benchmark.</a:t>
            </a:r>
          </a:p>
          <a:p>
            <a:pPr marL="342900" marR="0" lvl="0" indent="-342900">
              <a:spcBef>
                <a:spcPts val="0"/>
              </a:spcBef>
              <a:spcAft>
                <a:spcPts val="10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Service baselines: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These apply the controls to individual Azure services to provide recommendations on that service’s security configuration.</a:t>
            </a:r>
          </a:p>
          <a:p>
            <a:pPr marL="0" marR="0">
              <a:spcBef>
                <a:spcPts val="1000"/>
              </a:spcBef>
              <a:spcAft>
                <a:spcPts val="0"/>
              </a:spcAft>
            </a:pPr>
            <a:r>
              <a:rPr lang="en-US" sz="1800" b="1" dirty="0">
                <a:solidFill>
                  <a:srgbClr val="4472C4"/>
                </a:solidFill>
                <a:effectLst/>
                <a:latin typeface="Calibri Light" panose="020F0302020204030204" pitchFamily="34" charset="0"/>
                <a:ea typeface="Malgun Gothic" panose="020B0503020000020004" pitchFamily="34" charset="-127"/>
                <a:cs typeface="Times New Roman" panose="02020603050405020304" pitchFamily="18" charset="0"/>
              </a:rPr>
              <a:t>Implement the Azure Security Benchmark</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Plan your Azure Security Benchmark implementation by reviewing the documentation for the enterprise controls and service-specific baselines to plan your control framework and how it maps to guidance like CIS (Controls v7.1) and NIST (SP 800-53) framework.</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Monitor your compliance with Azure Security Benchmark status (and other control sets) using the Microsoft Defender for Cloud regulatory compliance dashboard.</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guardrails to automate secure configurations and enforce compliance with Azure Security Benchmark (and other requirements in your organization) with Azure Blueprints and Azure Policy.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676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292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Design, implement, and manage an Azure Firewall deployment </a:t>
            </a:r>
          </a:p>
          <a:p>
            <a:endParaRPr lang="en-US" dirty="0"/>
          </a:p>
          <a:p>
            <a:r>
              <a:rPr lang="en-US" dirty="0"/>
              <a:t> design an Azure Firewall deployment </a:t>
            </a:r>
          </a:p>
          <a:p>
            <a:r>
              <a:rPr lang="en-US" dirty="0"/>
              <a:t> create and implement an Azure Firewall deployment </a:t>
            </a:r>
          </a:p>
          <a:p>
            <a:r>
              <a:rPr lang="en-US" dirty="0"/>
              <a:t> configure Azure Firewall rules </a:t>
            </a:r>
          </a:p>
          <a:p>
            <a:r>
              <a:rPr lang="en-US" dirty="0"/>
              <a:t> create and implement Azure Firewall Manager policies </a:t>
            </a:r>
          </a:p>
          <a:p>
            <a:r>
              <a:rPr lang="en-US" dirty="0"/>
              <a:t> create a secure hub by deploying Azure Firewall inside an Azure Virtual WAN hub </a:t>
            </a:r>
          </a:p>
          <a:p>
            <a:r>
              <a:rPr lang="en-US" dirty="0"/>
              <a:t> integrate an Azure Virtual WAN hub with a third-party NVA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70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Azure Firewall documentation - https://docs.microsoft.com/en-us/azure/firewall/</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r>
              <a:rPr lang="en-US"/>
              <a:t>Standard and Premium SKUs</a:t>
            </a:r>
          </a:p>
          <a:p>
            <a:endParaRPr lang="en-US"/>
          </a:p>
          <a:p>
            <a:r>
              <a:rPr lang="en-US" dirty="0"/>
              <a:t>Compare NSG and Firewall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54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In the Azure Firewall, you can configure NAT rules, network rules, and applications rules, and this can be done either by using </a:t>
            </a:r>
            <a:r>
              <a:rPr lang="en-US" sz="1800" i="1">
                <a:effectLst/>
                <a:latin typeface="Calibri" panose="020F0502020204030204" pitchFamily="34" charset="0"/>
                <a:ea typeface="Calibri" panose="020F0502020204030204" pitchFamily="34" charset="0"/>
                <a:cs typeface="Times New Roman" panose="02020603050405020304" pitchFamily="18" charset="0"/>
              </a:rPr>
              <a:t>classic</a:t>
            </a:r>
            <a:r>
              <a:rPr lang="en-US" sz="1800">
                <a:effectLst/>
                <a:latin typeface="Calibri" panose="020F0502020204030204" pitchFamily="34" charset="0"/>
                <a:ea typeface="Calibri" panose="020F0502020204030204" pitchFamily="34" charset="0"/>
                <a:cs typeface="Times New Roman" panose="02020603050405020304" pitchFamily="18" charset="0"/>
              </a:rPr>
              <a:t> rules or </a:t>
            </a:r>
            <a:r>
              <a:rPr lang="en-US" sz="1800" i="1">
                <a:effectLst/>
                <a:latin typeface="Calibri" panose="020F0502020204030204" pitchFamily="34" charset="0"/>
                <a:ea typeface="Calibri" panose="020F0502020204030204" pitchFamily="34" charset="0"/>
                <a:cs typeface="Times New Roman" panose="02020603050405020304" pitchFamily="18" charset="0"/>
              </a:rPr>
              <a:t>Firewall Policy</a:t>
            </a:r>
            <a:r>
              <a:rPr lang="en-US" sz="1800">
                <a:effectLst/>
                <a:latin typeface="Calibri" panose="020F0502020204030204" pitchFamily="34" charset="0"/>
                <a:ea typeface="Calibri" panose="020F0502020204030204" pitchFamily="34" charset="0"/>
                <a:cs typeface="Times New Roman" panose="02020603050405020304" pitchFamily="18" charset="0"/>
              </a:rPr>
              <a:t>. An Azure Firewall denies all traffic by default, until rules are manually configured to allow traffic.</a:t>
            </a:r>
          </a:p>
          <a:p>
            <a:endParaRPr lang="en-US"/>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With Firewall Policy, rules are organized inside Rule Collections which are contained in Rule Collection Groups. Rule Collections can be of the following types:</a:t>
            </a: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DNAT (Destination Network Address Translation)</a:t>
            </a: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Network</a:t>
            </a:r>
          </a:p>
          <a:p>
            <a:pPr marL="342900" marR="0" lvl="0" indent="-342900">
              <a:spcBef>
                <a:spcPts val="0"/>
              </a:spcBef>
              <a:spcAft>
                <a:spcPts val="10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Application</a:t>
            </a:r>
          </a:p>
          <a:p>
            <a:pPr marL="0" marR="0">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can define multiple Rule Collection types within a single Rule Collection Group, and you can define zero or more Rules in a Rule Collection, but the rules within a Rule Collection must be of the same type (i.e., DNAT, Network, or Application).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351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Hub-spoke network topology in Azure - https://docs.microsoft.com/en-us/azure/architecture/reference-architectures/hybrid-networking/hub-spoke</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High level overview of Azure bastion: </a:t>
            </a:r>
            <a:r>
              <a:rPr lang="en-US" b="0" i="0" dirty="0">
                <a:solidFill>
                  <a:srgbClr val="171717"/>
                </a:solidFill>
                <a:effectLst/>
                <a:latin typeface="Segoe UI" panose="020B0502040204020203" pitchFamily="34" charset="0"/>
              </a:rPr>
              <a:t>Azure Bastion is a service you deploy that lets you connect to a virtual machine using your browser and the Azure portal. The Azure Bastion service is a fully platform-managed PaaS service that you provision inside your virtual network. It provides secure and seamless RDP/SSH connectivity to your virtual machines directly from the Azure portal over TLS. When you connect via Azure Bastion, your virtual machines do not need a public IP address, agent, or special client software.</a:t>
            </a: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key stages of deploying and configuring Azure Firewall are as follows:</a:t>
            </a:r>
          </a:p>
          <a:p>
            <a:pPr marL="342900" marR="0" lvl="0" indent="-342900">
              <a:spcBef>
                <a:spcPts val="0"/>
              </a:spcBef>
              <a:spcAft>
                <a:spcPts val="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a resource group</a:t>
            </a:r>
          </a:p>
          <a:p>
            <a:pPr marL="342900" marR="0" lvl="0" indent="-342900">
              <a:spcBef>
                <a:spcPts val="0"/>
              </a:spcBef>
              <a:spcAft>
                <a:spcPts val="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a virtual network and subnets</a:t>
            </a:r>
          </a:p>
          <a:p>
            <a:pPr marL="342900" marR="0" lvl="0" indent="-342900">
              <a:spcBef>
                <a:spcPts val="0"/>
              </a:spcBef>
              <a:spcAft>
                <a:spcPts val="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a workload VM in a subnet</a:t>
            </a:r>
          </a:p>
          <a:p>
            <a:pPr marL="342900" marR="0" lvl="0" indent="-342900">
              <a:spcBef>
                <a:spcPts val="0"/>
              </a:spcBef>
              <a:spcAft>
                <a:spcPts val="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Deploy the firewall and policy to the virtual network</a:t>
            </a:r>
          </a:p>
          <a:p>
            <a:pPr marL="342900" marR="0" lvl="0" indent="-342900">
              <a:spcBef>
                <a:spcPts val="0"/>
              </a:spcBef>
              <a:spcAft>
                <a:spcPts val="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a default outbound route</a:t>
            </a:r>
          </a:p>
          <a:p>
            <a:pPr marL="342900" marR="0" lvl="0" indent="-342900">
              <a:spcBef>
                <a:spcPts val="0"/>
              </a:spcBef>
              <a:spcAft>
                <a:spcPts val="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Configure an application rule</a:t>
            </a:r>
          </a:p>
          <a:p>
            <a:pPr marL="342900" marR="0" lvl="0" indent="-342900">
              <a:spcBef>
                <a:spcPts val="0"/>
              </a:spcBef>
              <a:spcAft>
                <a:spcPts val="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Configure a network rule</a:t>
            </a:r>
          </a:p>
          <a:p>
            <a:pPr marL="342900" marR="0" lvl="0" indent="-342900">
              <a:spcBef>
                <a:spcPts val="0"/>
              </a:spcBef>
              <a:spcAft>
                <a:spcPts val="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Configure a Destination NAT (DNAT) rule</a:t>
            </a:r>
          </a:p>
          <a:p>
            <a:pPr marL="342900" marR="0" lvl="0" indent="-342900">
              <a:spcBef>
                <a:spcPts val="0"/>
              </a:spcBef>
              <a:spcAft>
                <a:spcPts val="1000"/>
              </a:spcAft>
              <a:buFont typeface="Courier New" panose="02070309020205020404" pitchFamily="49" charset="0"/>
              <a:buChar char="o"/>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Test the firewall</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pPr marL="0" marR="0">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major features of Azure Firewall is Availability Zones.</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deploying Azure Firewall, you can configure it to span multiple Availability Zones for increased availability. When you configure Azure Firewall in this way your availability increases to 99.99% uptime. The 99.99% uptime SLA is offered when two or more Availability Zones are selected.</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also associate Azure Firewall to a specific zone just for proximity reasons, using the service standard 99.95% SLA.</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see the </a:t>
            </a:r>
            <a:r>
              <a:rPr lang="en-US" sz="18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3"/>
              </a:rPr>
              <a:t>Azure Firewall Service Level Agreement (SLA)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There's no additional cost for a firewall deployed in an Availability Zone. However, there are added costs for inbound and outbound data transfers associated with Availability Zones. </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see </a:t>
            </a:r>
            <a:r>
              <a:rPr lang="en-US" sz="18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4"/>
              </a:rPr>
              <a:t>Bandwidth pricing details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1000"/>
              </a:spcAft>
            </a:pPr>
            <a:r>
              <a:rPr lang="en-US" sz="1800" dirty="0">
                <a:solidFill>
                  <a:srgbClr val="00B050"/>
                </a:solidFill>
                <a:effectLst/>
                <a:latin typeface="Segoe UI Semibold" panose="020B0702040204020203" pitchFamily="34" charset="0"/>
                <a:ea typeface="Calibri" panose="020F0502020204030204" pitchFamily="34" charset="0"/>
                <a:cs typeface="Times New Roman" panose="02020603050405020304" pitchFamily="18" charset="0"/>
              </a:rPr>
              <a:t>Azure Firewall Availability Zones are only available in regions that support Availability Zones.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800" dirty="0">
                <a:solidFill>
                  <a:srgbClr val="FF0000"/>
                </a:solidFill>
                <a:effectLst/>
                <a:latin typeface="Segoe UI Semibold" panose="020B0702040204020203" pitchFamily="34" charset="0"/>
                <a:ea typeface="Calibri" panose="020F0502020204030204" pitchFamily="34" charset="0"/>
                <a:cs typeface="Times New Roman" panose="02020603050405020304" pitchFamily="18" charset="0"/>
              </a:rPr>
              <a:t>Availability Zones can only be configured during firewall deployment. You cannot configure an existing firewall to include Availability Zones.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073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Azure Firewall FAQ | Microsoft Docs</a:t>
            </a:r>
            <a:endParaRPr lang="en-US" dirty="0"/>
          </a:p>
          <a:p>
            <a:endParaRPr lang="en-US" dirty="0"/>
          </a:p>
          <a:p>
            <a:endParaRPr lang="en-US" b="0" i="0" dirty="0">
              <a:solidFill>
                <a:srgbClr val="171717"/>
              </a:solidFill>
              <a:effectLst/>
              <a:latin typeface="Segoe UI" panose="020B0502040204020203" pitchFamily="34" charset="0"/>
            </a:endParaRPr>
          </a:p>
          <a:p>
            <a:r>
              <a:rPr lang="en-US" b="0" i="0" dirty="0">
                <a:solidFill>
                  <a:srgbClr val="171717"/>
                </a:solidFill>
                <a:effectLst/>
                <a:latin typeface="Segoe UI" panose="020B0502040204020203" pitchFamily="34" charset="0"/>
              </a:rPr>
              <a:t>The Azure Firewall service complements network security group functionality. Together, they provide better "defense-in-depth" network security. Network security groups provide distributed network layer traffic filtering to limit traffic to resources within virtual networks in each subscription. Azure Firewall is a fully stateful, centralized network firewall as-a-service, which provides network- and application-level protection across different subscriptions and virtual networks.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27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71717"/>
                </a:solidFill>
                <a:effectLst/>
                <a:latin typeface="Segoe UI" panose="020B0502040204020203" pitchFamily="34" charset="0"/>
              </a:rPr>
              <a:t>Web Application Firewall (WAF) provides centralized protection of your web applications from common exploits and vulnerabilities. Web applications are increasingly targeted by malicious attacks that exploit commonly known vulnerabilities. SQL injection and cross-site scripting are among the most comm</a:t>
            </a:r>
          </a:p>
          <a:p>
            <a:endParaRPr lang="en-US" b="0" i="0" dirty="0">
              <a:solidFill>
                <a:srgbClr val="171717"/>
              </a:solidFill>
              <a:effectLst/>
              <a:latin typeface="Segoe UI" panose="020B0502040204020203" pitchFamily="34" charset="0"/>
            </a:endParaRPr>
          </a:p>
          <a:p>
            <a:pPr algn="l"/>
            <a:r>
              <a:rPr lang="en-US" b="0" i="0" dirty="0">
                <a:solidFill>
                  <a:srgbClr val="171717"/>
                </a:solidFill>
                <a:effectLst/>
                <a:latin typeface="Segoe UI" panose="020B0502040204020203" pitchFamily="34" charset="0"/>
              </a:rPr>
              <a:t>Preventing such attacks in application code is challenging. It can require rigorous maintenance, patching, and monitoring at multiple layers of the application topology. A centralized web application firewall helps make security management much simpler. A WAF also gives application administrators better assurance of protection against threats and intrusions.</a:t>
            </a:r>
          </a:p>
          <a:p>
            <a:pPr algn="l"/>
            <a:r>
              <a:rPr lang="en-US" b="0" i="0" dirty="0">
                <a:solidFill>
                  <a:srgbClr val="171717"/>
                </a:solidFill>
                <a:effectLst/>
                <a:latin typeface="Segoe UI" panose="020B0502040204020203" pitchFamily="34" charset="0"/>
              </a:rPr>
              <a:t>A WAF solution can react to a security threat faster by centrally patching a known vulnerability, instead of securing each individual web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i="0" dirty="0">
              <a:solidFill>
                <a:srgbClr val="171717"/>
              </a:solidFill>
              <a:effectLst/>
              <a:latin typeface="Segoe UI" panose="020B0502040204020203" pitchFamily="34" charset="0"/>
            </a:endParaRPr>
          </a:p>
          <a:p>
            <a:endParaRPr lang="en-US" b="0" i="0" dirty="0">
              <a:solidFill>
                <a:srgbClr val="171717"/>
              </a:solidFill>
              <a:effectLst/>
              <a:latin typeface="Segoe UI" panose="020B0502040204020203" pitchFamily="34" charset="0"/>
            </a:endParaRPr>
          </a:p>
          <a:p>
            <a:pPr algn="l"/>
            <a:r>
              <a:rPr lang="en-US" b="1" i="0" dirty="0">
                <a:solidFill>
                  <a:srgbClr val="171717"/>
                </a:solidFill>
                <a:effectLst/>
                <a:latin typeface="Segoe UI" panose="020B0502040204020203" pitchFamily="34" charset="0"/>
              </a:rPr>
              <a:t>Supported service</a:t>
            </a:r>
          </a:p>
          <a:p>
            <a:pPr algn="l"/>
            <a:r>
              <a:rPr lang="en-US" b="0" i="0" dirty="0">
                <a:solidFill>
                  <a:srgbClr val="171717"/>
                </a:solidFill>
                <a:effectLst/>
                <a:latin typeface="Segoe UI" panose="020B0502040204020203" pitchFamily="34" charset="0"/>
              </a:rPr>
              <a:t>WAF can be deployed with Azure Application Gateway and Azure Front Door. WAF on Azure CDN is currently under public preview. WAF has features that are customized for each specific service.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226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Tx/>
              <a:buChar char="-"/>
            </a:pPr>
            <a:r>
              <a:rPr lang="en-US" dirty="0">
                <a:solidFill>
                  <a:schemeClr val="tx1"/>
                </a:solidFill>
                <a:latin typeface="+mj-lt"/>
                <a:cs typeface="Times New Roman" panose="02020603050405020304" pitchFamily="18" charset="0"/>
              </a:rPr>
              <a:t>Protection </a:t>
            </a:r>
          </a:p>
          <a:p>
            <a:pPr marL="285750" indent="-285750" algn="l">
              <a:buFontTx/>
              <a:buChar char="-"/>
            </a:pPr>
            <a:r>
              <a:rPr lang="en-US" dirty="0">
                <a:solidFill>
                  <a:schemeClr val="tx1"/>
                </a:solidFill>
                <a:latin typeface="+mj-lt"/>
                <a:cs typeface="Times New Roman" panose="02020603050405020304" pitchFamily="18" charset="0"/>
              </a:rPr>
              <a:t>Monitoring </a:t>
            </a:r>
          </a:p>
          <a:p>
            <a:pPr marL="285750" indent="-285750" algn="l">
              <a:buFontTx/>
              <a:buChar char="-"/>
            </a:pPr>
            <a:r>
              <a:rPr lang="en-US" dirty="0">
                <a:solidFill>
                  <a:schemeClr val="tx1"/>
                </a:solidFill>
                <a:latin typeface="+mj-lt"/>
                <a:cs typeface="Times New Roman" panose="02020603050405020304" pitchFamily="18" charset="0"/>
              </a:rPr>
              <a:t>Customization </a:t>
            </a:r>
          </a:p>
          <a:p>
            <a:pPr marL="285750" indent="-285750" algn="l">
              <a:buFontTx/>
              <a:buChar char="-"/>
            </a:pPr>
            <a:endParaRPr lang="en-US" dirty="0">
              <a:solidFill>
                <a:schemeClr val="tx1"/>
              </a:solidFill>
              <a:latin typeface="+mj-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71717"/>
                </a:solidFill>
                <a:effectLst/>
                <a:latin typeface="Segoe UI" panose="020B0502040204020203" pitchFamily="34" charset="0"/>
              </a:rPr>
              <a:t>What is Azure Web Application Firewall on Azure Application Gateway?</a:t>
            </a:r>
          </a:p>
          <a:p>
            <a:pPr marL="0" indent="0" algn="l">
              <a:buFontTx/>
              <a:buNone/>
            </a:pPr>
            <a:endParaRPr lang="en-US" dirty="0">
              <a:solidFill>
                <a:schemeClr val="tx1"/>
              </a:solidFill>
              <a:latin typeface="+mj-lt"/>
              <a:cs typeface="Times New Roman" panose="02020603050405020304" pitchFamily="18" charset="0"/>
            </a:endParaRPr>
          </a:p>
          <a:p>
            <a:r>
              <a:rPr lang="en-US" dirty="0"/>
              <a:t>https://docs.microsoft.com/azure/web-application-firewall/ag/ag-overview#benefits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71717"/>
                </a:solidFill>
                <a:effectLst/>
                <a:latin typeface="Segoe UI" panose="020B0502040204020203" pitchFamily="34" charset="0"/>
              </a:rPr>
              <a:t>Azure Web Application Firewall on Azure Front Door:</a:t>
            </a:r>
          </a:p>
          <a:p>
            <a:endParaRPr lang="en-US" dirty="0"/>
          </a:p>
          <a:p>
            <a:r>
              <a:rPr lang="en-US" dirty="0"/>
              <a:t>https://docs.microsoft.com/azure/web-application-firewall/afds/afds-overview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27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and implement user-defined routes (UDRs)</a:t>
            </a:r>
          </a:p>
          <a:p>
            <a:r>
              <a:rPr lang="en-US" dirty="0"/>
              <a:t>  associate a route table with a subnet </a:t>
            </a:r>
          </a:p>
          <a:p>
            <a:r>
              <a:rPr lang="en-US" dirty="0"/>
              <a:t> configure forced tunneling</a:t>
            </a:r>
          </a:p>
          <a:p>
            <a:endParaRPr lang="en-US" dirty="0"/>
          </a:p>
          <a:p>
            <a:endParaRPr lang="en-US" dirty="0"/>
          </a:p>
          <a:p>
            <a:pPr algn="l"/>
            <a:r>
              <a:rPr lang="en-US" b="0" i="0" dirty="0">
                <a:effectLst/>
                <a:latin typeface="Segoe UI" panose="020B0502040204020203" pitchFamily="34" charset="0"/>
              </a:rPr>
              <a:t>Here is an example where you have a virtual network that includes three subnets.</a:t>
            </a:r>
          </a:p>
          <a:p>
            <a:pPr algn="l">
              <a:buFont typeface="Arial" panose="020B0604020202020204" pitchFamily="34" charset="0"/>
              <a:buChar char="•"/>
            </a:pPr>
            <a:r>
              <a:rPr lang="en-US" b="0" i="0" dirty="0">
                <a:effectLst/>
                <a:latin typeface="Segoe UI" panose="020B0502040204020203" pitchFamily="34" charset="0"/>
              </a:rPr>
              <a:t>The subnets are Private, DMZ, and Public. In the DMZ subnet, there is a network virtual appliance (NVA). NVAs are VMs that help with network functions like routing and firewall optimization.</a:t>
            </a:r>
          </a:p>
          <a:p>
            <a:pPr algn="l">
              <a:buFont typeface="Arial" panose="020B0604020202020204" pitchFamily="34" charset="0"/>
              <a:buChar char="•"/>
            </a:pPr>
            <a:r>
              <a:rPr lang="en-US" b="0" i="0" dirty="0">
                <a:effectLst/>
                <a:latin typeface="Segoe UI" panose="020B0502040204020203" pitchFamily="34" charset="0"/>
              </a:rPr>
              <a:t>You want to ensure all traffic from the Public subnet goes through the NVA to the Private subnet.</a:t>
            </a: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38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effectLst/>
                <a:latin typeface="Segoe UI" panose="020B0502040204020203" pitchFamily="34" charset="0"/>
              </a:rPr>
              <a:t>The new route is named </a:t>
            </a:r>
            <a:r>
              <a:rPr lang="en-US" b="0" i="1" dirty="0" err="1">
                <a:effectLst/>
                <a:latin typeface="Segoe UI" panose="020B0502040204020203" pitchFamily="34" charset="0"/>
              </a:rPr>
              <a:t>ToPrivateSubnet</a:t>
            </a:r>
            <a:r>
              <a:rPr lang="en-US" b="0" i="0" dirty="0">
                <a:effectLst/>
                <a:latin typeface="Segoe UI" panose="020B0502040204020203" pitchFamily="34" charset="0"/>
              </a:rPr>
              <a:t>.</a:t>
            </a:r>
          </a:p>
          <a:p>
            <a:pPr algn="l">
              <a:buFont typeface="Arial" panose="020B0604020202020204" pitchFamily="34" charset="0"/>
              <a:buChar char="•"/>
            </a:pPr>
            <a:r>
              <a:rPr lang="en-US" b="0" i="0" dirty="0">
                <a:effectLst/>
                <a:latin typeface="Segoe UI" panose="020B0502040204020203" pitchFamily="34" charset="0"/>
              </a:rPr>
              <a:t>The Private subnet is at 10.0.1.0/24.</a:t>
            </a:r>
          </a:p>
          <a:p>
            <a:pPr algn="l">
              <a:buFont typeface="Arial" panose="020B0604020202020204" pitchFamily="34" charset="0"/>
              <a:buChar char="•"/>
            </a:pPr>
            <a:r>
              <a:rPr lang="en-US" b="0" i="0" dirty="0">
                <a:effectLst/>
                <a:latin typeface="Segoe UI" panose="020B0502040204020203" pitchFamily="34" charset="0"/>
              </a:rPr>
              <a:t>The route uses a virtual appliance. Notice the other choices for </a:t>
            </a:r>
            <a:r>
              <a:rPr lang="en-US" b="0" i="1" dirty="0">
                <a:effectLst/>
                <a:latin typeface="Segoe UI" panose="020B0502040204020203" pitchFamily="34" charset="0"/>
              </a:rPr>
              <a:t>Next hop type</a:t>
            </a:r>
            <a:r>
              <a:rPr lang="en-US" b="0" i="0" dirty="0">
                <a:effectLst/>
                <a:latin typeface="Segoe UI" panose="020B0502040204020203" pitchFamily="34" charset="0"/>
              </a:rPr>
              <a:t>: virtual network gateway, virtual network, internet, and none.</a:t>
            </a:r>
          </a:p>
          <a:p>
            <a:pPr algn="l">
              <a:buFont typeface="Arial" panose="020B0604020202020204" pitchFamily="34" charset="0"/>
              <a:buChar char="•"/>
            </a:pPr>
            <a:r>
              <a:rPr lang="en-US" b="0" i="0" dirty="0">
                <a:effectLst/>
                <a:latin typeface="Segoe UI" panose="020B0502040204020203" pitchFamily="34" charset="0"/>
              </a:rPr>
              <a:t>The virtual appliance is located at 10.0.2.4.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64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Forced tunneling lets you redirect or "force" all Internet-bound traffic back to your on-premises location via a Site-to-Site VPN tunnel for inspection and auditing. This is a critical security requirement for most enterprise IT policies. If you don't configure forced tunneling, Internet-bound traffic from your VMs in Azure always traverses from the Azure network infrastructure directly out to the Internet, without the option to allow you to inspect or audit the traffic. Unauthorized Internet access can potentially lead to information disclosure or other types of security breaches. Forced tunneling can be configured by using Azure PowerShell. It can't be configured using the Azure portal. </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following example, the Frontend subnet is not force tunneled. The workloads in the Frontend subnet can continue to accept and respond to customer requests from the Internet directly. The Mid-tier and Backend subnets are forced tunneled. Any outbound connections from these two subnets to the Internet will be forced or redirected back to an on-premises site via one of the Site-to-site (S2S) VPN tunnels.</a:t>
            </a:r>
          </a:p>
          <a:p>
            <a:endParaRPr lang="en-US" dirty="0"/>
          </a:p>
          <a:p>
            <a:endParaRPr lang="en-US" dirty="0"/>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virtual network subnet has a built-in, system routing table. The system routing table has the following three groups of routes:</a:t>
            </a:r>
          </a:p>
          <a:p>
            <a:pPr marL="342900" marR="0" lvl="0" indent="-34290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Local VNet routes: Route directly to the destination VMs in the same virtual network.</a:t>
            </a:r>
          </a:p>
          <a:p>
            <a:pPr marL="342900" marR="0" lvl="0" indent="-34290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On-premises routes: Route to the Azure VPN gateway.</a:t>
            </a:r>
          </a:p>
          <a:p>
            <a:pPr marL="342900" marR="0" lvl="0" indent="-342900">
              <a:spcBef>
                <a:spcPts val="0"/>
              </a:spcBef>
              <a:spcAft>
                <a:spcPts val="10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Default route: Route directly to the Internet. Packets destined to the private IP addresses not covered by the previous two routes are dropped.</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configure forced tunnelling, you must:</a:t>
            </a:r>
          </a:p>
          <a:p>
            <a:pPr marL="342900" marR="0" lvl="0" indent="-34290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a routing table.</a:t>
            </a:r>
          </a:p>
          <a:p>
            <a:pPr marL="342900" marR="0" lvl="0" indent="-34290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Add a user-defined default route to the VPN Gateway.</a:t>
            </a:r>
          </a:p>
          <a:p>
            <a:pPr marL="342900" marR="0" lvl="0" indent="-342900">
              <a:spcBef>
                <a:spcPts val="0"/>
              </a:spcBef>
              <a:spcAft>
                <a:spcPts val="10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Associate the routing table to the appropriate VNet subnet(s).</a:t>
            </a:r>
          </a:p>
          <a:p>
            <a:pPr marL="342900" marR="0" lvl="0" indent="-342900">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Forced tunneling must be associated with a VNet that has a route-based VPN gateway. </a:t>
            </a:r>
          </a:p>
          <a:p>
            <a:pPr marL="342900" marR="0" lvl="0" indent="-34290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must set a default site connection among the cross-premises local sites connected to the virtual network. </a:t>
            </a:r>
          </a:p>
          <a:p>
            <a:pPr marL="342900" marR="0" lvl="0" indent="-342900">
              <a:spcBef>
                <a:spcPts val="0"/>
              </a:spcBef>
              <a:spcAft>
                <a:spcPts val="10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on-premises VPN device must be configured using 0.0.0.0/0 as traffic selectors.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04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https://docs.microsoft.com/azure/route-server/overview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3A655-50E7-4D5D-8F4B-4E747C802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88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In this demonstration, we will learn how to create a route table, define a custom route, and associate the route with a subnet.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Note:</a:t>
            </a:r>
            <a:r>
              <a:rPr lang="en-US" sz="1200" dirty="0">
                <a:effectLst/>
                <a:latin typeface="Calibri" panose="020F0502020204030204" pitchFamily="34" charset="0"/>
                <a:ea typeface="Calibri" panose="020F0502020204030204" pitchFamily="34" charset="0"/>
                <a:cs typeface="Calibri" panose="020F0502020204030204" pitchFamily="34" charset="0"/>
              </a:rPr>
              <a:t> This demonstration requires a virtual network with at least one subnet.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Create a routing table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Access the Azure portal.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Navigate to </a:t>
            </a:r>
            <a:r>
              <a:rPr lang="en-US" sz="1200" b="1" dirty="0">
                <a:effectLst/>
                <a:latin typeface="Calibri" panose="020F0502020204030204" pitchFamily="34" charset="0"/>
                <a:ea typeface="Calibri" panose="020F0502020204030204" pitchFamily="34" charset="0"/>
                <a:cs typeface="Calibri" panose="020F0502020204030204" pitchFamily="34" charset="0"/>
              </a:rPr>
              <a:t>Route tables</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Select </a:t>
            </a:r>
            <a:r>
              <a:rPr lang="en-US" sz="1200" b="1" dirty="0">
                <a:effectLst/>
                <a:latin typeface="Calibri" panose="020F0502020204030204" pitchFamily="34" charset="0"/>
                <a:ea typeface="Calibri" panose="020F0502020204030204" pitchFamily="34" charset="0"/>
                <a:cs typeface="Calibri" panose="020F0502020204030204" pitchFamily="34" charset="0"/>
              </a:rPr>
              <a:t>+ Create</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Name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err="1">
                <a:effectLst/>
                <a:latin typeface="Calibri" panose="020F0502020204030204" pitchFamily="34" charset="0"/>
                <a:ea typeface="Calibri" panose="020F0502020204030204" pitchFamily="34" charset="0"/>
                <a:cs typeface="Calibri" panose="020F0502020204030204" pitchFamily="34" charset="0"/>
              </a:rPr>
              <a:t>myRouteTablePublic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Subscription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select your subscription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Resource group</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create or select a resource group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Region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select your 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Virtual network gateway route propagation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Enabled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Select </a:t>
            </a:r>
            <a:r>
              <a:rPr lang="en-US" sz="1200" b="1" dirty="0">
                <a:effectLst/>
                <a:latin typeface="Calibri" panose="020F0502020204030204" pitchFamily="34" charset="0"/>
                <a:ea typeface="Calibri" panose="020F0502020204030204" pitchFamily="34" charset="0"/>
                <a:cs typeface="Calibri" panose="020F0502020204030204" pitchFamily="34" charset="0"/>
              </a:rPr>
              <a:t>Create</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Wait for the new routing table to be deployed.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Add a route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Select your new routing table, and then select </a:t>
            </a:r>
            <a:r>
              <a:rPr lang="en-US" sz="1200" b="1" dirty="0">
                <a:effectLst/>
                <a:latin typeface="Calibri" panose="020F0502020204030204" pitchFamily="34" charset="0"/>
                <a:ea typeface="Calibri" panose="020F0502020204030204" pitchFamily="34" charset="0"/>
                <a:cs typeface="Calibri" panose="020F0502020204030204" pitchFamily="34" charset="0"/>
              </a:rPr>
              <a:t>Routes</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Select </a:t>
            </a:r>
            <a:r>
              <a:rPr lang="en-US" sz="1200" b="1" dirty="0">
                <a:effectLst/>
                <a:latin typeface="Calibri" panose="020F0502020204030204" pitchFamily="34" charset="0"/>
                <a:ea typeface="Calibri" panose="020F0502020204030204" pitchFamily="34" charset="0"/>
                <a:cs typeface="Calibri" panose="020F0502020204030204" pitchFamily="34" charset="0"/>
              </a:rPr>
              <a:t>+ Add</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Name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err="1">
                <a:effectLst/>
                <a:latin typeface="Calibri" panose="020F0502020204030204" pitchFamily="34" charset="0"/>
                <a:ea typeface="Calibri" panose="020F0502020204030204" pitchFamily="34" charset="0"/>
                <a:cs typeface="Calibri" panose="020F0502020204030204" pitchFamily="34" charset="0"/>
              </a:rPr>
              <a:t>ToPrivateSubnet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Address prefix</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10.0.1.0/24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Next hop type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Virtual appliance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Next hop address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10.0.2.4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Read the information and ensure you have IP forwarding enabled on your virtual appliance. You can enable this by navigating to the respective network interface's IP address settings.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Select </a:t>
            </a:r>
            <a:r>
              <a:rPr lang="en-US" sz="1200" b="1" dirty="0">
                <a:effectLst/>
                <a:latin typeface="Calibri" panose="020F0502020204030204" pitchFamily="34" charset="0"/>
                <a:ea typeface="Calibri" panose="020F0502020204030204" pitchFamily="34" charset="0"/>
                <a:cs typeface="Calibri" panose="020F0502020204030204" pitchFamily="34" charset="0"/>
              </a:rPr>
              <a:t>Create</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Wait for the new route to be deployed.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Associate a route table to a subnet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Navigate to the subnet you want to associate with the routing table.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Select </a:t>
            </a:r>
            <a:r>
              <a:rPr lang="en-US" sz="1200" b="1" dirty="0">
                <a:effectLst/>
                <a:latin typeface="Calibri" panose="020F0502020204030204" pitchFamily="34" charset="0"/>
                <a:ea typeface="Calibri" panose="020F0502020204030204" pitchFamily="34" charset="0"/>
                <a:cs typeface="Calibri" panose="020F0502020204030204" pitchFamily="34" charset="0"/>
              </a:rPr>
              <a:t>Route table</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Select your new routing table, </a:t>
            </a:r>
            <a:r>
              <a:rPr lang="en-US" sz="1200" b="1" dirty="0" err="1">
                <a:effectLst/>
                <a:latin typeface="Calibri" panose="020F0502020204030204" pitchFamily="34" charset="0"/>
                <a:ea typeface="Calibri" panose="020F0502020204030204" pitchFamily="34" charset="0"/>
                <a:cs typeface="Calibri" panose="020F0502020204030204" pitchFamily="34" charset="0"/>
              </a:rPr>
              <a:t>myRouteTablePublic</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Save</a:t>
            </a:r>
            <a:r>
              <a:rPr lang="en-US" sz="1200" dirty="0">
                <a:effectLst/>
                <a:latin typeface="Calibri" panose="020F0502020204030204" pitchFamily="34" charset="0"/>
                <a:ea typeface="Calibri" panose="020F0502020204030204" pitchFamily="34" charset="0"/>
                <a:cs typeface="Calibri" panose="020F0502020204030204" pitchFamily="34" charset="0"/>
              </a:rPr>
              <a:t> your changes.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Use PowerShell to view your routing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Open the Cloud Shell.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View information about your new routing table.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Get-</a:t>
            </a:r>
            <a:r>
              <a:rPr lang="en-US" sz="1200" b="1" dirty="0" err="1">
                <a:effectLst/>
                <a:latin typeface="Calibri" panose="020F0502020204030204" pitchFamily="34" charset="0"/>
                <a:ea typeface="Calibri" panose="020F0502020204030204" pitchFamily="34" charset="0"/>
                <a:cs typeface="Calibri" panose="020F0502020204030204" pitchFamily="34" charset="0"/>
              </a:rPr>
              <a:t>AzRouteTable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rPr>
              <a:t>Verify the </a:t>
            </a:r>
            <a:r>
              <a:rPr lang="en-US" sz="1200" b="1" dirty="0">
                <a:effectLst/>
                <a:latin typeface="Calibri" panose="020F0502020204030204" pitchFamily="34" charset="0"/>
                <a:ea typeface="Calibri" panose="020F0502020204030204" pitchFamily="34" charset="0"/>
              </a:rPr>
              <a:t>Routes</a:t>
            </a:r>
            <a:r>
              <a:rPr lang="en-US" sz="1200" dirty="0">
                <a:effectLst/>
                <a:latin typeface="Calibri" panose="020F0502020204030204" pitchFamily="34" charset="0"/>
                <a:ea typeface="Calibri" panose="020F0502020204030204" pitchFamily="34" charset="0"/>
              </a:rPr>
              <a:t> and </a:t>
            </a:r>
            <a:r>
              <a:rPr lang="en-US" sz="1200" b="1" dirty="0">
                <a:effectLst/>
                <a:latin typeface="Calibri" panose="020F0502020204030204" pitchFamily="34" charset="0"/>
                <a:ea typeface="Calibri" panose="020F0502020204030204" pitchFamily="34" charset="0"/>
              </a:rPr>
              <a:t>Subnet</a:t>
            </a:r>
            <a:r>
              <a:rPr lang="en-US" sz="1200" dirty="0">
                <a:effectLst/>
                <a:latin typeface="Calibri" panose="020F0502020204030204" pitchFamily="34" charset="0"/>
                <a:ea typeface="Calibri" panose="020F0502020204030204" pitchFamily="34" charset="0"/>
              </a:rPr>
              <a:t> information is correct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00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 services provide mappings for a single IP address, a range of IP addresses defined by an IP Prefix, and a range of ports associated with an IP address. NAT is compatible with standard SKU public IP address resources or public IP prefix resources or a combination of both. You can use a public IP prefix directly or distribute the public IP addresses of the prefix across multiple NAT gateway resources. NAT will map all traffic to the range of IP addresses of the prefix. NAT allows flows to be created from the virtual network to the Internet. Return traffic from the Internet is only allowed in response to an active flow.</a:t>
            </a:r>
          </a:p>
          <a:p>
            <a:pPr marL="0" marR="0">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diagram shows outbound traffic flow from Subnet 1 through the NAT gateway to be mapped to a Public IP address or a Public IP prefix.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define the NAT configuration for each subnet within a VNet to enable outbound connectivity by specifying which NAT gateway resource to use. After NAT is configured, all UDP and TCP outbound flows from any virtual machine instance will use NAT for internet connectivity. No further configuration is necessary, and you don’t need to create any user-defined routes. NAT takes precedence over other outbound scenarios and replaces the default Internet destination of a subnet.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185C-5C72-45C2-88F0-D7DF90392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758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8" name="Picture 7" descr="Microsoft Azure logo">
            <a:extLst>
              <a:ext uri="{FF2B5EF4-FFF2-40B4-BE49-F238E27FC236}">
                <a16:creationId xmlns:a16="http://schemas.microsoft.com/office/drawing/2014/main" id="{4A30F35A-BAFD-4B2D-AB0B-07BDB81E88C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3276" y="448056"/>
            <a:ext cx="1362456" cy="192347"/>
          </a:xfrm>
          <a:prstGeom prst="rect">
            <a:avLst/>
          </a:prstGeom>
        </p:spPr>
      </p:pic>
      <p:sp>
        <p:nvSpPr>
          <p:cNvPr id="3" name="Footer Placeholder 1">
            <a:extLst>
              <a:ext uri="{FF2B5EF4-FFF2-40B4-BE49-F238E27FC236}">
                <a16:creationId xmlns:a16="http://schemas.microsoft.com/office/drawing/2014/main" id="{62B00059-8BDD-4D63-AEED-E873AFF3EAA4}"/>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77788121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354763" y="0"/>
            <a:ext cx="6081712"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34458" y="0"/>
            <a:ext cx="6202018" cy="6994525"/>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733309" y="876893"/>
            <a:ext cx="5251828" cy="5240740"/>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Tree>
    <p:extLst>
      <p:ext uri="{BB962C8B-B14F-4D97-AF65-F5344CB8AC3E}">
        <p14:creationId xmlns:p14="http://schemas.microsoft.com/office/powerpoint/2010/main" val="290730278"/>
      </p:ext>
    </p:extLst>
  </p:cSld>
  <p:clrMapOvr>
    <a:masterClrMapping/>
  </p:clrMapOvr>
  <p:transition>
    <p:fade/>
  </p:transition>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5" name="Footer Placeholder 1">
            <a:extLst>
              <a:ext uri="{FF2B5EF4-FFF2-40B4-BE49-F238E27FC236}">
                <a16:creationId xmlns:a16="http://schemas.microsoft.com/office/drawing/2014/main" id="{EC2D8BCE-5DFE-4182-9B53-DC1422F668B9}"/>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15609214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8ED00628-11CE-4014-89C6-CD5E5AF5AAFC}"/>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96653617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27038" y="449263"/>
            <a:ext cx="11568684" cy="655637"/>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27038" y="1104900"/>
            <a:ext cx="11568684" cy="408075"/>
          </a:xfrm>
          <a:prstGeom prst="rect">
            <a:avLst/>
          </a:prstGeom>
        </p:spPr>
        <p:txBody>
          <a:bodyPr lIns="0" tIns="45720" rIns="0" bIns="45720"/>
          <a:lstStyle>
            <a:lvl1pPr>
              <a:defRPr sz="2040">
                <a:solidFill>
                  <a:schemeClr val="accent4"/>
                </a:solidFill>
              </a:defRPr>
            </a:lvl1pPr>
          </a:lstStyle>
          <a:p>
            <a:r>
              <a:rPr lang="en-US"/>
              <a:t>Subheading Segoe UI </a:t>
            </a:r>
            <a:r>
              <a:rPr lang="en-US" err="1"/>
              <a:t>Semibold</a:t>
            </a:r>
            <a:r>
              <a:rPr lang="en-US"/>
              <a:t> 20 </a:t>
            </a:r>
            <a:r>
              <a:rPr lang="en-US" err="1"/>
              <a:t>pt</a:t>
            </a:r>
            <a:endParaRPr lang="en-US"/>
          </a:p>
        </p:txBody>
      </p:sp>
      <p:sp>
        <p:nvSpPr>
          <p:cNvPr id="3" name="Footer Placeholder 1">
            <a:extLst>
              <a:ext uri="{FF2B5EF4-FFF2-40B4-BE49-F238E27FC236}">
                <a16:creationId xmlns:a16="http://schemas.microsoft.com/office/drawing/2014/main" id="{F1375FA3-68AA-4B3B-BB83-932D76211D48}"/>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95252605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14D7AC5C-A0C4-4850-8CA1-CF211FDC36CF}"/>
              </a:ext>
            </a:extLst>
          </p:cNvPr>
          <p:cNvSpPr>
            <a:spLocks noGrp="1"/>
          </p:cNvSpPr>
          <p:nvPr>
            <p:ph type="body" sz="quarter" idx="10"/>
          </p:nvPr>
        </p:nvSpPr>
        <p:spPr>
          <a:xfrm>
            <a:off x="427504" y="1486338"/>
            <a:ext cx="11568513" cy="1844642"/>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38846C7A-1465-453E-954F-398A9C851325}"/>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26621417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48CAB561-C133-479D-8083-6FF5A870672B}"/>
              </a:ext>
            </a:extLst>
          </p:cNvPr>
          <p:cNvSpPr>
            <a:spLocks noGrp="1"/>
          </p:cNvSpPr>
          <p:nvPr>
            <p:ph type="body" sz="quarter" idx="12"/>
          </p:nvPr>
        </p:nvSpPr>
        <p:spPr>
          <a:xfrm>
            <a:off x="427038" y="1486337"/>
            <a:ext cx="11581934" cy="1844642"/>
          </a:xfrm>
          <a:prstGeom prst="rect">
            <a:avLst/>
          </a:prstGeo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userDrawn="1"/>
        </p:nvSpPr>
        <p:spPr bwMode="auto">
          <a:xfrm>
            <a:off x="0" y="5090460"/>
            <a:ext cx="12436475" cy="5440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27038" y="5158433"/>
            <a:ext cx="11568684" cy="408075"/>
          </a:xfrm>
          <a:prstGeom prst="rect">
            <a:avLst/>
          </a:prstGeom>
        </p:spPr>
        <p:txBody>
          <a:bodyPr lIns="0" rIns="0" anchor="ctr"/>
          <a:lstStyle>
            <a:lvl1pPr>
              <a:defRPr sz="2040"/>
            </a:lvl1pPr>
          </a:lstStyle>
          <a:p>
            <a:pPr lvl="0"/>
            <a:r>
              <a:rPr lang="en-US"/>
              <a:t>Click to edit Master text styles</a:t>
            </a:r>
          </a:p>
        </p:txBody>
      </p:sp>
      <p:sp>
        <p:nvSpPr>
          <p:cNvPr id="10" name="Footer Placeholder 1">
            <a:extLst>
              <a:ext uri="{FF2B5EF4-FFF2-40B4-BE49-F238E27FC236}">
                <a16:creationId xmlns:a16="http://schemas.microsoft.com/office/drawing/2014/main" id="{D2D727ED-2407-4339-9A8E-2F5298EDCC0D}"/>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80263171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7" name="Text Placeholder 6">
            <a:extLst>
              <a:ext uri="{FF2B5EF4-FFF2-40B4-BE49-F238E27FC236}">
                <a16:creationId xmlns:a16="http://schemas.microsoft.com/office/drawing/2014/main" id="{D2BCC9BD-7254-4C63-A841-78F2C1DF0347}"/>
              </a:ext>
            </a:extLst>
          </p:cNvPr>
          <p:cNvSpPr>
            <a:spLocks noGrp="1"/>
          </p:cNvSpPr>
          <p:nvPr>
            <p:ph type="body" sz="quarter" idx="12"/>
          </p:nvPr>
        </p:nvSpPr>
        <p:spPr>
          <a:xfrm>
            <a:off x="427038" y="1485899"/>
            <a:ext cx="5690801" cy="1663689"/>
          </a:xfrm>
          <a:prstGeom prst="rect">
            <a:avLst/>
          </a:prstGeom>
          <a:solidFill>
            <a:schemeClr val="bg1">
              <a:lumMod val="95000"/>
            </a:schemeClr>
          </a:solidFill>
        </p:spPr>
        <p:txBody>
          <a:bodyPr lIns="137160" tIns="91440" rIns="137160"/>
          <a:lstStyle>
            <a:lvl1pPr>
              <a:defRPr sz="2040"/>
            </a:lvl1pPr>
            <a:lvl2pPr>
              <a:defRPr sz="1836"/>
            </a:lvl2pPr>
            <a:lvl3pPr>
              <a:defRPr sz="1428"/>
            </a:lvl3pPr>
            <a:lvl4pPr>
              <a:defRPr sz="1428"/>
            </a:lvl4pPr>
            <a:lvl5pPr>
              <a:defRPr sz="11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45104354-AF0E-4A96-9534-75C5707022FA}"/>
              </a:ext>
            </a:extLst>
          </p:cNvPr>
          <p:cNvSpPr>
            <a:spLocks noGrp="1"/>
          </p:cNvSpPr>
          <p:nvPr>
            <p:ph type="body" sz="quarter" idx="13"/>
          </p:nvPr>
        </p:nvSpPr>
        <p:spPr>
          <a:xfrm>
            <a:off x="6354261" y="1485899"/>
            <a:ext cx="5654710" cy="1663689"/>
          </a:xfrm>
          <a:prstGeom prst="rect">
            <a:avLst/>
          </a:prstGeom>
          <a:solidFill>
            <a:schemeClr val="bg1">
              <a:lumMod val="95000"/>
            </a:schemeClr>
          </a:solidFill>
        </p:spPr>
        <p:txBody>
          <a:bodyPr lIns="137160" tIns="91440" rIns="137160"/>
          <a:lstStyle>
            <a:lvl1pPr>
              <a:defRPr sz="2040"/>
            </a:lvl1pPr>
            <a:lvl2pPr>
              <a:defRPr sz="1836"/>
            </a:lvl2pPr>
            <a:lvl3pPr>
              <a:defRPr sz="1428"/>
            </a:lvl3pPr>
            <a:lvl4pPr>
              <a:defRPr sz="1428"/>
            </a:lvl4pPr>
            <a:lvl5pPr>
              <a:defRPr sz="11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D7B20489-E10E-436F-9A55-5179A38A07C0}"/>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43977275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8" name="Text Placeholder 7">
            <a:extLst>
              <a:ext uri="{FF2B5EF4-FFF2-40B4-BE49-F238E27FC236}">
                <a16:creationId xmlns:a16="http://schemas.microsoft.com/office/drawing/2014/main" id="{588AB4B6-D71A-4E7E-A4DC-4E0DAEB462DE}"/>
              </a:ext>
            </a:extLst>
          </p:cNvPr>
          <p:cNvSpPr>
            <a:spLocks noGrp="1"/>
          </p:cNvSpPr>
          <p:nvPr>
            <p:ph type="body" sz="quarter" idx="13"/>
          </p:nvPr>
        </p:nvSpPr>
        <p:spPr>
          <a:xfrm>
            <a:off x="426857" y="1485901"/>
            <a:ext cx="5503140" cy="1271309"/>
          </a:xfrm>
          <a:prstGeom prst="rect">
            <a:avLst/>
          </a:prstGeom>
        </p:spPr>
        <p:txBody>
          <a:bodyPr lIns="0" tIns="91440" rIns="0">
            <a:spAutoFit/>
          </a:bodyPr>
          <a:lstStyle>
            <a:lvl1pPr>
              <a:defRPr sz="2448"/>
            </a:lvl1pPr>
            <a:lvl2pPr marL="233149" indent="-233149">
              <a:buFont typeface="Arial" panose="020B0604020202020204" pitchFamily="34" charset="0"/>
              <a:buChar char="•"/>
              <a:defRPr lang="en-US" sz="2040" kern="1200" spc="0" baseline="0" dirty="0">
                <a:solidFill>
                  <a:schemeClr val="tx1"/>
                </a:solidFill>
                <a:latin typeface="+mn-lt"/>
                <a:ea typeface="+mn-ea"/>
                <a:cs typeface="+mn-cs"/>
              </a:defRPr>
            </a:lvl2pPr>
            <a:lvl3pPr marL="531062" indent="-233149">
              <a:buFont typeface="Arial" panose="020B0604020202020204" pitchFamily="34" charset="0"/>
              <a:buChar char="‒"/>
              <a:defRPr/>
            </a:lvl3pPr>
            <a:lvl4pPr marL="233149" indent="0">
              <a:defRPr/>
            </a:lvl4pPr>
            <a:lvl5pPr marL="233149" inden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userDrawn="1"/>
        </p:nvCxnSpPr>
        <p:spPr>
          <a:xfrm>
            <a:off x="6211380" y="1643326"/>
            <a:ext cx="0" cy="229946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D559A0EC-5ADC-4A1D-99D3-F1FD1CB25EFC}"/>
              </a:ext>
            </a:extLst>
          </p:cNvPr>
          <p:cNvSpPr>
            <a:spLocks noGrp="1"/>
          </p:cNvSpPr>
          <p:nvPr>
            <p:ph type="body" sz="quarter" idx="14"/>
          </p:nvPr>
        </p:nvSpPr>
        <p:spPr>
          <a:xfrm>
            <a:off x="6492582" y="1485900"/>
            <a:ext cx="5503140" cy="1290733"/>
          </a:xfrm>
          <a:prstGeom prst="rect">
            <a:avLst/>
          </a:prstGeom>
        </p:spPr>
        <p:txBody>
          <a:bodyPr lIns="0" tIns="91440" rIns="0">
            <a:spAutoFit/>
          </a:bodyPr>
          <a:lstStyle>
            <a:lvl1pPr>
              <a:defRPr sz="2448"/>
            </a:lvl1pPr>
            <a:lvl2pPr marL="233149" indent="-233149">
              <a:buFont typeface="Arial" panose="020B0604020202020204" pitchFamily="34" charset="0"/>
              <a:buChar char="•"/>
              <a:defRPr sz="2040"/>
            </a:lvl2pPr>
            <a:lvl3pPr marL="589349" indent="-291436">
              <a:defRPr lang="en-US" sz="1836" kern="1200" spc="0" baseline="0" dirty="0">
                <a:solidFill>
                  <a:schemeClr val="tx1"/>
                </a:solidFill>
                <a:latin typeface="+mn-lt"/>
                <a:ea typeface="+mn-ea"/>
                <a:cs typeface="+mn-cs"/>
              </a:defRPr>
            </a:lvl3pPr>
            <a:lvl4pPr marL="233149" indent="0">
              <a:defRPr/>
            </a:lvl4pPr>
            <a:lvl5pPr marL="233149" indent="0">
              <a:defRPr/>
            </a:lvl5pPr>
          </a:lstStyle>
          <a:p>
            <a:pPr lvl="0"/>
            <a:r>
              <a:rPr lang="en-US"/>
              <a:t>Click to edit Master text styles</a:t>
            </a:r>
          </a:p>
          <a:p>
            <a:pPr lvl="1"/>
            <a:r>
              <a:rPr lang="en-US"/>
              <a:t>Second level</a:t>
            </a:r>
          </a:p>
          <a:p>
            <a:pPr marL="531062" marR="0" lvl="2" indent="-233149" algn="l" defTabSz="932563" rtl="0" eaLnBrk="1" fontAlgn="auto" latinLnBrk="0" hangingPunct="1">
              <a:lnSpc>
                <a:spcPct val="100000"/>
              </a:lnSpc>
              <a:spcBef>
                <a:spcPts val="204"/>
              </a:spcBef>
              <a:spcAft>
                <a:spcPts val="408"/>
              </a:spcAft>
              <a:buClrTx/>
              <a:buSzPct val="100000"/>
              <a:buFont typeface="Arial" panose="020B0604020202020204" pitchFamily="34" charset="0"/>
              <a:buChar char="‒"/>
              <a:tabLst/>
            </a:pPr>
            <a:r>
              <a:rPr lang="en-US"/>
              <a:t>Third level</a:t>
            </a:r>
          </a:p>
        </p:txBody>
      </p:sp>
      <p:sp>
        <p:nvSpPr>
          <p:cNvPr id="4" name="Footer Placeholder 1">
            <a:extLst>
              <a:ext uri="{FF2B5EF4-FFF2-40B4-BE49-F238E27FC236}">
                <a16:creationId xmlns:a16="http://schemas.microsoft.com/office/drawing/2014/main" id="{33B916B7-8152-49FF-A164-7DD23659B560}"/>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99241537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A943840-546C-404E-809E-352FCE17B65F}"/>
              </a:ext>
            </a:extLst>
          </p:cNvPr>
          <p:cNvSpPr>
            <a:spLocks noGrp="1"/>
          </p:cNvSpPr>
          <p:nvPr>
            <p:ph type="body" sz="quarter" idx="13"/>
          </p:nvPr>
        </p:nvSpPr>
        <p:spPr>
          <a:xfrm>
            <a:off x="426857" y="1485900"/>
            <a:ext cx="5503140" cy="1291187"/>
          </a:xfrm>
          <a:prstGeom prst="rect">
            <a:avLst/>
          </a:prstGeom>
        </p:spPr>
        <p:txBody>
          <a:bodyPr lIns="0" tIns="91440" rIns="0"/>
          <a:lstStyle>
            <a:lvl1pPr>
              <a:defRPr sz="2448"/>
            </a:lvl1pPr>
            <a:lvl2pPr>
              <a:defRPr sz="2040"/>
            </a:lvl2pPr>
            <a:lvl3pPr marL="414487" indent="-291436">
              <a:defRPr lang="en-US" sz="1836" kern="1200" spc="0" baseline="0" dirty="0" smtClean="0">
                <a:solidFill>
                  <a:schemeClr val="tx1"/>
                </a:solidFill>
                <a:latin typeface="+mn-lt"/>
                <a:ea typeface="+mn-ea"/>
                <a:cs typeface="+mn-cs"/>
              </a:defRPr>
            </a:lvl3pPr>
          </a:lstStyle>
          <a:p>
            <a:pPr lvl="0"/>
            <a:r>
              <a:rPr lang="en-US"/>
              <a:t>Click to edit Master text styles</a:t>
            </a:r>
          </a:p>
          <a:p>
            <a:pPr lvl="1"/>
            <a:r>
              <a:rPr lang="en-US"/>
              <a:t>Second level</a:t>
            </a:r>
          </a:p>
          <a:p>
            <a:pPr marL="349724" marR="0" lvl="2" indent="-226673" algn="l" defTabSz="932563" rtl="0" eaLnBrk="1" fontAlgn="auto" latinLnBrk="0" hangingPunct="1">
              <a:lnSpc>
                <a:spcPct val="100000"/>
              </a:lnSpc>
              <a:spcBef>
                <a:spcPts val="400"/>
              </a:spcBef>
              <a:spcAft>
                <a:spcPts val="600"/>
              </a:spcAft>
              <a:buClrTx/>
              <a:buSzPct val="90000"/>
              <a:buFont typeface="Arial" panose="020B0604020202020204" pitchFamily="34" charset="0"/>
              <a:buChar char="•"/>
              <a:tabLst/>
            </a:pPr>
            <a:r>
              <a:rPr lang="en-US"/>
              <a:t>Third level</a:t>
            </a:r>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userDrawn="1"/>
        </p:nvCxnSpPr>
        <p:spPr>
          <a:xfrm>
            <a:off x="6211379" y="1643326"/>
            <a:ext cx="0" cy="4000867"/>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DA872E0C-8851-4885-B5B2-7B1AB1EFE27F}"/>
              </a:ext>
            </a:extLst>
          </p:cNvPr>
          <p:cNvSpPr>
            <a:spLocks noGrp="1"/>
          </p:cNvSpPr>
          <p:nvPr>
            <p:ph type="body" sz="quarter" idx="14"/>
          </p:nvPr>
        </p:nvSpPr>
        <p:spPr>
          <a:xfrm>
            <a:off x="6492762" y="1485901"/>
            <a:ext cx="5516677" cy="1271309"/>
          </a:xfrm>
          <a:prstGeom prst="rect">
            <a:avLst/>
          </a:prstGeom>
        </p:spPr>
        <p:txBody>
          <a:bodyPr lIns="0" tIns="91440" rIns="0"/>
          <a:lstStyle>
            <a:lvl1pPr>
              <a:defRPr sz="2448"/>
            </a:lvl1pPr>
            <a:lvl2pPr>
              <a:defRPr sz="2040"/>
            </a:lvl2pPr>
            <a:lvl3pPr marL="349724" indent="-226673">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4" name="Footer Placeholder 1">
            <a:extLst>
              <a:ext uri="{FF2B5EF4-FFF2-40B4-BE49-F238E27FC236}">
                <a16:creationId xmlns:a16="http://schemas.microsoft.com/office/drawing/2014/main" id="{9E636679-D287-455E-9B40-9D596B9809AD}"/>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130331930"/>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10" name="Text Placeholder 9">
            <a:extLst>
              <a:ext uri="{FF2B5EF4-FFF2-40B4-BE49-F238E27FC236}">
                <a16:creationId xmlns:a16="http://schemas.microsoft.com/office/drawing/2014/main" id="{11B26042-856B-4C9B-AE67-D8165C9BFEDC}"/>
              </a:ext>
            </a:extLst>
          </p:cNvPr>
          <p:cNvSpPr>
            <a:spLocks noGrp="1"/>
          </p:cNvSpPr>
          <p:nvPr>
            <p:ph type="body" sz="quarter" idx="15"/>
          </p:nvPr>
        </p:nvSpPr>
        <p:spPr>
          <a:xfrm>
            <a:off x="427038" y="1485900"/>
            <a:ext cx="5690801" cy="1271309"/>
          </a:xfrm>
          <a:prstGeom prst="rect">
            <a:avLst/>
          </a:prstGeom>
          <a:solidFill>
            <a:schemeClr val="bg1">
              <a:lumMod val="95000"/>
            </a:schemeClr>
          </a:solidFill>
        </p:spPr>
        <p:txBody>
          <a:bodyPr wrap="square" tIns="91440">
            <a:spAutoFit/>
          </a:bodyPr>
          <a:lstStyle>
            <a:lvl1pPr>
              <a:defRPr sz="2448"/>
            </a:lvl1pPr>
            <a:lvl3pPr marL="349724" indent="-233149">
              <a:buFont typeface="Arial" panose="020B0604020202020204" pitchFamily="34" charset="0"/>
              <a:buChar char="•"/>
              <a:defRPr/>
            </a:lvl3pPr>
            <a:lvl4pPr marL="349724" indent="-233149">
              <a:buFont typeface="Arial" panose="020B0604020202020204" pitchFamily="34" charset="0"/>
              <a:buChar char="•"/>
              <a:defRPr/>
            </a:lvl4pPr>
            <a:lvl5pPr marL="349724" indent="-233149">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1" name="Text Placeholder 9">
            <a:extLst>
              <a:ext uri="{FF2B5EF4-FFF2-40B4-BE49-F238E27FC236}">
                <a16:creationId xmlns:a16="http://schemas.microsoft.com/office/drawing/2014/main" id="{9A37ADC6-B611-40D4-8A03-51AD20762D13}"/>
              </a:ext>
            </a:extLst>
          </p:cNvPr>
          <p:cNvSpPr>
            <a:spLocks noGrp="1"/>
          </p:cNvSpPr>
          <p:nvPr>
            <p:ph type="body" sz="quarter" idx="16"/>
          </p:nvPr>
        </p:nvSpPr>
        <p:spPr>
          <a:xfrm>
            <a:off x="6341583" y="1485900"/>
            <a:ext cx="5655176" cy="1316891"/>
          </a:xfrm>
          <a:prstGeom prst="rect">
            <a:avLst/>
          </a:prstGeom>
          <a:solidFill>
            <a:schemeClr val="bg1">
              <a:lumMod val="95000"/>
            </a:schemeClr>
          </a:solidFill>
        </p:spPr>
        <p:txBody>
          <a:bodyPr tIns="91440">
            <a:spAutoFit/>
          </a:bodyPr>
          <a:lstStyle>
            <a:lvl1pPr>
              <a:defRPr sz="2448"/>
            </a:lvl1pPr>
            <a:lvl3pPr marL="349724" indent="-233149">
              <a:buFont typeface="Arial" panose="020B0604020202020204" pitchFamily="34" charset="0"/>
              <a:buChar char="•"/>
              <a:defRPr lang="en-US" sz="1836" kern="1200" spc="0" baseline="0" dirty="0" smtClean="0">
                <a:solidFill>
                  <a:schemeClr val="tx1"/>
                </a:solidFill>
                <a:latin typeface="+mn-lt"/>
                <a:ea typeface="+mn-ea"/>
                <a:cs typeface="+mn-cs"/>
              </a:defRPr>
            </a:lvl3pPr>
            <a:lvl4pPr marL="349724" indent="-233149">
              <a:buFont typeface="Arial" panose="020B0604020202020204" pitchFamily="34" charset="0"/>
              <a:buChar char="•"/>
              <a:defRPr/>
            </a:lvl4pPr>
            <a:lvl5pPr marL="349724" indent="-233149">
              <a:buFont typeface="Arial" panose="020B0604020202020204" pitchFamily="34" charset="0"/>
              <a:buChar char="•"/>
              <a:defRPr/>
            </a:lvl5pPr>
          </a:lstStyle>
          <a:p>
            <a:pPr lvl="0"/>
            <a:r>
              <a:rPr lang="en-US"/>
              <a:t>Click to edit Master text styles</a:t>
            </a:r>
          </a:p>
          <a:p>
            <a:pPr lvl="1"/>
            <a:r>
              <a:rPr lang="en-US"/>
              <a:t>Second level</a:t>
            </a:r>
          </a:p>
          <a:p>
            <a:pPr marL="349724" marR="0" lvl="2" indent="-233149" algn="l" defTabSz="932563" rtl="0" eaLnBrk="1" fontAlgn="auto" latinLnBrk="0" hangingPunct="1">
              <a:lnSpc>
                <a:spcPct val="100000"/>
              </a:lnSpc>
              <a:spcBef>
                <a:spcPts val="400"/>
              </a:spcBef>
              <a:spcAft>
                <a:spcPts val="600"/>
              </a:spcAft>
              <a:buClrTx/>
              <a:buSzPct val="90000"/>
              <a:buFont typeface="Arial" panose="020B0604020202020204" pitchFamily="34" charset="0"/>
              <a:buChar char="•"/>
              <a:tabLst/>
            </a:pPr>
            <a:r>
              <a:rPr lang="en-US"/>
              <a:t>Third level</a:t>
            </a:r>
          </a:p>
        </p:txBody>
      </p:sp>
      <p:sp>
        <p:nvSpPr>
          <p:cNvPr id="4" name="Footer Placeholder 1">
            <a:extLst>
              <a:ext uri="{FF2B5EF4-FFF2-40B4-BE49-F238E27FC236}">
                <a16:creationId xmlns:a16="http://schemas.microsoft.com/office/drawing/2014/main" id="{4D18DD19-84C1-423C-9061-7A04BBDE37A9}"/>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77081804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oftware Co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Software code</a:t>
            </a:r>
          </a:p>
        </p:txBody>
      </p:sp>
      <p:sp>
        <p:nvSpPr>
          <p:cNvPr id="10" name="Text Placeholder 9">
            <a:extLst>
              <a:ext uri="{FF2B5EF4-FFF2-40B4-BE49-F238E27FC236}">
                <a16:creationId xmlns:a16="http://schemas.microsoft.com/office/drawing/2014/main" id="{F8047BC8-CD6A-41DD-B8E0-4737DD93BABF}"/>
              </a:ext>
            </a:extLst>
          </p:cNvPr>
          <p:cNvSpPr>
            <a:spLocks noGrp="1"/>
          </p:cNvSpPr>
          <p:nvPr>
            <p:ph type="body" sz="quarter" idx="10" hasCustomPrompt="1"/>
          </p:nvPr>
        </p:nvSpPr>
        <p:spPr>
          <a:xfrm>
            <a:off x="427038" y="1486337"/>
            <a:ext cx="11581934" cy="2385667"/>
          </a:xfrm>
          <a:prstGeom prst="rect">
            <a:avLst/>
          </a:prstGeom>
          <a:ln w="19050">
            <a:solidFill>
              <a:schemeClr val="accent4"/>
            </a:solidFill>
          </a:ln>
        </p:spPr>
        <p:txBody>
          <a:bodyPr lIns="137160" tIns="91440" rIns="137160"/>
          <a:lstStyle>
            <a:lvl1pPr>
              <a:defRPr sz="2040">
                <a:latin typeface="Consolas" panose="020B0609020204030204" pitchFamily="49" charset="0"/>
              </a:defRPr>
            </a:lvl1pPr>
          </a:lstStyle>
          <a:p>
            <a:pPr lvl="0"/>
            <a:r>
              <a:rPr lang="en-US"/>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a:t>
            </a:r>
          </a:p>
        </p:txBody>
      </p:sp>
      <p:sp>
        <p:nvSpPr>
          <p:cNvPr id="4" name="Footer Placeholder 1">
            <a:extLst>
              <a:ext uri="{FF2B5EF4-FFF2-40B4-BE49-F238E27FC236}">
                <a16:creationId xmlns:a16="http://schemas.microsoft.com/office/drawing/2014/main" id="{D1EEFE0E-1172-4AF0-9FFA-3C7C1783C53A}"/>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1083926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264760"/>
      </p:ext>
    </p:extLst>
  </p:cSld>
  <p:clrMapOvr>
    <a:masterClrMapping/>
  </p:clrMapOvr>
  <p:transition>
    <p:fade/>
  </p:transition>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0" y="0"/>
            <a:ext cx="279820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3 rows</a:t>
            </a:r>
          </a:p>
        </p:txBody>
      </p:sp>
      <p:sp>
        <p:nvSpPr>
          <p:cNvPr id="7" name="Text Placeholder 6">
            <a:extLst>
              <a:ext uri="{FF2B5EF4-FFF2-40B4-BE49-F238E27FC236}">
                <a16:creationId xmlns:a16="http://schemas.microsoft.com/office/drawing/2014/main" id="{C40C1B65-53AE-4559-BCFE-31C83CB9F548}"/>
              </a:ext>
            </a:extLst>
          </p:cNvPr>
          <p:cNvSpPr>
            <a:spLocks noGrp="1"/>
          </p:cNvSpPr>
          <p:nvPr>
            <p:ph type="body" sz="quarter" idx="21" hasCustomPrompt="1"/>
          </p:nvPr>
        </p:nvSpPr>
        <p:spPr>
          <a:xfrm>
            <a:off x="4160066" y="1385951"/>
            <a:ext cx="7849371" cy="1248811"/>
          </a:xfrm>
          <a:prstGeom prst="rect">
            <a:avLst/>
          </a:prstGeom>
        </p:spPr>
        <p:txBody>
          <a:bodyPr vert="horz" wrap="square" lIns="0" tIns="0" rIns="0" bIns="0" rtlCol="0" anchor="ctr">
            <a:noAutofit/>
          </a:bodyPr>
          <a:lstStyle>
            <a:lvl1pPr>
              <a:defRPr lang="en-US" sz="1632" b="0" spc="0" dirty="0">
                <a:solidFill>
                  <a:schemeClr val="tx1"/>
                </a:solidFill>
                <a:latin typeface="+mn-lt"/>
              </a:defRPr>
            </a:lvl1pPr>
          </a:lstStyle>
          <a:p>
            <a:pPr lvl="0">
              <a:lnSpc>
                <a:spcPts val="1800"/>
              </a:lnSpc>
              <a:spcBef>
                <a:spcPts val="900"/>
              </a:spcBef>
            </a:pPr>
            <a:r>
              <a:rPr lang="en-US"/>
              <a:t>Body copy Segoe UI Regular 14/18. The quick brown fox jumps over the lazy dog. The quick brown fox jumps over the lazy dog. </a:t>
            </a:r>
          </a:p>
        </p:txBody>
      </p:sp>
      <p:sp>
        <p:nvSpPr>
          <p:cNvPr id="10" name="Text Placeholder 6">
            <a:extLst>
              <a:ext uri="{FF2B5EF4-FFF2-40B4-BE49-F238E27FC236}">
                <a16:creationId xmlns:a16="http://schemas.microsoft.com/office/drawing/2014/main" id="{5928BA4F-8E21-4EC4-B084-5A923473F5E3}"/>
              </a:ext>
            </a:extLst>
          </p:cNvPr>
          <p:cNvSpPr>
            <a:spLocks noGrp="1"/>
          </p:cNvSpPr>
          <p:nvPr>
            <p:ph type="body" sz="quarter" idx="22" hasCustomPrompt="1"/>
          </p:nvPr>
        </p:nvSpPr>
        <p:spPr>
          <a:xfrm>
            <a:off x="4160066" y="2885810"/>
            <a:ext cx="7849371" cy="1248811"/>
          </a:xfrm>
          <a:prstGeom prst="rect">
            <a:avLst/>
          </a:prstGeom>
        </p:spPr>
        <p:txBody>
          <a:bodyPr vert="horz" wrap="square" lIns="0" tIns="0" rIns="0" bIns="0" rtlCol="0" anchor="ctr">
            <a:noAutofit/>
          </a:bodyPr>
          <a:lstStyle>
            <a:lvl1pPr>
              <a:defRPr lang="en-US" sz="1632" b="0" spc="0" dirty="0">
                <a:solidFill>
                  <a:schemeClr val="tx1"/>
                </a:solidFill>
                <a:latin typeface="+mn-lt"/>
              </a:defRPr>
            </a:lvl1pPr>
          </a:lstStyle>
          <a:p>
            <a:pPr lvl="0">
              <a:lnSpc>
                <a:spcPts val="1800"/>
              </a:lnSpc>
              <a:spcBef>
                <a:spcPts val="900"/>
              </a:spcBef>
            </a:pPr>
            <a:r>
              <a:rPr lang="en-US"/>
              <a:t>Body copy Segoe UI Regular 14/18. The quick brown fox jumps over the lazy dog. The quick brown fox jumps over the lazy dog. </a:t>
            </a:r>
          </a:p>
        </p:txBody>
      </p:sp>
      <p:sp>
        <p:nvSpPr>
          <p:cNvPr id="11" name="Text Placeholder 6">
            <a:extLst>
              <a:ext uri="{FF2B5EF4-FFF2-40B4-BE49-F238E27FC236}">
                <a16:creationId xmlns:a16="http://schemas.microsoft.com/office/drawing/2014/main" id="{C91E4A05-D2EB-4AB5-879E-7AC83F36E133}"/>
              </a:ext>
            </a:extLst>
          </p:cNvPr>
          <p:cNvSpPr>
            <a:spLocks noGrp="1"/>
          </p:cNvSpPr>
          <p:nvPr>
            <p:ph type="body" sz="quarter" idx="23" hasCustomPrompt="1"/>
          </p:nvPr>
        </p:nvSpPr>
        <p:spPr>
          <a:xfrm>
            <a:off x="4160066" y="4385667"/>
            <a:ext cx="7849371" cy="1248811"/>
          </a:xfrm>
          <a:prstGeom prst="rect">
            <a:avLst/>
          </a:prstGeom>
        </p:spPr>
        <p:txBody>
          <a:bodyPr vert="horz" wrap="square" lIns="0" tIns="0" rIns="0" bIns="0" rtlCol="0" anchor="ctr">
            <a:noAutofit/>
          </a:bodyPr>
          <a:lstStyle>
            <a:lvl1pPr>
              <a:defRPr lang="en-US" sz="1632" b="0" spc="0" dirty="0">
                <a:solidFill>
                  <a:schemeClr val="tx1"/>
                </a:solidFill>
                <a:latin typeface="+mn-lt"/>
              </a:defRPr>
            </a:lvl1pPr>
          </a:lstStyle>
          <a:p>
            <a:pPr lvl="0">
              <a:lnSpc>
                <a:spcPts val="1800"/>
              </a:lnSpc>
              <a:spcBef>
                <a:spcPts val="900"/>
              </a:spcBef>
            </a:pPr>
            <a:r>
              <a:rPr lang="en-US"/>
              <a:t>Body copy Segoe UI Regular 14/18. The quick brown fox jumps over the lazy dog. The quick brown fox jumps over the lazy dog. </a:t>
            </a:r>
          </a:p>
        </p:txBody>
      </p:sp>
      <p:sp>
        <p:nvSpPr>
          <p:cNvPr id="5" name="Footer Placeholder 1">
            <a:extLst>
              <a:ext uri="{FF2B5EF4-FFF2-40B4-BE49-F238E27FC236}">
                <a16:creationId xmlns:a16="http://schemas.microsoft.com/office/drawing/2014/main" id="{36632599-4450-4B26-B416-F73BFDC6D153}"/>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098964930"/>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0" y="0"/>
            <a:ext cx="279820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4 rows</a:t>
            </a:r>
          </a:p>
        </p:txBody>
      </p:sp>
      <p:sp>
        <p:nvSpPr>
          <p:cNvPr id="5" name="Text Placeholder 4"/>
          <p:cNvSpPr>
            <a:spLocks noGrp="1"/>
          </p:cNvSpPr>
          <p:nvPr>
            <p:ph type="body" sz="quarter" idx="11" hasCustomPrompt="1"/>
          </p:nvPr>
        </p:nvSpPr>
        <p:spPr>
          <a:xfrm>
            <a:off x="4160066" y="967497"/>
            <a:ext cx="7849372" cy="914400"/>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218358"/>
            <a:ext cx="7849372" cy="914400"/>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3469218"/>
            <a:ext cx="7849372" cy="914400"/>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4720078"/>
            <a:ext cx="7849372" cy="914400"/>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6" name="Footer Placeholder 1">
            <a:extLst>
              <a:ext uri="{FF2B5EF4-FFF2-40B4-BE49-F238E27FC236}">
                <a16:creationId xmlns:a16="http://schemas.microsoft.com/office/drawing/2014/main" id="{2A601E66-ACB9-41E6-B7CB-F4F28DD37183}"/>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485667681"/>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0" y="0"/>
            <a:ext cx="279820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6 rows</a:t>
            </a:r>
          </a:p>
        </p:txBody>
      </p:sp>
      <p:sp>
        <p:nvSpPr>
          <p:cNvPr id="5" name="Text Placeholder 4"/>
          <p:cNvSpPr>
            <a:spLocks noGrp="1"/>
          </p:cNvSpPr>
          <p:nvPr>
            <p:ph type="body" sz="quarter" idx="11" hasCustomPrompt="1"/>
          </p:nvPr>
        </p:nvSpPr>
        <p:spPr>
          <a:xfrm>
            <a:off x="4160066" y="466531"/>
            <a:ext cx="7849372" cy="756550"/>
          </a:xfrm>
          <a:prstGeom prst="rect">
            <a:avLst/>
          </a:prstGeom>
        </p:spPr>
        <p:txBody>
          <a:bodyPr vert="horz" wrap="square" lIns="0" tIns="0" rIns="0" bIns="0" rtlCol="0" anchor="ctr">
            <a:noAutofit/>
          </a:bodyPr>
          <a:lstStyle>
            <a:lvl2pPr>
              <a:defRPr lang="en-US" sz="1836" b="0" dirty="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1348811"/>
            <a:ext cx="7849372" cy="756550"/>
          </a:xfrm>
          <a:prstGeom prst="rect">
            <a:avLst/>
          </a:prstGeo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2231091"/>
            <a:ext cx="7849372" cy="756550"/>
          </a:xfrm>
          <a:prstGeom prst="rect">
            <a:avLst/>
          </a:prstGeo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160066" y="3113371"/>
            <a:ext cx="7849372" cy="756550"/>
          </a:xfrm>
          <a:prstGeom prst="rect">
            <a:avLst/>
          </a:prstGeo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3995651"/>
            <a:ext cx="7849372" cy="756550"/>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6" y="4877929"/>
            <a:ext cx="7849372" cy="756550"/>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6" name="Footer Placeholder 1">
            <a:extLst>
              <a:ext uri="{FF2B5EF4-FFF2-40B4-BE49-F238E27FC236}">
                <a16:creationId xmlns:a16="http://schemas.microsoft.com/office/drawing/2014/main" id="{FFCA3FBD-1532-48BD-BD00-2733D2FFA239}"/>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465813203"/>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0" y="0"/>
            <a:ext cx="279820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8 rows</a:t>
            </a:r>
          </a:p>
        </p:txBody>
      </p:sp>
      <p:sp>
        <p:nvSpPr>
          <p:cNvPr id="5" name="Text Placeholder 4"/>
          <p:cNvSpPr>
            <a:spLocks noGrp="1"/>
          </p:cNvSpPr>
          <p:nvPr>
            <p:ph type="body" sz="quarter" idx="11" hasCustomPrompt="1"/>
          </p:nvPr>
        </p:nvSpPr>
        <p:spPr>
          <a:xfrm>
            <a:off x="4160067" y="475632"/>
            <a:ext cx="7849371" cy="689344"/>
          </a:xfrm>
          <a:prstGeom prst="rect">
            <a:avLst/>
          </a:prstGeo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4" name="Text Placeholder 4"/>
          <p:cNvSpPr>
            <a:spLocks noGrp="1"/>
          </p:cNvSpPr>
          <p:nvPr>
            <p:ph type="body" sz="quarter" idx="15" hasCustomPrompt="1"/>
          </p:nvPr>
        </p:nvSpPr>
        <p:spPr>
          <a:xfrm>
            <a:off x="4160067" y="1219470"/>
            <a:ext cx="7849371" cy="689344"/>
          </a:xfrm>
          <a:prstGeom prst="rect">
            <a:avLst/>
          </a:prstGeom>
        </p:spPr>
        <p:txBody>
          <a:bodyPr vert="horz" wrap="square" lIns="0" tIns="0" rIns="0" bIns="0" rtlCol="0" anchor="ctr">
            <a:noAutofit/>
          </a:bodyPr>
          <a:lstStyle>
            <a:lvl2pPr>
              <a:defRPr lang="en-US" sz="1632" b="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6" name="Text Placeholder 4"/>
          <p:cNvSpPr>
            <a:spLocks noGrp="1"/>
          </p:cNvSpPr>
          <p:nvPr>
            <p:ph type="body" sz="quarter" idx="17" hasCustomPrompt="1"/>
          </p:nvPr>
        </p:nvSpPr>
        <p:spPr>
          <a:xfrm>
            <a:off x="4160067" y="1963308"/>
            <a:ext cx="7849371" cy="689344"/>
          </a:xfrm>
          <a:prstGeom prst="rect">
            <a:avLst/>
          </a:prstGeom>
        </p:spPr>
        <p:txBody>
          <a:bodyPr vert="horz" wrap="square" lIns="0" tIns="0" rIns="0" bIns="0" rtlCol="0" anchor="ctr">
            <a:noAutofit/>
          </a:bodyPr>
          <a:lstStyle>
            <a:lvl2pPr>
              <a:defRPr lang="en-US" sz="1632" b="0" dirty="0" smtClean="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8" name="Text Placeholder 4"/>
          <p:cNvSpPr>
            <a:spLocks noGrp="1"/>
          </p:cNvSpPr>
          <p:nvPr>
            <p:ph type="body" sz="quarter" idx="19" hasCustomPrompt="1"/>
          </p:nvPr>
        </p:nvSpPr>
        <p:spPr>
          <a:xfrm>
            <a:off x="4160067" y="2707146"/>
            <a:ext cx="7849371" cy="689344"/>
          </a:xfrm>
          <a:prstGeom prst="rect">
            <a:avLst/>
          </a:prstGeo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20" name="Text Placeholder 4"/>
          <p:cNvSpPr>
            <a:spLocks noGrp="1"/>
          </p:cNvSpPr>
          <p:nvPr>
            <p:ph type="body" sz="quarter" idx="21" hasCustomPrompt="1"/>
          </p:nvPr>
        </p:nvSpPr>
        <p:spPr>
          <a:xfrm>
            <a:off x="4160067" y="3450984"/>
            <a:ext cx="7849371" cy="689344"/>
          </a:xfrm>
          <a:prstGeom prst="rect">
            <a:avLst/>
          </a:prstGeo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7" y="4194822"/>
            <a:ext cx="7849371" cy="68934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160067" y="4938658"/>
            <a:ext cx="7849371" cy="68934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6" name="Footer Placeholder 1">
            <a:extLst>
              <a:ext uri="{FF2B5EF4-FFF2-40B4-BE49-F238E27FC236}">
                <a16:creationId xmlns:a16="http://schemas.microsoft.com/office/drawing/2014/main" id="{0E805036-ED99-4D06-B338-B8D2F2944F46}"/>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303183920"/>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1" y="0"/>
            <a:ext cx="2425760"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rIns="0" anchor="ctr"/>
          <a:lstStyle>
            <a:lvl1pPr>
              <a:defRPr>
                <a:solidFill>
                  <a:schemeClr val="bg1"/>
                </a:solidFill>
              </a:defRPr>
            </a:lvl1pPr>
          </a:lstStyle>
          <a:p>
            <a:r>
              <a:rPr lang="en-US"/>
              <a:t>Agenda</a:t>
            </a:r>
            <a:br>
              <a:rPr lang="en-US"/>
            </a:br>
            <a:r>
              <a:rPr lang="en-US"/>
              <a:t>6 rows</a:t>
            </a:r>
          </a:p>
        </p:txBody>
      </p:sp>
      <p:sp>
        <p:nvSpPr>
          <p:cNvPr id="5" name="Text Placeholder 4"/>
          <p:cNvSpPr>
            <a:spLocks noGrp="1"/>
          </p:cNvSpPr>
          <p:nvPr>
            <p:ph type="body" sz="quarter" idx="11" hasCustomPrompt="1"/>
          </p:nvPr>
        </p:nvSpPr>
        <p:spPr>
          <a:xfrm>
            <a:off x="3692078" y="467537"/>
            <a:ext cx="339735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4" name="Text Placeholder 4"/>
          <p:cNvSpPr>
            <a:spLocks noGrp="1"/>
          </p:cNvSpPr>
          <p:nvPr>
            <p:ph type="body" sz="quarter" idx="15" hasCustomPrompt="1"/>
          </p:nvPr>
        </p:nvSpPr>
        <p:spPr>
          <a:xfrm>
            <a:off x="3692078" y="1328187"/>
            <a:ext cx="3397359" cy="689344"/>
          </a:xfrm>
          <a:prstGeom prst="rect">
            <a:avLst/>
          </a:prstGeom>
        </p:spPr>
        <p:txBody>
          <a:bodyPr vert="horz" wrap="square" lIns="0" tIns="0" rIns="0" bIns="0" rtlCol="0" anchor="ctr">
            <a:noAutofit/>
          </a:bodyPr>
          <a:lstStyle>
            <a:lvl2pPr>
              <a:defRPr lang="en-US" sz="1428" b="0"/>
            </a:lvl2pPr>
          </a:lstStyle>
          <a:p>
            <a:pPr lvl="1">
              <a:buFont typeface="Arial" panose="020B0604020202020204" pitchFamily="34" charset="0"/>
            </a:pPr>
            <a:r>
              <a:rPr lang="en-US"/>
              <a:t>Body copy Segoe UI Regular 14/18. The quick brown fox jumps over the lazy dog. </a:t>
            </a:r>
          </a:p>
        </p:txBody>
      </p:sp>
      <p:sp>
        <p:nvSpPr>
          <p:cNvPr id="16" name="Text Placeholder 4"/>
          <p:cNvSpPr>
            <a:spLocks noGrp="1"/>
          </p:cNvSpPr>
          <p:nvPr>
            <p:ph type="body" sz="quarter" idx="17" hasCustomPrompt="1"/>
          </p:nvPr>
        </p:nvSpPr>
        <p:spPr>
          <a:xfrm>
            <a:off x="3692078" y="2188837"/>
            <a:ext cx="3397359" cy="689344"/>
          </a:xfrm>
          <a:prstGeom prst="rect">
            <a:avLst/>
          </a:prstGeo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a:t>Body copy Segoe UI Regular 14/18. The quick brown fox jumps over the lazy dog. </a:t>
            </a:r>
          </a:p>
        </p:txBody>
      </p:sp>
      <p:sp>
        <p:nvSpPr>
          <p:cNvPr id="18" name="Text Placeholder 4"/>
          <p:cNvSpPr>
            <a:spLocks noGrp="1"/>
          </p:cNvSpPr>
          <p:nvPr>
            <p:ph type="body" sz="quarter" idx="19" hasCustomPrompt="1"/>
          </p:nvPr>
        </p:nvSpPr>
        <p:spPr>
          <a:xfrm>
            <a:off x="3692078" y="3049487"/>
            <a:ext cx="339735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20" name="Text Placeholder 4"/>
          <p:cNvSpPr>
            <a:spLocks noGrp="1"/>
          </p:cNvSpPr>
          <p:nvPr>
            <p:ph type="body" sz="quarter" idx="21" hasCustomPrompt="1"/>
          </p:nvPr>
        </p:nvSpPr>
        <p:spPr>
          <a:xfrm>
            <a:off x="3692078" y="3910137"/>
            <a:ext cx="339735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92078" y="4770789"/>
            <a:ext cx="3397359" cy="68934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498259" y="467537"/>
            <a:ext cx="351117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498259" y="1328187"/>
            <a:ext cx="3511179" cy="689344"/>
          </a:xfrm>
          <a:prstGeom prst="rect">
            <a:avLst/>
          </a:prstGeom>
        </p:spPr>
        <p:txBody>
          <a:bodyPr vert="horz" wrap="square" lIns="0" tIns="0" rIns="0" bIns="0" rtlCol="0" anchor="ctr">
            <a:noAutofit/>
          </a:bodyPr>
          <a:lstStyle>
            <a:lvl2pPr>
              <a:defRPr lang="en-US" sz="1428" b="0"/>
            </a:lvl2pPr>
          </a:lstStyle>
          <a:p>
            <a:pPr lvl="1">
              <a:buFont typeface="Arial" panose="020B0604020202020204" pitchFamily="34" charset="0"/>
            </a:pPr>
            <a:r>
              <a:rPr lang="en-US"/>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498259" y="2188837"/>
            <a:ext cx="3511179" cy="689344"/>
          </a:xfrm>
          <a:prstGeom prst="rect">
            <a:avLst/>
          </a:prstGeo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498259" y="3049487"/>
            <a:ext cx="351117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498259" y="3910137"/>
            <a:ext cx="351117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498259" y="4770789"/>
            <a:ext cx="3511179" cy="68934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p>
        </p:txBody>
      </p:sp>
      <p:sp>
        <p:nvSpPr>
          <p:cNvPr id="6" name="Footer Placeholder 1">
            <a:extLst>
              <a:ext uri="{FF2B5EF4-FFF2-40B4-BE49-F238E27FC236}">
                <a16:creationId xmlns:a16="http://schemas.microsoft.com/office/drawing/2014/main" id="{20AEC5E9-15FA-4088-BD82-723F6A9F15A1}"/>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683474188"/>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userDrawn="1"/>
        </p:nvSpPr>
        <p:spPr bwMode="auto">
          <a:xfrm>
            <a:off x="477521" y="1485899"/>
            <a:ext cx="3675699" cy="3104259"/>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604644" y="1591646"/>
            <a:ext cx="3421450" cy="2892763"/>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27038" y="4986357"/>
            <a:ext cx="3726180" cy="53363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userDrawn="1"/>
        </p:nvSpPr>
        <p:spPr bwMode="auto">
          <a:xfrm>
            <a:off x="4395311" y="1485899"/>
            <a:ext cx="3675699" cy="3104259"/>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522436" y="1591646"/>
            <a:ext cx="3421450" cy="2892763"/>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80073" y="4986357"/>
            <a:ext cx="3690937" cy="53363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userDrawn="1"/>
        </p:nvSpPr>
        <p:spPr bwMode="auto">
          <a:xfrm>
            <a:off x="8322626" y="1485899"/>
            <a:ext cx="3675699" cy="3104259"/>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449752" y="1591646"/>
            <a:ext cx="3421450" cy="2892763"/>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307389" y="4986357"/>
            <a:ext cx="3690937" cy="53363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a:t>
            </a:r>
          </a:p>
        </p:txBody>
      </p:sp>
      <p:sp>
        <p:nvSpPr>
          <p:cNvPr id="18" name="Text Placeholder 4">
            <a:extLst>
              <a:ext uri="{FF2B5EF4-FFF2-40B4-BE49-F238E27FC236}">
                <a16:creationId xmlns:a16="http://schemas.microsoft.com/office/drawing/2014/main" id="{6B0E7A2A-440B-4386-BA99-0E3495B2C78A}"/>
              </a:ext>
            </a:extLst>
          </p:cNvPr>
          <p:cNvSpPr>
            <a:spLocks noGrp="1"/>
          </p:cNvSpPr>
          <p:nvPr>
            <p:ph type="body" sz="quarter" idx="28" hasCustomPrompt="1"/>
          </p:nvPr>
        </p:nvSpPr>
        <p:spPr>
          <a:xfrm>
            <a:off x="427038" y="4673641"/>
            <a:ext cx="3726180"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2"/>
                </a:solidFill>
                <a:latin typeface="+mj-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Paragraph title Segoe UI </a:t>
            </a:r>
            <a:r>
              <a:rPr lang="en-US" err="1"/>
              <a:t>Semibold</a:t>
            </a:r>
            <a:r>
              <a:rPr lang="en-US"/>
              <a:t> 14/18</a:t>
            </a:r>
          </a:p>
        </p:txBody>
      </p:sp>
      <p:sp>
        <p:nvSpPr>
          <p:cNvPr id="20" name="Text Placeholder 4">
            <a:extLst>
              <a:ext uri="{FF2B5EF4-FFF2-40B4-BE49-F238E27FC236}">
                <a16:creationId xmlns:a16="http://schemas.microsoft.com/office/drawing/2014/main" id="{84B94875-0E5C-4E1B-9009-179D2480580A}"/>
              </a:ext>
            </a:extLst>
          </p:cNvPr>
          <p:cNvSpPr>
            <a:spLocks noGrp="1"/>
          </p:cNvSpPr>
          <p:nvPr>
            <p:ph type="body" sz="quarter" idx="29" hasCustomPrompt="1"/>
          </p:nvPr>
        </p:nvSpPr>
        <p:spPr>
          <a:xfrm>
            <a:off x="4380073" y="4673641"/>
            <a:ext cx="369093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2"/>
                </a:solidFill>
                <a:latin typeface="+mj-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Paragraph title Segoe UI </a:t>
            </a:r>
            <a:r>
              <a:rPr lang="en-US" err="1"/>
              <a:t>Semibold</a:t>
            </a:r>
            <a:r>
              <a:rPr lang="en-US"/>
              <a:t> 14/18</a:t>
            </a:r>
          </a:p>
        </p:txBody>
      </p:sp>
      <p:sp>
        <p:nvSpPr>
          <p:cNvPr id="23" name="Text Placeholder 4">
            <a:extLst>
              <a:ext uri="{FF2B5EF4-FFF2-40B4-BE49-F238E27FC236}">
                <a16:creationId xmlns:a16="http://schemas.microsoft.com/office/drawing/2014/main" id="{122C2A87-F659-470C-9A84-C24B6596BF30}"/>
              </a:ext>
            </a:extLst>
          </p:cNvPr>
          <p:cNvSpPr>
            <a:spLocks noGrp="1"/>
          </p:cNvSpPr>
          <p:nvPr>
            <p:ph type="body" sz="quarter" idx="30" hasCustomPrompt="1"/>
          </p:nvPr>
        </p:nvSpPr>
        <p:spPr>
          <a:xfrm>
            <a:off x="8307389" y="4673641"/>
            <a:ext cx="369093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2"/>
                </a:solidFill>
                <a:latin typeface="+mj-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Paragraph title Segoe UI </a:t>
            </a:r>
            <a:r>
              <a:rPr lang="en-US" err="1"/>
              <a:t>Semibold</a:t>
            </a:r>
            <a:r>
              <a:rPr lang="en-US"/>
              <a:t> 14/18</a:t>
            </a:r>
          </a:p>
        </p:txBody>
      </p:sp>
      <p:sp>
        <p:nvSpPr>
          <p:cNvPr id="4" name="Footer Placeholder 1">
            <a:extLst>
              <a:ext uri="{FF2B5EF4-FFF2-40B4-BE49-F238E27FC236}">
                <a16:creationId xmlns:a16="http://schemas.microsoft.com/office/drawing/2014/main" id="{078D6B2E-04FF-44FF-92BF-A50AB63F5A84}"/>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77969434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userDrawn="1"/>
        </p:nvSpPr>
        <p:spPr bwMode="auto">
          <a:xfrm>
            <a:off x="1" y="2576945"/>
            <a:ext cx="9892145" cy="18195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27039" y="2576945"/>
            <a:ext cx="9374187" cy="1819564"/>
          </a:xfrm>
          <a:prstGeom prst="rect">
            <a:avLst/>
          </a:prstGeom>
          <a:noFill/>
        </p:spPr>
        <p:txBody>
          <a:bodyPr vert="horz" wrap="square" lIns="0" tIns="0" rIns="0" bIns="0" rtlCol="0" anchor="ctr" anchorCtr="0">
            <a:noAutofit/>
          </a:bodyPr>
          <a:lstStyle>
            <a:lvl1pPr>
              <a:defRPr lang="en-US" sz="3672" spc="-50" baseline="0" dirty="0">
                <a:solidFill>
                  <a:schemeClr val="bg1"/>
                </a:solidFill>
              </a:defRPr>
            </a:lvl1pPr>
          </a:lstStyle>
          <a:p>
            <a:pPr marL="0" lvl="0">
              <a:lnSpc>
                <a:spcPts val="5599"/>
              </a:lnSpc>
            </a:pPr>
            <a:r>
              <a:rPr lang="en-US"/>
              <a:t>Section title</a:t>
            </a:r>
          </a:p>
        </p:txBody>
      </p:sp>
      <p:sp>
        <p:nvSpPr>
          <p:cNvPr id="6" name="Rectangle 5">
            <a:extLst>
              <a:ext uri="{FF2B5EF4-FFF2-40B4-BE49-F238E27FC236}">
                <a16:creationId xmlns:a16="http://schemas.microsoft.com/office/drawing/2014/main" id="{E7A7DCD7-2A9A-4303-B73A-A8AA23BAF4B6}"/>
              </a:ext>
            </a:extLst>
          </p:cNvPr>
          <p:cNvSpPr/>
          <p:nvPr userDrawn="1"/>
        </p:nvSpPr>
        <p:spPr bwMode="auto">
          <a:xfrm>
            <a:off x="9892145" y="2576945"/>
            <a:ext cx="2124364" cy="181956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userDrawn="1"/>
        </p:nvSpPr>
        <p:spPr bwMode="auto">
          <a:xfrm flipH="1">
            <a:off x="989214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userDrawn="1"/>
        </p:nvSpPr>
        <p:spPr bwMode="auto">
          <a:xfrm>
            <a:off x="1180147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300854" y="2833254"/>
            <a:ext cx="1306946" cy="1306946"/>
          </a:xfrm>
          <a:prstGeom prst="rect">
            <a:avLst/>
          </a:prstGeom>
        </p:spPr>
        <p:txBody>
          <a:bodyPr anchor="ctr">
            <a:noAutofit/>
          </a:bodyPr>
          <a:lstStyle>
            <a:lvl1pPr algn="ctr">
              <a:defRPr/>
            </a:lvl1pPr>
          </a:lstStyle>
          <a:p>
            <a:endParaRPr lang="en-US"/>
          </a:p>
        </p:txBody>
      </p:sp>
      <p:sp>
        <p:nvSpPr>
          <p:cNvPr id="5" name="Footer Placeholder 1">
            <a:extLst>
              <a:ext uri="{FF2B5EF4-FFF2-40B4-BE49-F238E27FC236}">
                <a16:creationId xmlns:a16="http://schemas.microsoft.com/office/drawing/2014/main" id="{53F6734B-2BB9-44E4-A8BF-B0683C3D0AFF}"/>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43952413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901"/>
            <a:ext cx="5691187" cy="313904"/>
          </a:xfrm>
          <a:prstGeom prst="rect">
            <a:avLst/>
          </a:prstGeom>
        </p:spPr>
        <p:txBody>
          <a:bodyPr wrap="square" lIns="0" tIns="0" rIns="0" bIns="0">
            <a:spAutoFit/>
          </a:bodyPr>
          <a:lstStyle>
            <a:lvl1pPr marL="0" indent="0">
              <a:lnSpc>
                <a:spcPts val="2400"/>
              </a:lnSpc>
              <a:buNone/>
              <a:defRPr lang="en-US" sz="2040"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10" name="Text Placeholder 4">
            <a:extLst>
              <a:ext uri="{FF2B5EF4-FFF2-40B4-BE49-F238E27FC236}">
                <a16:creationId xmlns:a16="http://schemas.microsoft.com/office/drawing/2014/main" id="{2274B3EB-A97B-4219-A55A-84453528FE77}"/>
              </a:ext>
            </a:extLst>
          </p:cNvPr>
          <p:cNvSpPr>
            <a:spLocks noGrp="1"/>
          </p:cNvSpPr>
          <p:nvPr>
            <p:ph type="body" sz="quarter" idx="45" hasCustomPrompt="1"/>
          </p:nvPr>
        </p:nvSpPr>
        <p:spPr>
          <a:xfrm>
            <a:off x="427038" y="2204661"/>
            <a:ext cx="5691186" cy="345294"/>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accent4"/>
                </a:solidFill>
                <a:latin typeface="+mj-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Paragraph title Segoe UI </a:t>
            </a:r>
            <a:r>
              <a:rPr lang="en-US" err="1"/>
              <a:t>Semibold</a:t>
            </a:r>
            <a:r>
              <a:rPr lang="en-US"/>
              <a:t> 14/18</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523354"/>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1" name="Text Placeholder 4">
            <a:extLst>
              <a:ext uri="{FF2B5EF4-FFF2-40B4-BE49-F238E27FC236}">
                <a16:creationId xmlns:a16="http://schemas.microsoft.com/office/drawing/2014/main" id="{6B19B2E5-E29A-4169-8CDD-80FC79D1C862}"/>
              </a:ext>
            </a:extLst>
          </p:cNvPr>
          <p:cNvSpPr>
            <a:spLocks noGrp="1"/>
          </p:cNvSpPr>
          <p:nvPr>
            <p:ph type="body" sz="quarter" idx="46" hasCustomPrompt="1"/>
          </p:nvPr>
        </p:nvSpPr>
        <p:spPr>
          <a:xfrm>
            <a:off x="427038" y="3701119"/>
            <a:ext cx="5691186" cy="345294"/>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accent4"/>
                </a:solidFill>
                <a:latin typeface="+mj-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Paragraph title Segoe UI </a:t>
            </a:r>
            <a:r>
              <a:rPr lang="en-US" err="1"/>
              <a:t>Semibold</a:t>
            </a:r>
            <a:r>
              <a:rPr lang="en-US"/>
              <a:t> 14/18</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4007229"/>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449263"/>
            <a:ext cx="6092825" cy="5185215"/>
          </a:xfrm>
          <a:prstGeom prst="rect">
            <a:avLst/>
          </a:prstGeom>
          <a:blipFill>
            <a:blip r:embed="rId2"/>
            <a:stretch>
              <a:fillRect t="-12412" b="-12412"/>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Footer Placeholder 1">
            <a:extLst>
              <a:ext uri="{FF2B5EF4-FFF2-40B4-BE49-F238E27FC236}">
                <a16:creationId xmlns:a16="http://schemas.microsoft.com/office/drawing/2014/main" id="{C06943B8-583F-41EC-BDD0-C4B2F2271C02}"/>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545892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899"/>
            <a:ext cx="5691187" cy="376684"/>
          </a:xfrm>
          <a:prstGeom prst="rect">
            <a:avLst/>
          </a:prstGeom>
        </p:spPr>
        <p:txBody>
          <a:bodyPr wrap="square" lIns="0" tIns="0" rIns="0" bIns="0" anchor="t">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314116"/>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userDrawn="1"/>
        </p:nvCxnSpPr>
        <p:spPr>
          <a:xfrm>
            <a:off x="427039" y="3066191"/>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3221852"/>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userDrawn="1"/>
        </p:nvCxnSpPr>
        <p:spPr>
          <a:xfrm>
            <a:off x="427039" y="3973928"/>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27039" y="4129589"/>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userDrawn="1"/>
        </p:nvCxnSpPr>
        <p:spPr>
          <a:xfrm>
            <a:off x="427039" y="4881665"/>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27039" y="5037324"/>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userDrawn="1"/>
        </p:nvSpPr>
        <p:spPr bwMode="auto">
          <a:xfrm>
            <a:off x="6354763" y="1485900"/>
            <a:ext cx="5654673" cy="4147841"/>
          </a:xfrm>
          <a:prstGeom prst="rect">
            <a:avLst/>
          </a:prstGeom>
          <a:no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477003" y="1603142"/>
            <a:ext cx="5410198" cy="3913358"/>
          </a:xfrm>
          <a:prstGeom prst="rect">
            <a:avLst/>
          </a:prstGeom>
          <a:blipFill dpi="0" rotWithShape="1">
            <a:blip r:embed="rId2"/>
            <a:srcRect/>
            <a:stretch>
              <a:fillRect t="-12167" b="-11528"/>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Footer Placeholder 1">
            <a:extLst>
              <a:ext uri="{FF2B5EF4-FFF2-40B4-BE49-F238E27FC236}">
                <a16:creationId xmlns:a16="http://schemas.microsoft.com/office/drawing/2014/main" id="{41DA22E1-F19A-4866-9903-D39B8BC0754E}"/>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33099422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899"/>
            <a:ext cx="5691187" cy="376684"/>
          </a:xfrm>
          <a:prstGeom prst="rect">
            <a:avLst/>
          </a:prstGeom>
        </p:spPr>
        <p:txBody>
          <a:bodyPr wrap="square" lIns="0" tIns="0" rIns="0" bIns="0" anchor="t">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50922" y="2486893"/>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userDrawn="1"/>
        </p:nvCxnSpPr>
        <p:spPr>
          <a:xfrm>
            <a:off x="1450922" y="3209654"/>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50922" y="3336000"/>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userDrawn="1"/>
        </p:nvCxnSpPr>
        <p:spPr>
          <a:xfrm>
            <a:off x="1450922" y="4058760"/>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50922" y="4185106"/>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userDrawn="1"/>
        </p:nvCxnSpPr>
        <p:spPr>
          <a:xfrm>
            <a:off x="1450922" y="4907867"/>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50922" y="5034211"/>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486336"/>
            <a:ext cx="6092825" cy="4144291"/>
          </a:xfrm>
          <a:prstGeom prst="rect">
            <a:avLst/>
          </a:prstGeom>
          <a:blipFill>
            <a:blip r:embed="rId2"/>
            <a:stretch>
              <a:fillRect t="-33991" b="-34785"/>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userDrawn="1"/>
        </p:nvSpPr>
        <p:spPr>
          <a:xfrm>
            <a:off x="427039"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a:t>© Copyright Microsoft Corporation. All rights reserved.</a:t>
            </a:r>
          </a:p>
        </p:txBody>
      </p:sp>
    </p:spTree>
    <p:extLst>
      <p:ext uri="{BB962C8B-B14F-4D97-AF65-F5344CB8AC3E}">
        <p14:creationId xmlns:p14="http://schemas.microsoft.com/office/powerpoint/2010/main" val="5772904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sub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27038" y="449263"/>
            <a:ext cx="11568684" cy="655637"/>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40753" y="1104900"/>
            <a:ext cx="11568684" cy="408075"/>
          </a:xfrm>
        </p:spPr>
        <p:txBody>
          <a:bodyPr tIns="45720" rIns="0" bIns="45720"/>
          <a:lstStyle>
            <a:lvl1pPr>
              <a:defRPr sz="2040">
                <a:solidFill>
                  <a:schemeClr val="tx1"/>
                </a:solidFill>
              </a:defRPr>
            </a:lvl1pPr>
          </a:lstStyle>
          <a:p>
            <a:r>
              <a:rPr lang="en-US"/>
              <a:t>Subheading Segoe UI </a:t>
            </a:r>
            <a:r>
              <a:rPr lang="en-US" err="1"/>
              <a:t>Semibold</a:t>
            </a:r>
            <a:r>
              <a:rPr lang="en-US"/>
              <a:t> 20 </a:t>
            </a:r>
            <a:r>
              <a:rPr lang="en-US" err="1"/>
              <a:t>pt</a:t>
            </a:r>
            <a:endParaRPr lang="en-US"/>
          </a:p>
        </p:txBody>
      </p:sp>
      <p:sp>
        <p:nvSpPr>
          <p:cNvPr id="2" name="Footer Placeholder 1">
            <a:extLst>
              <a:ext uri="{FF2B5EF4-FFF2-40B4-BE49-F238E27FC236}">
                <a16:creationId xmlns:a16="http://schemas.microsoft.com/office/drawing/2014/main" id="{64899B17-8D01-4107-A0A6-0451351ABAE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090944151"/>
      </p:ext>
    </p:extLst>
  </p:cSld>
  <p:clrMapOvr>
    <a:masterClrMapping/>
  </p:clrMapOvr>
  <p:transition>
    <p:fade/>
  </p:transition>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11582398" cy="742950"/>
          </a:xfrm>
        </p:spPr>
        <p:txBody>
          <a:bodyPr/>
          <a:lstStyle>
            <a:lvl1pPr>
              <a:defRPr>
                <a:solidFill>
                  <a:schemeClr val="tx1"/>
                </a:solidFill>
              </a:defRPr>
            </a:lvl1pPr>
          </a:lstStyle>
          <a:p>
            <a:r>
              <a:rPr lang="en-US"/>
              <a:t>Photo layout 1</a:t>
            </a:r>
          </a:p>
        </p:txBody>
      </p:sp>
      <p:sp>
        <p:nvSpPr>
          <p:cNvPr id="13" name="Text Placeholder 4">
            <a:extLst>
              <a:ext uri="{FF2B5EF4-FFF2-40B4-BE49-F238E27FC236}">
                <a16:creationId xmlns:a16="http://schemas.microsoft.com/office/drawing/2014/main" id="{22D1B7D7-06FD-4F28-9BBD-A26349C88491}"/>
              </a:ext>
            </a:extLst>
          </p:cNvPr>
          <p:cNvSpPr>
            <a:spLocks noGrp="1"/>
          </p:cNvSpPr>
          <p:nvPr>
            <p:ph type="body" sz="quarter" idx="47" hasCustomPrompt="1"/>
          </p:nvPr>
        </p:nvSpPr>
        <p:spPr>
          <a:xfrm>
            <a:off x="427039" y="1417417"/>
            <a:ext cx="5691187" cy="368736"/>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2040" b="0" i="0" spc="0">
                <a:solidFill>
                  <a:schemeClr val="tx1"/>
                </a:solidFill>
                <a:latin typeface="+mj-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a:t>
            </a:r>
            <a:r>
              <a:rPr lang="en-US" err="1"/>
              <a:t>Semibold</a:t>
            </a:r>
            <a:r>
              <a:rPr lang="en-US"/>
              <a:t> 18/20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922577"/>
            <a:ext cx="5691187" cy="710492"/>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userDrawn="1"/>
        </p:nvCxnSpPr>
        <p:spPr>
          <a:xfrm>
            <a:off x="427039" y="2777817"/>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922564"/>
            <a:ext cx="5691187" cy="710492"/>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userDrawn="1"/>
        </p:nvCxnSpPr>
        <p:spPr>
          <a:xfrm>
            <a:off x="427039" y="3777803"/>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3922551"/>
            <a:ext cx="5691187" cy="710492"/>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userDrawn="1"/>
        </p:nvCxnSpPr>
        <p:spPr>
          <a:xfrm>
            <a:off x="427039" y="4777790"/>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4922539"/>
            <a:ext cx="5691187" cy="710492"/>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userDrawn="1"/>
        </p:nvSpPr>
        <p:spPr bwMode="auto">
          <a:xfrm>
            <a:off x="6354763" y="1485900"/>
            <a:ext cx="5654673" cy="4148579"/>
          </a:xfrm>
          <a:prstGeom prst="rect">
            <a:avLst/>
          </a:prstGeom>
          <a:no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3913357"/>
          </a:xfrm>
          <a:prstGeom prst="rect">
            <a:avLst/>
          </a:prstGeom>
          <a:blipFill dpi="0" rotWithShape="1">
            <a:blip r:embed="rId2"/>
            <a:srcRect/>
            <a:stretch>
              <a:fillRect t="-11918" b="-11778"/>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Footer Placeholder 1">
            <a:extLst>
              <a:ext uri="{FF2B5EF4-FFF2-40B4-BE49-F238E27FC236}">
                <a16:creationId xmlns:a16="http://schemas.microsoft.com/office/drawing/2014/main" id="{C8DC7018-F39B-4B6A-8195-1144FFF36B83}"/>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24771137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8" y="449263"/>
            <a:ext cx="11582400" cy="742950"/>
          </a:xfrm>
        </p:spPr>
        <p:txBody>
          <a:bodyPr/>
          <a:lstStyle>
            <a:lvl1pPr>
              <a:defRPr>
                <a:solidFill>
                  <a:schemeClr val="tx1"/>
                </a:solidFill>
              </a:defRPr>
            </a:lvl1pPr>
          </a:lstStyle>
          <a:p>
            <a:r>
              <a:rPr lang="en-US"/>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0"/>
            <a:ext cx="5691187" cy="920531"/>
          </a:xfrm>
          <a:prstGeom prst="rect">
            <a:avLst/>
          </a:prstGeom>
          <a:solidFill>
            <a:schemeClr val="bg2"/>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561916"/>
            <a:ext cx="5691187" cy="920531"/>
          </a:xfrm>
          <a:prstGeom prst="rect">
            <a:avLst/>
          </a:prstGeom>
          <a:solidFill>
            <a:schemeClr val="bg2"/>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3637932"/>
            <a:ext cx="5691187" cy="920531"/>
          </a:xfrm>
          <a:prstGeom prst="rect">
            <a:avLst/>
          </a:prstGeom>
          <a:solidFill>
            <a:schemeClr val="bg2"/>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4713948"/>
            <a:ext cx="5691187" cy="920531"/>
          </a:xfrm>
          <a:prstGeom prst="rect">
            <a:avLst/>
          </a:prstGeom>
          <a:solidFill>
            <a:schemeClr val="bg2"/>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userDrawn="1"/>
        </p:nvSpPr>
        <p:spPr bwMode="auto">
          <a:xfrm>
            <a:off x="6354763" y="1485900"/>
            <a:ext cx="5654673" cy="4148579"/>
          </a:xfrm>
          <a:prstGeom prst="rect">
            <a:avLst/>
          </a:prstGeom>
          <a:no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3913357"/>
          </a:xfrm>
          <a:prstGeom prst="rect">
            <a:avLst/>
          </a:prstGeom>
          <a:blipFill dpi="0" rotWithShape="1">
            <a:blip r:embed="rId2"/>
            <a:srcRect/>
            <a:stretch>
              <a:fillRect t="-11917" b="-11779"/>
            </a:stretch>
          </a:blipFill>
          <a:ln w="19050">
            <a:noFill/>
          </a:ln>
        </p:spPr>
        <p:txBody>
          <a:bodyPr tIns="9144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Footer Placeholder 1">
            <a:extLst>
              <a:ext uri="{FF2B5EF4-FFF2-40B4-BE49-F238E27FC236}">
                <a16:creationId xmlns:a16="http://schemas.microsoft.com/office/drawing/2014/main" id="{C56D26C9-E199-4EBA-8CF2-616AA349D95C}"/>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8304085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 layout with single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8" y="449263"/>
            <a:ext cx="11582400" cy="742950"/>
          </a:xfrm>
        </p:spPr>
        <p:txBody>
          <a:bodyPr/>
          <a:lstStyle>
            <a:lvl1pPr>
              <a:defRPr>
                <a:solidFill>
                  <a:schemeClr val="tx1"/>
                </a:solidFill>
              </a:defRPr>
            </a:lvl1pPr>
          </a:lstStyle>
          <a:p>
            <a:r>
              <a:rPr lang="en-US"/>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4148578"/>
          </a:xfrm>
          <a:prstGeom prst="rect">
            <a:avLst/>
          </a:prstGeom>
          <a:solidFill>
            <a:schemeClr val="bg2"/>
          </a:solidFill>
        </p:spPr>
        <p:txBody>
          <a:bodyPr lIns="137160" tIns="91440" rIns="137160" bIns="91440" anchor="t">
            <a:noAutofit/>
          </a:bodyPr>
          <a:lstStyle>
            <a:lvl1pPr marL="0" indent="0">
              <a:lnSpc>
                <a:spcPct val="100000"/>
              </a:lnSpc>
              <a:spcBef>
                <a:spcPts val="0"/>
              </a:spcBef>
              <a:spcAft>
                <a:spcPts val="1224"/>
              </a:spcAft>
              <a:buFont typeface="Arial" panose="020B0604020202020204" pitchFamily="34" charset="0"/>
              <a:buNone/>
              <a:defRPr sz="1836"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a:p>
            <a:pPr marL="0" marR="0" lvl="0" indent="0" algn="l" defTabSz="932563"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userDrawn="1"/>
        </p:nvSpPr>
        <p:spPr bwMode="auto">
          <a:xfrm>
            <a:off x="6354763" y="1485900"/>
            <a:ext cx="5654673" cy="4148579"/>
          </a:xfrm>
          <a:prstGeom prst="rect">
            <a:avLst/>
          </a:prstGeom>
          <a:no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3913357"/>
          </a:xfrm>
          <a:prstGeom prst="rect">
            <a:avLst/>
          </a:prstGeom>
          <a:blipFill dpi="0" rotWithShape="1">
            <a:blip r:embed="rId2"/>
            <a:srcRect/>
            <a:stretch>
              <a:fillRect t="-11669" b="-12027"/>
            </a:stretch>
          </a:blipFill>
          <a:ln w="19050">
            <a:noFill/>
          </a:ln>
        </p:spPr>
        <p:txBody>
          <a:bodyPr tIns="9144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Footer Placeholder 1">
            <a:extLst>
              <a:ext uri="{FF2B5EF4-FFF2-40B4-BE49-F238E27FC236}">
                <a16:creationId xmlns:a16="http://schemas.microsoft.com/office/drawing/2014/main" id="{EF6BF2FC-D0DF-43FB-898E-872D6CBB08E2}"/>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55861029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hoto layout with single gray filled text box 2/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8" y="449263"/>
            <a:ext cx="11582400" cy="742950"/>
          </a:xfrm>
        </p:spPr>
        <p:txBody>
          <a:bodyPr/>
          <a:lstStyle>
            <a:lvl1pPr>
              <a:defRPr>
                <a:solidFill>
                  <a:schemeClr val="tx1"/>
                </a:solidFill>
              </a:defRPr>
            </a:lvl1pPr>
          </a:lstStyle>
          <a:p>
            <a:r>
              <a:rPr lang="en-US"/>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3733027" cy="4148578"/>
          </a:xfrm>
          <a:prstGeom prst="rect">
            <a:avLst/>
          </a:prstGeom>
          <a:solidFill>
            <a:schemeClr val="bg2"/>
          </a:solidFill>
        </p:spPr>
        <p:txBody>
          <a:bodyPr lIns="137160" tIns="91440" rIns="137160" bIns="91440" anchor="t">
            <a:noAutofit/>
          </a:bodyPr>
          <a:lstStyle>
            <a:lvl1pPr marL="0" indent="0">
              <a:lnSpc>
                <a:spcPct val="100000"/>
              </a:lnSpc>
              <a:spcBef>
                <a:spcPts val="0"/>
              </a:spcBef>
              <a:spcAft>
                <a:spcPts val="1224"/>
              </a:spcAft>
              <a:buFont typeface="Arial" panose="020B0604020202020204" pitchFamily="34" charset="0"/>
              <a:buNone/>
              <a:defRPr sz="1836"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a:p>
            <a:pPr marL="0" marR="0" lvl="0" indent="0" algn="l" defTabSz="932563"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userDrawn="1"/>
        </p:nvSpPr>
        <p:spPr bwMode="auto">
          <a:xfrm>
            <a:off x="4390012" y="1485900"/>
            <a:ext cx="7619425" cy="4148579"/>
          </a:xfrm>
          <a:prstGeom prst="rect">
            <a:avLst/>
          </a:prstGeom>
          <a:no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4521177" y="1595268"/>
            <a:ext cx="7366024" cy="3913358"/>
          </a:xfrm>
          <a:prstGeom prst="rect">
            <a:avLst/>
          </a:prstGeom>
          <a:blipFill dpi="0" rotWithShape="1">
            <a:blip r:embed="rId2"/>
            <a:srcRect/>
            <a:stretch>
              <a:fillRect t="-34423" b="-33990"/>
            </a:stretch>
          </a:blipFill>
          <a:ln w="19050">
            <a:noFill/>
          </a:ln>
        </p:spPr>
        <p:txBody>
          <a:bodyPr tIns="9144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Footer Placeholder 1">
            <a:extLst>
              <a:ext uri="{FF2B5EF4-FFF2-40B4-BE49-F238E27FC236}">
                <a16:creationId xmlns:a16="http://schemas.microsoft.com/office/drawing/2014/main" id="{55197CAA-02CC-4CFA-8726-E127D7D4F56D}"/>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58680956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hoto layout with text in vertical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8" y="449263"/>
            <a:ext cx="11582400" cy="742950"/>
          </a:xfrm>
        </p:spPr>
        <p:txBody>
          <a:bodyPr/>
          <a:lstStyle>
            <a:lvl1pPr>
              <a:defRPr>
                <a:solidFill>
                  <a:schemeClr val="tx1"/>
                </a:solidFill>
              </a:defRPr>
            </a:lvl1pPr>
          </a:lstStyle>
          <a:p>
            <a:r>
              <a:rPr lang="en-US"/>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2"/>
            <a:ext cx="11582398" cy="716079"/>
          </a:xfrm>
          <a:prstGeom prst="rect">
            <a:avLst/>
          </a:prstGeom>
          <a:noFill/>
        </p:spPr>
        <p:txBody>
          <a:bodyPr lIns="0" tIns="91440" rIns="0" bIns="91440" anchor="t">
            <a:noAutofit/>
          </a:bodyPr>
          <a:lstStyle>
            <a:lvl1pPr marL="0" indent="0">
              <a:lnSpc>
                <a:spcPct val="100000"/>
              </a:lnSpc>
              <a:spcBef>
                <a:spcPts val="0"/>
              </a:spcBef>
              <a:buFont typeface="Arial" panose="020B0604020202020204" pitchFamily="34" charset="0"/>
              <a:buNone/>
              <a:defRPr sz="1836"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userDrawn="1"/>
        </p:nvSpPr>
        <p:spPr bwMode="auto">
          <a:xfrm>
            <a:off x="427036" y="2401763"/>
            <a:ext cx="11582400" cy="323271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566115" y="2544049"/>
            <a:ext cx="11304242" cy="2948143"/>
          </a:xfrm>
          <a:prstGeom prst="rect">
            <a:avLst/>
          </a:prstGeom>
          <a:blipFill dpi="0" rotWithShape="1">
            <a:blip r:embed="rId2"/>
            <a:srcRect/>
            <a:stretch>
              <a:fillRect t="-11979" b="-9425"/>
            </a:stretch>
          </a:blipFill>
          <a:ln w="19050">
            <a:noFill/>
          </a:ln>
        </p:spPr>
        <p:txBody>
          <a:bodyPr tIns="9144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Footer Placeholder 1">
            <a:extLst>
              <a:ext uri="{FF2B5EF4-FFF2-40B4-BE49-F238E27FC236}">
                <a16:creationId xmlns:a16="http://schemas.microsoft.com/office/drawing/2014/main" id="{F058022C-C488-4C60-8FED-6334EDFD8685}"/>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56300449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mo slide with text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27038" y="449263"/>
            <a:ext cx="11568684" cy="742950"/>
          </a:xfrm>
        </p:spPr>
        <p:txBody>
          <a:bodyPr/>
          <a:lstStyle/>
          <a:p>
            <a:r>
              <a:rPr lang="en-US"/>
              <a:t>Click to edit Master title style</a:t>
            </a:r>
          </a:p>
        </p:txBody>
      </p:sp>
      <p:sp>
        <p:nvSpPr>
          <p:cNvPr id="4" name="Text Placeholder 3"/>
          <p:cNvSpPr>
            <a:spLocks noGrp="1"/>
          </p:cNvSpPr>
          <p:nvPr>
            <p:ph type="body" sz="quarter" idx="10" hasCustomPrompt="1"/>
          </p:nvPr>
        </p:nvSpPr>
        <p:spPr>
          <a:xfrm>
            <a:off x="427039" y="1485902"/>
            <a:ext cx="6539331" cy="313904"/>
          </a:xfrm>
          <a:prstGeom prst="rect">
            <a:avLst/>
          </a:prstGeom>
        </p:spPr>
        <p:txBody>
          <a:bodyPr wrap="square" lIns="0" tIns="0" rIns="0" bIns="0">
            <a:spAutoFit/>
          </a:bodyPr>
          <a:lstStyle>
            <a:lvl1pPr marL="0" indent="0">
              <a:lnSpc>
                <a:spcPts val="2400"/>
              </a:lnSpc>
              <a:buNone/>
              <a:defRPr sz="2040" b="0" i="0" spc="0">
                <a:solidFill>
                  <a:schemeClr val="tx1"/>
                </a:solidFill>
                <a:latin typeface="+mj-lt"/>
              </a:defRPr>
            </a:lvl1pPr>
            <a:lvl2pPr marL="228557" indent="0">
              <a:buNone/>
              <a:defRPr/>
            </a:lvl2pPr>
            <a:lvl3pPr marL="457112" indent="0">
              <a:buNone/>
              <a:defRPr/>
            </a:lvl3pPr>
            <a:lvl4pPr marL="685669" indent="0">
              <a:buNone/>
              <a:defRPr/>
            </a:lvl4pPr>
            <a:lvl5pPr marL="914224" indent="0">
              <a:buNone/>
              <a:defRPr/>
            </a:lvl5pPr>
          </a:lstStyle>
          <a:p>
            <a:pPr lvl="0"/>
            <a:r>
              <a:rPr lang="pt-BR" err="1"/>
              <a:t>Large</a:t>
            </a:r>
            <a:r>
              <a:rPr lang="pt-BR"/>
              <a:t> </a:t>
            </a:r>
            <a:r>
              <a:rPr lang="pt-BR" err="1"/>
              <a:t>subhead</a:t>
            </a:r>
            <a:r>
              <a:rPr lang="pt-BR"/>
              <a:t> Segoe UI </a:t>
            </a:r>
            <a:r>
              <a:rPr lang="pt-BR" err="1"/>
              <a:t>Semibold</a:t>
            </a:r>
            <a:r>
              <a:rPr lang="pt-BR"/>
              <a:t> 18/20</a:t>
            </a:r>
            <a:endParaRPr lang="en-US"/>
          </a:p>
        </p:txBody>
      </p:sp>
      <p:sp>
        <p:nvSpPr>
          <p:cNvPr id="5" name="Text Placeholder 4"/>
          <p:cNvSpPr>
            <a:spLocks noGrp="1"/>
          </p:cNvSpPr>
          <p:nvPr>
            <p:ph type="body" sz="quarter" idx="11" hasCustomPrompt="1"/>
          </p:nvPr>
        </p:nvSpPr>
        <p:spPr>
          <a:xfrm>
            <a:off x="427037" y="1856672"/>
            <a:ext cx="6539332" cy="2377767"/>
          </a:xfrm>
          <a:prstGeom prst="rect">
            <a:avLst/>
          </a:prstGeom>
        </p:spPr>
        <p:txBody>
          <a:bodyPr lIns="0" tIns="45720" rIns="0" bIns="45720"/>
          <a:lstStyle>
            <a:lvl1pPr marL="0" indent="0">
              <a:lnSpc>
                <a:spcPct val="100000"/>
              </a:lnSpc>
              <a:spcBef>
                <a:spcPts val="0"/>
              </a:spcBef>
              <a:spcAft>
                <a:spcPts val="1224"/>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Segoe UI Regular 14/18. The quick brown fox jumps over the lazy dog. The quick brown fox jumps over the lazy dog. The quick brown fox jumps over the lazy dog.</a:t>
            </a:r>
          </a:p>
          <a:p>
            <a:pPr lvl="0"/>
            <a:r>
              <a:rPr lang="en-US"/>
              <a:t>Body copy Segoe UI Regular 14/18. The quick brown fox jumps over the lazy dog. The quick brown fox jumps over the lazy dog. The quick brown fox jumps over the lazy dog.</a:t>
            </a:r>
          </a:p>
          <a:p>
            <a:pPr lvl="0"/>
            <a:r>
              <a:rPr lang="en-US"/>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206" t="13438" b="10994"/>
          <a:stretch/>
        </p:blipFill>
        <p:spPr>
          <a:xfrm>
            <a:off x="7189838" y="1481480"/>
            <a:ext cx="5246639" cy="4152999"/>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7423021" y="1696820"/>
            <a:ext cx="5013454" cy="3675364"/>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6" name="Footer Placeholder 1">
            <a:extLst>
              <a:ext uri="{FF2B5EF4-FFF2-40B4-BE49-F238E27FC236}">
                <a16:creationId xmlns:a16="http://schemas.microsoft.com/office/drawing/2014/main" id="{9DD1EFE7-3AE2-4E6F-A2DA-B6AD63EAB12F}"/>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16698689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023" t="13668" r="9098" b="10044"/>
          <a:stretch/>
        </p:blipFill>
        <p:spPr>
          <a:xfrm>
            <a:off x="2447944" y="1191661"/>
            <a:ext cx="7540588" cy="4442819"/>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714002" y="1415907"/>
            <a:ext cx="7008472" cy="3946563"/>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4" name="Footer Placeholder 1">
            <a:extLst>
              <a:ext uri="{FF2B5EF4-FFF2-40B4-BE49-F238E27FC236}">
                <a16:creationId xmlns:a16="http://schemas.microsoft.com/office/drawing/2014/main" id="{59B4A147-D1B7-4B10-BC9F-A628EC66D4A0}"/>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095823534"/>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Chart examples</a:t>
            </a:r>
          </a:p>
        </p:txBody>
      </p:sp>
      <p:sp>
        <p:nvSpPr>
          <p:cNvPr id="7" name="Chart Placeholder 6"/>
          <p:cNvSpPr>
            <a:spLocks noGrp="1"/>
          </p:cNvSpPr>
          <p:nvPr>
            <p:ph type="chart" sz="quarter" idx="21"/>
          </p:nvPr>
        </p:nvSpPr>
        <p:spPr>
          <a:xfrm>
            <a:off x="427504" y="1989616"/>
            <a:ext cx="3728569" cy="2802930"/>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503" y="4889519"/>
            <a:ext cx="3739683" cy="235427"/>
          </a:xfrm>
          <a:prstGeom prst="rect">
            <a:avLst/>
          </a:prstGeom>
        </p:spPr>
        <p:txBody>
          <a:bodyPr lIns="0" tIns="0" r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UI bold 10/12. </a:t>
            </a:r>
          </a:p>
        </p:txBody>
      </p:sp>
      <p:sp>
        <p:nvSpPr>
          <p:cNvPr id="9" name="Text Placeholder 4"/>
          <p:cNvSpPr>
            <a:spLocks noGrp="1"/>
          </p:cNvSpPr>
          <p:nvPr>
            <p:ph type="body" sz="quarter" idx="12" hasCustomPrompt="1"/>
          </p:nvPr>
        </p:nvSpPr>
        <p:spPr>
          <a:xfrm>
            <a:off x="427504" y="5172033"/>
            <a:ext cx="3728569" cy="313904"/>
          </a:xfrm>
          <a:prstGeom prst="rect">
            <a:avLst/>
          </a:prstGeom>
        </p:spPr>
        <p:txBody>
          <a:bodyPr lIns="0" tIns="0" rIns="0" bIns="0"/>
          <a:lstStyle>
            <a:lvl1pPr marL="0" indent="0">
              <a:lnSpc>
                <a:spcPct val="100000"/>
              </a:lnSpc>
              <a:spcBef>
                <a:spcPts val="900"/>
              </a:spcBef>
              <a:buFont typeface="Arial" panose="020B0604020202020204" pitchFamily="34" charset="0"/>
              <a:buNone/>
              <a:defRPr sz="1020"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89439" y="1989616"/>
            <a:ext cx="3679825" cy="2802930"/>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400550" y="4889519"/>
            <a:ext cx="3668714" cy="235427"/>
          </a:xfrm>
          <a:prstGeom prst="rect">
            <a:avLst/>
          </a:prstGeom>
        </p:spPr>
        <p:txBody>
          <a:bodyPr lIns="0" tIns="0" r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UI bold 10/12. </a:t>
            </a:r>
          </a:p>
        </p:txBody>
      </p:sp>
      <p:sp>
        <p:nvSpPr>
          <p:cNvPr id="17" name="Text Placeholder 4"/>
          <p:cNvSpPr>
            <a:spLocks noGrp="1"/>
          </p:cNvSpPr>
          <p:nvPr>
            <p:ph type="body" sz="quarter" idx="18" hasCustomPrompt="1"/>
          </p:nvPr>
        </p:nvSpPr>
        <p:spPr>
          <a:xfrm>
            <a:off x="4389439" y="5172033"/>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302625" y="1989616"/>
            <a:ext cx="3695701" cy="2802930"/>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02626" y="5172033"/>
            <a:ext cx="3706346"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4889519"/>
            <a:ext cx="3702053" cy="235427"/>
          </a:xfrm>
          <a:prstGeom prst="rect">
            <a:avLst/>
          </a:prstGeom>
        </p:spPr>
        <p:txBody>
          <a:bodyPr lIns="0" tIns="0" r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UI bold 10/12. </a:t>
            </a:r>
          </a:p>
        </p:txBody>
      </p:sp>
      <p:sp>
        <p:nvSpPr>
          <p:cNvPr id="5" name="Footer Placeholder 1">
            <a:extLst>
              <a:ext uri="{FF2B5EF4-FFF2-40B4-BE49-F238E27FC236}">
                <a16:creationId xmlns:a16="http://schemas.microsoft.com/office/drawing/2014/main" id="{453ADA6D-9E40-4A03-8A63-73B6DFA34FE7}"/>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42039217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27039" y="3325889"/>
            <a:ext cx="11571287" cy="469039"/>
          </a:xfrm>
          <a:prstGeom prst="rect">
            <a:avLst/>
          </a:prstGeom>
        </p:spPr>
        <p:txBody>
          <a:bodyPr anchor="ctr" anchorCtr="0"/>
          <a:lstStyle>
            <a:lvl1pPr algn="ctr">
              <a:defRPr sz="2448"/>
            </a:lvl1pPr>
          </a:lstStyle>
          <a:p>
            <a:r>
              <a:rPr lang="en-US"/>
              <a:t>Click icon to add table</a:t>
            </a:r>
          </a:p>
        </p:txBody>
      </p:sp>
      <p:sp>
        <p:nvSpPr>
          <p:cNvPr id="6" name="Footer Placeholder 1">
            <a:extLst>
              <a:ext uri="{FF2B5EF4-FFF2-40B4-BE49-F238E27FC236}">
                <a16:creationId xmlns:a16="http://schemas.microsoft.com/office/drawing/2014/main" id="{6A78ED9F-8DCD-4BC7-9021-4DDB0C8C43C8}"/>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773916505"/>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ext option - 4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hasCustomPrompt="1"/>
          </p:nvPr>
        </p:nvSpPr>
        <p:spPr>
          <a:xfrm>
            <a:off x="439740" y="2795445"/>
            <a:ext cx="2655570" cy="2840479"/>
          </a:xfrm>
          <a:prstGeom prst="rect">
            <a:avLst/>
          </a:prstGeo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userDrawn="1"/>
        </p:nvCxnSpPr>
        <p:spPr>
          <a:xfrm>
            <a:off x="3253478"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3411644" y="2794001"/>
            <a:ext cx="2655570" cy="2840479"/>
          </a:xfrm>
          <a:prstGeom prst="rect">
            <a:avLst/>
          </a:prstGeo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sz="1428">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userDrawn="1"/>
        </p:nvCxnSpPr>
        <p:spPr>
          <a:xfrm>
            <a:off x="6225384"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6383550" y="2794001"/>
            <a:ext cx="2655570" cy="2840479"/>
          </a:xfrm>
          <a:prstGeom prst="rect">
            <a:avLst/>
          </a:prstGeo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userDrawn="1"/>
        </p:nvCxnSpPr>
        <p:spPr>
          <a:xfrm>
            <a:off x="9197289"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9355455" y="2794001"/>
            <a:ext cx="2655570" cy="2840479"/>
          </a:xfrm>
          <a:prstGeom prst="rect">
            <a:avLst/>
          </a:prstGeo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4" name="Footer Placeholder 1">
            <a:extLst>
              <a:ext uri="{FF2B5EF4-FFF2-40B4-BE49-F238E27FC236}">
                <a16:creationId xmlns:a16="http://schemas.microsoft.com/office/drawing/2014/main" id="{19D8CB66-B611-4CE7-A43F-AA9D9AFBFDAF}"/>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66877112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594936"/>
          </a:xfrm>
        </p:spPr>
        <p:txBody>
          <a:bodyPr/>
          <a:lstStyle>
            <a:lvl1pPr>
              <a:spcBef>
                <a:spcPts val="400"/>
              </a:spcBef>
              <a:spcAft>
                <a:spcPts val="600"/>
              </a:spcAft>
              <a:defRPr sz="2448" b="0">
                <a:latin typeface="+mn-lt"/>
              </a:defRPr>
            </a:lvl1pPr>
            <a:lvl2pPr>
              <a:spcBef>
                <a:spcPts val="400"/>
              </a:spcBef>
              <a:spcAft>
                <a:spcPts val="600"/>
              </a:spcAft>
              <a:defRPr sz="2448">
                <a:latin typeface="+mn-lt"/>
              </a:defRPr>
            </a:lvl2pPr>
            <a:lvl3pPr>
              <a:spcBef>
                <a:spcPts val="400"/>
              </a:spcBef>
              <a:spcAft>
                <a:spcPts val="600"/>
              </a:spcAft>
              <a:defRPr sz="2448" b="0">
                <a:latin typeface="+mn-lt"/>
              </a:defRPr>
            </a:lvl3pPr>
            <a:lvl4pPr>
              <a:spcBef>
                <a:spcPts val="400"/>
              </a:spcBef>
              <a:spcAft>
                <a:spcPts val="600"/>
              </a:spcAft>
              <a:defRPr sz="2448" b="0">
                <a:latin typeface="+mn-lt"/>
              </a:defRPr>
            </a:lvl4pPr>
            <a:lvl5pPr>
              <a:spcBef>
                <a:spcPts val="400"/>
              </a:spcBef>
              <a:spcAft>
                <a:spcPts val="600"/>
              </a:spcAft>
              <a:defRPr sz="2448" b="0">
                <a:latin typeface="+mn-lt"/>
              </a:defRPr>
            </a:lvl5pPr>
          </a:lstStyle>
          <a:p>
            <a:pPr lvl="0"/>
            <a:r>
              <a:rPr lang="en-US" dirty="0"/>
              <a:t>Click to edit Master text styles</a:t>
            </a:r>
          </a:p>
          <a:p>
            <a:pPr lvl="4"/>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830102783"/>
      </p:ext>
    </p:extLst>
  </p:cSld>
  <p:clrMapOvr>
    <a:masterClrMapping/>
  </p:clrMapOvr>
  <p:transition>
    <p:fade/>
  </p:transition>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two rows</a:t>
            </a:r>
          </a:p>
        </p:txBody>
      </p:sp>
      <p:sp>
        <p:nvSpPr>
          <p:cNvPr id="5" name="Text Placeholder 4"/>
          <p:cNvSpPr>
            <a:spLocks noGrp="1"/>
          </p:cNvSpPr>
          <p:nvPr>
            <p:ph type="body" sz="quarter" idx="11" hasCustomPrompt="1"/>
          </p:nvPr>
        </p:nvSpPr>
        <p:spPr>
          <a:xfrm>
            <a:off x="1600200" y="1485899"/>
            <a:ext cx="10409238" cy="914400"/>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lvl="1"/>
            <a:r>
              <a:rPr lang="en-US"/>
              <a:t>Body copy Segoe UI </a:t>
            </a:r>
            <a:r>
              <a:rPr lang="en-US" err="1"/>
              <a:t>Semibold</a:t>
            </a:r>
            <a:r>
              <a:rPr lang="en-US"/>
              <a:t> 20/24. </a:t>
            </a:r>
          </a:p>
          <a:p>
            <a:pPr lvl="1"/>
            <a:r>
              <a:rPr lang="en-US"/>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40754" y="3040062"/>
            <a:ext cx="11568684" cy="547870"/>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5" y="3587932"/>
            <a:ext cx="5544766" cy="2046546"/>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464672" y="3587932"/>
            <a:ext cx="5544766" cy="2046546"/>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6" name="Footer Placeholder 1">
            <a:extLst>
              <a:ext uri="{FF2B5EF4-FFF2-40B4-BE49-F238E27FC236}">
                <a16:creationId xmlns:a16="http://schemas.microsoft.com/office/drawing/2014/main" id="{68B75876-CF77-420E-95A4-0C529E408856}"/>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316742795"/>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three rows</a:t>
            </a:r>
          </a:p>
        </p:txBody>
      </p:sp>
      <p:sp>
        <p:nvSpPr>
          <p:cNvPr id="14" name="Text Placeholder 4"/>
          <p:cNvSpPr>
            <a:spLocks noGrp="1"/>
          </p:cNvSpPr>
          <p:nvPr>
            <p:ph type="body" sz="quarter" idx="15" hasCustomPrompt="1"/>
          </p:nvPr>
        </p:nvSpPr>
        <p:spPr>
          <a:xfrm>
            <a:off x="427038" y="1485899"/>
            <a:ext cx="11568684" cy="547870"/>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2046546"/>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2046546"/>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2046546"/>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5" name="Footer Placeholder 1">
            <a:extLst>
              <a:ext uri="{FF2B5EF4-FFF2-40B4-BE49-F238E27FC236}">
                <a16:creationId xmlns:a16="http://schemas.microsoft.com/office/drawing/2014/main" id="{B5425D6F-5786-43B6-A96D-5D9F5E693787}"/>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80602882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three rows</a:t>
            </a:r>
          </a:p>
        </p:txBody>
      </p:sp>
      <p:sp>
        <p:nvSpPr>
          <p:cNvPr id="14" name="Text Placeholder 4"/>
          <p:cNvSpPr>
            <a:spLocks noGrp="1"/>
          </p:cNvSpPr>
          <p:nvPr>
            <p:ph type="body" sz="quarter" idx="15" hasCustomPrompt="1"/>
          </p:nvPr>
        </p:nvSpPr>
        <p:spPr>
          <a:xfrm>
            <a:off x="427038" y="1485899"/>
            <a:ext cx="11568684" cy="547870"/>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1719312"/>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1719312"/>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1719312"/>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40754" y="3923174"/>
            <a:ext cx="3723554" cy="1719312"/>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363318" y="3923174"/>
            <a:ext cx="3723554" cy="1719312"/>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285884" y="3923174"/>
            <a:ext cx="3723554" cy="1719312"/>
          </a:xfrm>
          <a:prstGeom prst="rect">
            <a:avLst/>
          </a:prstGeom>
          <a:ln w="19050">
            <a:solidFill>
              <a:schemeClr val="accent4"/>
            </a:solidFill>
          </a:ln>
        </p:spPr>
        <p:txBody>
          <a:bodyPr lIns="182880" tIns="137160" rIns="182880">
            <a:noAutofit/>
          </a:bodyPr>
          <a:lstStyle>
            <a:lvl1pPr>
              <a:defRPr sz="2040">
                <a:solidFill>
                  <a:schemeClr val="accent4"/>
                </a:solidFill>
              </a:defRPr>
            </a:lvl1pPr>
            <a:lvl2pPr>
              <a:defRPr sz="1836"/>
            </a:lvl2pPr>
          </a:lstStyle>
          <a:p>
            <a:pPr lvl="0"/>
            <a:r>
              <a:rPr lang="en-US"/>
              <a:t>Click to edit Master text styles</a:t>
            </a:r>
          </a:p>
          <a:p>
            <a:pPr lvl="1"/>
            <a:r>
              <a:rPr lang="en-US"/>
              <a:t>Second level</a:t>
            </a:r>
          </a:p>
        </p:txBody>
      </p:sp>
      <p:sp>
        <p:nvSpPr>
          <p:cNvPr id="5" name="Footer Placeholder 1">
            <a:extLst>
              <a:ext uri="{FF2B5EF4-FFF2-40B4-BE49-F238E27FC236}">
                <a16:creationId xmlns:a16="http://schemas.microsoft.com/office/drawing/2014/main" id="{F2E41971-C1D5-428F-BAD7-1B3A7C763E19}"/>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95599715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layout with 5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6" name="Text Placeholder 5">
            <a:extLst>
              <a:ext uri="{FF2B5EF4-FFF2-40B4-BE49-F238E27FC236}">
                <a16:creationId xmlns:a16="http://schemas.microsoft.com/office/drawing/2014/main" id="{D9DBD290-484B-46DF-8655-98465D6EA681}"/>
              </a:ext>
            </a:extLst>
          </p:cNvPr>
          <p:cNvSpPr>
            <a:spLocks noGrp="1"/>
          </p:cNvSpPr>
          <p:nvPr>
            <p:ph type="body" sz="quarter" idx="20" hasCustomPrompt="1"/>
          </p:nvPr>
        </p:nvSpPr>
        <p:spPr>
          <a:xfrm>
            <a:off x="427038" y="1483426"/>
            <a:ext cx="11555978" cy="376684"/>
          </a:xfrm>
          <a:prstGeom prst="rect">
            <a:avLst/>
          </a:prstGeom>
        </p:spPr>
        <p:txBody>
          <a:bodyPr vert="horz" lIns="0" tIns="0" rIns="0" bIns="0" rtlCol="0">
            <a:spAutoFit/>
          </a:bodyPr>
          <a:lstStyle>
            <a:lvl1pPr>
              <a:defRPr lang="en-US" sz="2448" dirty="0"/>
            </a:lvl1pPr>
          </a:lstStyle>
          <a:p>
            <a:pPr lvl="0"/>
            <a:r>
              <a:rPr lang="en-US"/>
              <a:t>Body copy Segoe UI </a:t>
            </a:r>
            <a:r>
              <a:rPr lang="en-US" err="1"/>
              <a:t>Semibold</a:t>
            </a:r>
            <a:r>
              <a:rPr lang="en-US"/>
              <a:t> 20/24.</a:t>
            </a:r>
          </a:p>
        </p:txBody>
      </p:sp>
      <p:sp>
        <p:nvSpPr>
          <p:cNvPr id="5" name="Text Placeholder 4"/>
          <p:cNvSpPr>
            <a:spLocks noGrp="1"/>
          </p:cNvSpPr>
          <p:nvPr>
            <p:ph type="body" sz="quarter" idx="11" hasCustomPrompt="1"/>
          </p:nvPr>
        </p:nvSpPr>
        <p:spPr>
          <a:xfrm>
            <a:off x="439741" y="2203425"/>
            <a:ext cx="2176845" cy="2505718"/>
          </a:xfrm>
          <a:prstGeom prst="rect">
            <a:avLst/>
          </a:prstGeom>
          <a:solidFill>
            <a:schemeClr val="bg1">
              <a:lumMod val="95000"/>
            </a:schemeClr>
          </a:solidFill>
        </p:spPr>
        <p:txBody>
          <a:bodyPr lIns="91440" tIns="91440" rIns="91440" bIns="9144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2784525" y="2201980"/>
            <a:ext cx="2176845" cy="2505718"/>
          </a:xfrm>
          <a:prstGeom prst="rect">
            <a:avLst/>
          </a:prstGeom>
          <a:solidFill>
            <a:schemeClr val="bg1">
              <a:lumMod val="95000"/>
            </a:schemeClr>
          </a:solidFill>
        </p:spPr>
        <p:txBody>
          <a:bodyPr lIns="91440" tIns="91440" rIns="91440" bIns="9144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sz="1428">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5129308" y="2201980"/>
            <a:ext cx="2176845" cy="2505718"/>
          </a:xfrm>
          <a:prstGeom prst="rect">
            <a:avLst/>
          </a:prstGeom>
          <a:solidFill>
            <a:schemeClr val="bg1">
              <a:lumMod val="95000"/>
            </a:schemeClr>
          </a:solidFill>
        </p:spPr>
        <p:txBody>
          <a:bodyPr lIns="91440" tIns="91440" rIns="91440" bIns="9144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7474092" y="2201980"/>
            <a:ext cx="2176845" cy="2505718"/>
          </a:xfrm>
          <a:prstGeom prst="rect">
            <a:avLst/>
          </a:prstGeom>
          <a:solidFill>
            <a:schemeClr val="bg1">
              <a:lumMod val="95000"/>
            </a:schemeClr>
          </a:solidFill>
        </p:spPr>
        <p:txBody>
          <a:bodyPr lIns="91440" tIns="91440" rIns="91440" bIns="9144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3" name="Text Placeholder 4">
            <a:extLst>
              <a:ext uri="{FF2B5EF4-FFF2-40B4-BE49-F238E27FC236}">
                <a16:creationId xmlns:a16="http://schemas.microsoft.com/office/drawing/2014/main" id="{D4B800CD-E20F-4ADE-A8FB-C72028E17AA0}"/>
              </a:ext>
            </a:extLst>
          </p:cNvPr>
          <p:cNvSpPr>
            <a:spLocks noGrp="1"/>
          </p:cNvSpPr>
          <p:nvPr>
            <p:ph type="body" sz="quarter" idx="21" hasCustomPrompt="1"/>
          </p:nvPr>
        </p:nvSpPr>
        <p:spPr>
          <a:xfrm>
            <a:off x="9818873" y="2201980"/>
            <a:ext cx="2176845" cy="2505718"/>
          </a:xfrm>
          <a:prstGeom prst="rect">
            <a:avLst/>
          </a:prstGeom>
          <a:solidFill>
            <a:schemeClr val="bg1">
              <a:lumMod val="95000"/>
            </a:schemeClr>
          </a:solidFill>
        </p:spPr>
        <p:txBody>
          <a:bodyPr lIns="91440" tIns="91440" rIns="91440" bIns="9144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4" name="Footer Placeholder 1">
            <a:extLst>
              <a:ext uri="{FF2B5EF4-FFF2-40B4-BE49-F238E27FC236}">
                <a16:creationId xmlns:a16="http://schemas.microsoft.com/office/drawing/2014/main" id="{FBE795F1-CEE6-456B-ABC9-7B95E3863397}"/>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02904668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layout with 3 columns &amp; 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6" name="Text Placeholder 5">
            <a:extLst>
              <a:ext uri="{FF2B5EF4-FFF2-40B4-BE49-F238E27FC236}">
                <a16:creationId xmlns:a16="http://schemas.microsoft.com/office/drawing/2014/main" id="{D9DBD290-484B-46DF-8655-98465D6EA681}"/>
              </a:ext>
            </a:extLst>
          </p:cNvPr>
          <p:cNvSpPr>
            <a:spLocks noGrp="1"/>
          </p:cNvSpPr>
          <p:nvPr>
            <p:ph type="body" sz="quarter" idx="20" hasCustomPrompt="1"/>
          </p:nvPr>
        </p:nvSpPr>
        <p:spPr>
          <a:xfrm>
            <a:off x="427038" y="1207518"/>
            <a:ext cx="11555978" cy="376684"/>
          </a:xfrm>
          <a:prstGeom prst="rect">
            <a:avLst/>
          </a:prstGeom>
        </p:spPr>
        <p:txBody>
          <a:bodyPr lIns="0" tIns="0" rIns="0" bIns="0"/>
          <a:lstStyle>
            <a:lvl1pPr>
              <a:defRPr sz="2448"/>
            </a:lvl1pPr>
          </a:lstStyle>
          <a:p>
            <a:pPr lvl="0"/>
            <a:r>
              <a:rPr lang="en-US"/>
              <a:t>Body copy Segoe UI </a:t>
            </a:r>
            <a:r>
              <a:rPr lang="en-US" err="1"/>
              <a:t>Semibold</a:t>
            </a:r>
            <a:r>
              <a:rPr lang="en-US"/>
              <a:t> 20/24.</a:t>
            </a:r>
          </a:p>
        </p:txBody>
      </p:sp>
      <p:sp>
        <p:nvSpPr>
          <p:cNvPr id="5" name="Text Placeholder 4"/>
          <p:cNvSpPr>
            <a:spLocks noGrp="1"/>
          </p:cNvSpPr>
          <p:nvPr>
            <p:ph type="body" sz="quarter" idx="11" hasCustomPrompt="1"/>
          </p:nvPr>
        </p:nvSpPr>
        <p:spPr>
          <a:xfrm>
            <a:off x="439740" y="2203426"/>
            <a:ext cx="3706652" cy="1637087"/>
          </a:xfrm>
          <a:prstGeom prst="rect">
            <a:avLst/>
          </a:prstGeom>
          <a:solidFill>
            <a:schemeClr val="bg1">
              <a:lumMod val="95000"/>
            </a:schemeClr>
          </a:solidFill>
        </p:spPr>
        <p:txBody>
          <a:bodyPr lIns="91440" tIns="91440" rIns="91440" bIns="9144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403286" y="2201982"/>
            <a:ext cx="3665850" cy="1637087"/>
          </a:xfrm>
          <a:prstGeom prst="rect">
            <a:avLst/>
          </a:prstGeom>
          <a:solidFill>
            <a:schemeClr val="bg1">
              <a:lumMod val="95000"/>
            </a:schemeClr>
          </a:solidFill>
        </p:spPr>
        <p:txBody>
          <a:bodyPr lIns="91440" tIns="91440" rIns="91440" bIns="9144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sz="1428">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3" name="Text Placeholder 4">
            <a:extLst>
              <a:ext uri="{FF2B5EF4-FFF2-40B4-BE49-F238E27FC236}">
                <a16:creationId xmlns:a16="http://schemas.microsoft.com/office/drawing/2014/main" id="{D4B800CD-E20F-4ADE-A8FB-C72028E17AA0}"/>
              </a:ext>
            </a:extLst>
          </p:cNvPr>
          <p:cNvSpPr>
            <a:spLocks noGrp="1"/>
          </p:cNvSpPr>
          <p:nvPr>
            <p:ph type="body" sz="quarter" idx="21" hasCustomPrompt="1"/>
          </p:nvPr>
        </p:nvSpPr>
        <p:spPr>
          <a:xfrm>
            <a:off x="8302319" y="2201982"/>
            <a:ext cx="3706651" cy="1637087"/>
          </a:xfrm>
          <a:prstGeom prst="rect">
            <a:avLst/>
          </a:prstGeom>
          <a:solidFill>
            <a:schemeClr val="bg1">
              <a:lumMod val="95000"/>
            </a:schemeClr>
          </a:solidFill>
        </p:spPr>
        <p:txBody>
          <a:bodyPr lIns="91440" tIns="91440" rIns="91440" bIns="9144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0" name="Text Placeholder 4">
            <a:extLst>
              <a:ext uri="{FF2B5EF4-FFF2-40B4-BE49-F238E27FC236}">
                <a16:creationId xmlns:a16="http://schemas.microsoft.com/office/drawing/2014/main" id="{5479F1E5-8DBD-42CA-8DB4-7162193F8C0A}"/>
              </a:ext>
            </a:extLst>
          </p:cNvPr>
          <p:cNvSpPr>
            <a:spLocks noGrp="1"/>
          </p:cNvSpPr>
          <p:nvPr>
            <p:ph type="body" sz="quarter" idx="22" hasCustomPrompt="1"/>
          </p:nvPr>
        </p:nvSpPr>
        <p:spPr>
          <a:xfrm>
            <a:off x="439740" y="3997392"/>
            <a:ext cx="3706652" cy="1637087"/>
          </a:xfrm>
          <a:prstGeom prst="rect">
            <a:avLst/>
          </a:prstGeom>
          <a:solidFill>
            <a:schemeClr val="bg1">
              <a:lumMod val="95000"/>
            </a:schemeClr>
          </a:solidFill>
        </p:spPr>
        <p:txBody>
          <a:bodyPr lIns="91440" tIns="91440" rIns="91440" bIns="9144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1" name="Text Placeholder 4">
            <a:extLst>
              <a:ext uri="{FF2B5EF4-FFF2-40B4-BE49-F238E27FC236}">
                <a16:creationId xmlns:a16="http://schemas.microsoft.com/office/drawing/2014/main" id="{430DC868-B118-4581-BA96-109541166BC7}"/>
              </a:ext>
            </a:extLst>
          </p:cNvPr>
          <p:cNvSpPr>
            <a:spLocks noGrp="1"/>
          </p:cNvSpPr>
          <p:nvPr>
            <p:ph type="body" sz="quarter" idx="23" hasCustomPrompt="1"/>
          </p:nvPr>
        </p:nvSpPr>
        <p:spPr>
          <a:xfrm>
            <a:off x="4403286" y="3995948"/>
            <a:ext cx="3665850" cy="1637087"/>
          </a:xfrm>
          <a:prstGeom prst="rect">
            <a:avLst/>
          </a:prstGeom>
          <a:solidFill>
            <a:schemeClr val="bg1">
              <a:lumMod val="95000"/>
            </a:schemeClr>
          </a:solidFill>
        </p:spPr>
        <p:txBody>
          <a:bodyPr lIns="91440" tIns="91440" rIns="91440" bIns="9144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sz="1428">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2" name="Text Placeholder 4">
            <a:extLst>
              <a:ext uri="{FF2B5EF4-FFF2-40B4-BE49-F238E27FC236}">
                <a16:creationId xmlns:a16="http://schemas.microsoft.com/office/drawing/2014/main" id="{0E392D1A-3E35-41BC-B1EF-3D6540738A56}"/>
              </a:ext>
            </a:extLst>
          </p:cNvPr>
          <p:cNvSpPr>
            <a:spLocks noGrp="1"/>
          </p:cNvSpPr>
          <p:nvPr>
            <p:ph type="body" sz="quarter" idx="24" hasCustomPrompt="1"/>
          </p:nvPr>
        </p:nvSpPr>
        <p:spPr>
          <a:xfrm>
            <a:off x="8302319" y="3995948"/>
            <a:ext cx="3706651" cy="1637087"/>
          </a:xfrm>
          <a:prstGeom prst="rect">
            <a:avLst/>
          </a:prstGeom>
          <a:solidFill>
            <a:schemeClr val="bg1">
              <a:lumMod val="95000"/>
            </a:schemeClr>
          </a:solidFill>
        </p:spPr>
        <p:txBody>
          <a:bodyPr lIns="91440" tIns="91440" rIns="91440" bIns="9144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4" name="Footer Placeholder 1">
            <a:extLst>
              <a:ext uri="{FF2B5EF4-FFF2-40B4-BE49-F238E27FC236}">
                <a16:creationId xmlns:a16="http://schemas.microsoft.com/office/drawing/2014/main" id="{28EE5F4A-1B04-4820-BD3C-7D490911B9A7}"/>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175839356"/>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option_1 row">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5" name="Text Placeholder 4"/>
          <p:cNvSpPr>
            <a:spLocks noGrp="1"/>
          </p:cNvSpPr>
          <p:nvPr>
            <p:ph type="body" sz="quarter" idx="11" hasCustomPrompt="1"/>
          </p:nvPr>
        </p:nvSpPr>
        <p:spPr>
          <a:xfrm>
            <a:off x="1417321" y="1485899"/>
            <a:ext cx="10592118" cy="792713"/>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4" name="Footer Placeholder 1">
            <a:extLst>
              <a:ext uri="{FF2B5EF4-FFF2-40B4-BE49-F238E27FC236}">
                <a16:creationId xmlns:a16="http://schemas.microsoft.com/office/drawing/2014/main" id="{FFD518D6-99EB-4710-922A-114B4B8AE247}"/>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92172085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8" name="Text Placeholder 4">
            <a:extLst>
              <a:ext uri="{FF2B5EF4-FFF2-40B4-BE49-F238E27FC236}">
                <a16:creationId xmlns:a16="http://schemas.microsoft.com/office/drawing/2014/main" id="{E0D97F89-BA86-43A7-A7B3-2CF8545F30C6}"/>
              </a:ext>
            </a:extLst>
          </p:cNvPr>
          <p:cNvSpPr>
            <a:spLocks noGrp="1"/>
          </p:cNvSpPr>
          <p:nvPr>
            <p:ph type="body" sz="quarter" idx="11" hasCustomPrompt="1"/>
          </p:nvPr>
        </p:nvSpPr>
        <p:spPr>
          <a:xfrm>
            <a:off x="1417321" y="1485899"/>
            <a:ext cx="10592118" cy="792713"/>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49921517-D7BF-470F-8192-8993860D6A21}"/>
              </a:ext>
              <a:ext uri="{C183D7F6-B498-43B3-948B-1728B52AA6E4}">
                <adec:decorative xmlns:adec="http://schemas.microsoft.com/office/drawing/2017/decorative" val="1"/>
              </a:ext>
            </a:extLst>
          </p:cNvPr>
          <p:cNvCxnSpPr>
            <a:cxnSpLocks/>
          </p:cNvCxnSpPr>
          <p:nvPr userDrawn="1"/>
        </p:nvCxnSpPr>
        <p:spPr>
          <a:xfrm>
            <a:off x="1417562" y="2413738"/>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F445D872-5C62-4C26-AD2B-01EB7B98341B}"/>
              </a:ext>
            </a:extLst>
          </p:cNvPr>
          <p:cNvSpPr>
            <a:spLocks noGrp="1"/>
          </p:cNvSpPr>
          <p:nvPr>
            <p:ph type="body" sz="quarter" idx="15" hasCustomPrompt="1"/>
          </p:nvPr>
        </p:nvSpPr>
        <p:spPr>
          <a:xfrm>
            <a:off x="1417321" y="2548865"/>
            <a:ext cx="10592118" cy="796735"/>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5" name="Footer Placeholder 1">
            <a:extLst>
              <a:ext uri="{FF2B5EF4-FFF2-40B4-BE49-F238E27FC236}">
                <a16:creationId xmlns:a16="http://schemas.microsoft.com/office/drawing/2014/main" id="{1B54719B-2572-45A7-ABB5-97669FD1C545}"/>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37434064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9" name="Text Placeholder 4">
            <a:extLst>
              <a:ext uri="{FF2B5EF4-FFF2-40B4-BE49-F238E27FC236}">
                <a16:creationId xmlns:a16="http://schemas.microsoft.com/office/drawing/2014/main" id="{CB19F3EF-E352-4C65-98EB-C1D64E0A7284}"/>
              </a:ext>
            </a:extLst>
          </p:cNvPr>
          <p:cNvSpPr>
            <a:spLocks noGrp="1"/>
          </p:cNvSpPr>
          <p:nvPr>
            <p:ph type="body" sz="quarter" idx="11" hasCustomPrompt="1"/>
          </p:nvPr>
        </p:nvSpPr>
        <p:spPr>
          <a:xfrm>
            <a:off x="1417321" y="1485899"/>
            <a:ext cx="10592118" cy="792713"/>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ED3D99F1-12B5-4EF9-8BE8-147D2E7B2576}"/>
              </a:ext>
              <a:ext uri="{C183D7F6-B498-43B3-948B-1728B52AA6E4}">
                <adec:decorative xmlns:adec="http://schemas.microsoft.com/office/drawing/2017/decorative" val="1"/>
              </a:ext>
            </a:extLst>
          </p:cNvPr>
          <p:cNvCxnSpPr>
            <a:cxnSpLocks/>
          </p:cNvCxnSpPr>
          <p:nvPr userDrawn="1"/>
        </p:nvCxnSpPr>
        <p:spPr>
          <a:xfrm>
            <a:off x="1417562" y="2413738"/>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E93C46D7-E811-4904-971C-BDAE52869A61}"/>
              </a:ext>
            </a:extLst>
          </p:cNvPr>
          <p:cNvSpPr>
            <a:spLocks noGrp="1"/>
          </p:cNvSpPr>
          <p:nvPr>
            <p:ph type="body" sz="quarter" idx="15" hasCustomPrompt="1"/>
          </p:nvPr>
        </p:nvSpPr>
        <p:spPr>
          <a:xfrm>
            <a:off x="1417321" y="2548865"/>
            <a:ext cx="10592118" cy="796735"/>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7" name="Straight Connector 16">
            <a:extLst>
              <a:ext uri="{FF2B5EF4-FFF2-40B4-BE49-F238E27FC236}">
                <a16:creationId xmlns:a16="http://schemas.microsoft.com/office/drawing/2014/main" id="{98187A1F-B2AD-4B43-A8E1-57229F13A30C}"/>
              </a:ext>
              <a:ext uri="{C183D7F6-B498-43B3-948B-1728B52AA6E4}">
                <adec:decorative xmlns:adec="http://schemas.microsoft.com/office/drawing/2017/decorative" val="1"/>
              </a:ext>
            </a:extLst>
          </p:cNvPr>
          <p:cNvCxnSpPr>
            <a:cxnSpLocks/>
          </p:cNvCxnSpPr>
          <p:nvPr userDrawn="1"/>
        </p:nvCxnSpPr>
        <p:spPr>
          <a:xfrm>
            <a:off x="1417562" y="3480727"/>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C84EFDE3-C2B4-4663-8852-A0D2423EB125}"/>
              </a:ext>
            </a:extLst>
          </p:cNvPr>
          <p:cNvSpPr>
            <a:spLocks noGrp="1"/>
          </p:cNvSpPr>
          <p:nvPr>
            <p:ph type="body" sz="quarter" idx="17" hasCustomPrompt="1"/>
          </p:nvPr>
        </p:nvSpPr>
        <p:spPr>
          <a:xfrm>
            <a:off x="1417321" y="3615853"/>
            <a:ext cx="10592118" cy="796735"/>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6" name="Footer Placeholder 1">
            <a:extLst>
              <a:ext uri="{FF2B5EF4-FFF2-40B4-BE49-F238E27FC236}">
                <a16:creationId xmlns:a16="http://schemas.microsoft.com/office/drawing/2014/main" id="{0E0DC65D-E249-41EE-9D86-9F9E7C5CF6D2}"/>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42296585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12" name="Text Placeholder 4">
            <a:extLst>
              <a:ext uri="{FF2B5EF4-FFF2-40B4-BE49-F238E27FC236}">
                <a16:creationId xmlns:a16="http://schemas.microsoft.com/office/drawing/2014/main" id="{BDF9284C-6F78-4885-87E1-4AAD9E8090B1}"/>
              </a:ext>
            </a:extLst>
          </p:cNvPr>
          <p:cNvSpPr>
            <a:spLocks noGrp="1"/>
          </p:cNvSpPr>
          <p:nvPr>
            <p:ph type="body" sz="quarter" idx="11" hasCustomPrompt="1"/>
          </p:nvPr>
        </p:nvSpPr>
        <p:spPr>
          <a:xfrm>
            <a:off x="1417321" y="1485899"/>
            <a:ext cx="10592118" cy="792713"/>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20" name="Straight Connector 19">
            <a:extLst>
              <a:ext uri="{FF2B5EF4-FFF2-40B4-BE49-F238E27FC236}">
                <a16:creationId xmlns:a16="http://schemas.microsoft.com/office/drawing/2014/main" id="{4E9EA958-BE84-43C9-98F0-0C08E8EDD63F}"/>
              </a:ext>
              <a:ext uri="{C183D7F6-B498-43B3-948B-1728B52AA6E4}">
                <adec:decorative xmlns:adec="http://schemas.microsoft.com/office/drawing/2017/decorative" val="1"/>
              </a:ext>
            </a:extLst>
          </p:cNvPr>
          <p:cNvCxnSpPr>
            <a:cxnSpLocks/>
          </p:cNvCxnSpPr>
          <p:nvPr userDrawn="1"/>
        </p:nvCxnSpPr>
        <p:spPr>
          <a:xfrm>
            <a:off x="1417562" y="2413738"/>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D0E35C16-1FD5-43B8-8A48-E2CAEC4A6EA2}"/>
              </a:ext>
            </a:extLst>
          </p:cNvPr>
          <p:cNvSpPr>
            <a:spLocks noGrp="1"/>
          </p:cNvSpPr>
          <p:nvPr>
            <p:ph type="body" sz="quarter" idx="15" hasCustomPrompt="1"/>
          </p:nvPr>
        </p:nvSpPr>
        <p:spPr>
          <a:xfrm>
            <a:off x="1417321" y="2548865"/>
            <a:ext cx="10592118" cy="796735"/>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21" name="Straight Connector 20">
            <a:extLst>
              <a:ext uri="{FF2B5EF4-FFF2-40B4-BE49-F238E27FC236}">
                <a16:creationId xmlns:a16="http://schemas.microsoft.com/office/drawing/2014/main" id="{FC78D634-25BA-4087-A772-1E555254B97D}"/>
              </a:ext>
              <a:ext uri="{C183D7F6-B498-43B3-948B-1728B52AA6E4}">
                <adec:decorative xmlns:adec="http://schemas.microsoft.com/office/drawing/2017/decorative" val="1"/>
              </a:ext>
            </a:extLst>
          </p:cNvPr>
          <p:cNvCxnSpPr>
            <a:cxnSpLocks/>
          </p:cNvCxnSpPr>
          <p:nvPr userDrawn="1"/>
        </p:nvCxnSpPr>
        <p:spPr>
          <a:xfrm>
            <a:off x="1417562" y="3480727"/>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9F7B3EC7-70FC-4307-BB11-53CB4E14FFB9}"/>
              </a:ext>
            </a:extLst>
          </p:cNvPr>
          <p:cNvSpPr>
            <a:spLocks noGrp="1"/>
          </p:cNvSpPr>
          <p:nvPr>
            <p:ph type="body" sz="quarter" idx="17" hasCustomPrompt="1"/>
          </p:nvPr>
        </p:nvSpPr>
        <p:spPr>
          <a:xfrm>
            <a:off x="1417321" y="3615853"/>
            <a:ext cx="10592118" cy="796735"/>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22" name="Straight Connector 21">
            <a:extLst>
              <a:ext uri="{FF2B5EF4-FFF2-40B4-BE49-F238E27FC236}">
                <a16:creationId xmlns:a16="http://schemas.microsoft.com/office/drawing/2014/main" id="{71CE9993-705A-488D-910E-290FD0A522F4}"/>
              </a:ext>
              <a:ext uri="{C183D7F6-B498-43B3-948B-1728B52AA6E4}">
                <adec:decorative xmlns:adec="http://schemas.microsoft.com/office/drawing/2017/decorative" val="1"/>
              </a:ext>
            </a:extLst>
          </p:cNvPr>
          <p:cNvCxnSpPr>
            <a:cxnSpLocks/>
          </p:cNvCxnSpPr>
          <p:nvPr userDrawn="1"/>
        </p:nvCxnSpPr>
        <p:spPr>
          <a:xfrm>
            <a:off x="1417562" y="4547715"/>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DC5585A5-DAB7-4EFE-A980-497178E03B1A}"/>
              </a:ext>
            </a:extLst>
          </p:cNvPr>
          <p:cNvSpPr>
            <a:spLocks noGrp="1"/>
          </p:cNvSpPr>
          <p:nvPr>
            <p:ph type="body" sz="quarter" idx="19" hasCustomPrompt="1"/>
          </p:nvPr>
        </p:nvSpPr>
        <p:spPr>
          <a:xfrm>
            <a:off x="1417321" y="4682842"/>
            <a:ext cx="10592118" cy="796735"/>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7" name="Footer Placeholder 1">
            <a:extLst>
              <a:ext uri="{FF2B5EF4-FFF2-40B4-BE49-F238E27FC236}">
                <a16:creationId xmlns:a16="http://schemas.microsoft.com/office/drawing/2014/main" id="{F47DE134-5243-4F01-808B-AB1879BD7937}"/>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825900333"/>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five rows</a:t>
            </a:r>
          </a:p>
        </p:txBody>
      </p:sp>
      <p:sp>
        <p:nvSpPr>
          <p:cNvPr id="5" name="Text Placeholder 4"/>
          <p:cNvSpPr>
            <a:spLocks noGrp="1"/>
          </p:cNvSpPr>
          <p:nvPr>
            <p:ph type="body" sz="quarter" idx="11" hasCustomPrompt="1"/>
          </p:nvPr>
        </p:nvSpPr>
        <p:spPr>
          <a:xfrm>
            <a:off x="1417321" y="1485899"/>
            <a:ext cx="10592118" cy="65847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F4A35CC4-D06B-40B4-91B1-CDA133426FEF}"/>
              </a:ext>
              <a:ext uri="{C183D7F6-B498-43B3-948B-1728B52AA6E4}">
                <adec:decorative xmlns:adec="http://schemas.microsoft.com/office/drawing/2017/decorative" val="1"/>
              </a:ext>
            </a:extLst>
          </p:cNvPr>
          <p:cNvCxnSpPr>
            <a:cxnSpLocks/>
          </p:cNvCxnSpPr>
          <p:nvPr userDrawn="1"/>
        </p:nvCxnSpPr>
        <p:spPr>
          <a:xfrm>
            <a:off x="1417562" y="2249888"/>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355401"/>
            <a:ext cx="10592118" cy="661818"/>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The quick brown fox jumps over the lazy dog. The quick brown fox jumps over the lazy dog. The quick brown fox jumps over the lazy dog.</a:t>
            </a:r>
          </a:p>
        </p:txBody>
      </p:sp>
      <p:cxnSp>
        <p:nvCxnSpPr>
          <p:cNvPr id="17" name="Straight Connector 16">
            <a:extLst>
              <a:ext uri="{FF2B5EF4-FFF2-40B4-BE49-F238E27FC236}">
                <a16:creationId xmlns:a16="http://schemas.microsoft.com/office/drawing/2014/main" id="{569B8E47-3705-4496-95DB-2F04B39526B5}"/>
              </a:ext>
              <a:ext uri="{C183D7F6-B498-43B3-948B-1728B52AA6E4}">
                <adec:decorative xmlns:adec="http://schemas.microsoft.com/office/drawing/2017/decorative" val="1"/>
              </a:ext>
            </a:extLst>
          </p:cNvPr>
          <p:cNvCxnSpPr>
            <a:cxnSpLocks/>
          </p:cNvCxnSpPr>
          <p:nvPr userDrawn="1"/>
        </p:nvCxnSpPr>
        <p:spPr>
          <a:xfrm>
            <a:off x="1417562" y="3122731"/>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228244"/>
            <a:ext cx="10592118" cy="661818"/>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The quick brown fox jumps over the lazy dog. The quick brown fox jumps over the lazy dog. The quick brown fox jumps over the lazy dog.</a:t>
            </a:r>
          </a:p>
        </p:txBody>
      </p:sp>
      <p:cxnSp>
        <p:nvCxnSpPr>
          <p:cNvPr id="19" name="Straight Connector 18">
            <a:extLst>
              <a:ext uri="{FF2B5EF4-FFF2-40B4-BE49-F238E27FC236}">
                <a16:creationId xmlns:a16="http://schemas.microsoft.com/office/drawing/2014/main" id="{971F4189-FC32-45CA-8DDD-889412FB1B93}"/>
              </a:ext>
              <a:ext uri="{C183D7F6-B498-43B3-948B-1728B52AA6E4}">
                <adec:decorative xmlns:adec="http://schemas.microsoft.com/office/drawing/2017/decorative" val="1"/>
              </a:ext>
            </a:extLst>
          </p:cNvPr>
          <p:cNvCxnSpPr>
            <a:cxnSpLocks/>
          </p:cNvCxnSpPr>
          <p:nvPr userDrawn="1"/>
        </p:nvCxnSpPr>
        <p:spPr>
          <a:xfrm>
            <a:off x="1417562" y="3995574"/>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4101086"/>
            <a:ext cx="10592118" cy="661818"/>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userDrawn="1"/>
        </p:nvCxnSpPr>
        <p:spPr>
          <a:xfrm>
            <a:off x="1417562" y="4868417"/>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4973930"/>
            <a:ext cx="10592118" cy="661818"/>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The quick brown fox jumps over the lazy dog. The quick brown fox jumps over the lazy dog. The quick brown fox jumps over the lazy dog.</a:t>
            </a:r>
          </a:p>
        </p:txBody>
      </p:sp>
      <p:sp>
        <p:nvSpPr>
          <p:cNvPr id="9" name="Footer Placeholder 1">
            <a:extLst>
              <a:ext uri="{FF2B5EF4-FFF2-40B4-BE49-F238E27FC236}">
                <a16:creationId xmlns:a16="http://schemas.microsoft.com/office/drawing/2014/main" id="{CFB65DA9-1720-4FF6-B1EF-542DF58141AE}"/>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1812226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092691"/>
          </a:xfrm>
        </p:spPr>
        <p:txBody>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783436"/>
            <a:ext cx="12436475" cy="7618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27038" y="5913226"/>
            <a:ext cx="11568684" cy="502246"/>
          </a:xfrm>
        </p:spPr>
        <p:txBody>
          <a:bodyPr anchor="ctr"/>
          <a:lstStyle>
            <a:lvl1pPr>
              <a:defRPr sz="204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118332583"/>
      </p:ext>
    </p:extLst>
  </p:cSld>
  <p:clrMapOvr>
    <a:masterClrMapping/>
  </p:clrMapOvr>
  <p:transition>
    <p:fade/>
  </p:transition>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six rows</a:t>
            </a:r>
          </a:p>
        </p:txBody>
      </p:sp>
      <p:sp>
        <p:nvSpPr>
          <p:cNvPr id="5" name="Text Placeholder 4"/>
          <p:cNvSpPr>
            <a:spLocks noGrp="1"/>
          </p:cNvSpPr>
          <p:nvPr>
            <p:ph type="body" sz="quarter" idx="11" hasCustomPrompt="1"/>
          </p:nvPr>
        </p:nvSpPr>
        <p:spPr>
          <a:xfrm>
            <a:off x="1417321" y="1485899"/>
            <a:ext cx="10592118" cy="395613"/>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userDrawn="1"/>
        </p:nvCxnSpPr>
        <p:spPr>
          <a:xfrm>
            <a:off x="1431236" y="2046417"/>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211322"/>
            <a:ext cx="10592118" cy="395613"/>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userDrawn="1"/>
        </p:nvCxnSpPr>
        <p:spPr>
          <a:xfrm>
            <a:off x="1431236" y="2771839"/>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2936744"/>
            <a:ext cx="10592118" cy="395613"/>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userDrawn="1"/>
        </p:nvCxnSpPr>
        <p:spPr>
          <a:xfrm>
            <a:off x="1431236" y="3497261"/>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3662167"/>
            <a:ext cx="10592118" cy="395613"/>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userDrawn="1"/>
        </p:nvCxnSpPr>
        <p:spPr>
          <a:xfrm>
            <a:off x="1431236" y="4222684"/>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4387589"/>
            <a:ext cx="10592118" cy="395613"/>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userDrawn="1"/>
        </p:nvCxnSpPr>
        <p:spPr>
          <a:xfrm>
            <a:off x="1431236" y="494810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417321" y="5113014"/>
            <a:ext cx="10592118" cy="395613"/>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EB1E284F-9162-46B6-B477-B48009211F19}"/>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404762642"/>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three rows &amp; two columns</a:t>
            </a:r>
          </a:p>
        </p:txBody>
      </p:sp>
      <p:sp>
        <p:nvSpPr>
          <p:cNvPr id="5" name="Text Placeholder 4"/>
          <p:cNvSpPr>
            <a:spLocks noGrp="1"/>
          </p:cNvSpPr>
          <p:nvPr>
            <p:ph type="body" sz="quarter" idx="11" hasCustomPrompt="1"/>
          </p:nvPr>
        </p:nvSpPr>
        <p:spPr>
          <a:xfrm>
            <a:off x="1417321" y="1485900"/>
            <a:ext cx="4700517" cy="1106133"/>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userDrawn="1"/>
        </p:nvCxnSpPr>
        <p:spPr>
          <a:xfrm>
            <a:off x="1418206" y="2800149"/>
            <a:ext cx="46777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3008266"/>
            <a:ext cx="4700517" cy="1106133"/>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userDrawn="1"/>
        </p:nvCxnSpPr>
        <p:spPr>
          <a:xfrm>
            <a:off x="1418206" y="4322514"/>
            <a:ext cx="46777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4530633"/>
            <a:ext cx="4700517" cy="1106133"/>
          </a:xfrm>
          <a:prstGeom prst="rect">
            <a:avLst/>
          </a:prstGeo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08451" y="1485900"/>
            <a:ext cx="4700988" cy="1106133"/>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userDrawn="1"/>
        </p:nvCxnSpPr>
        <p:spPr>
          <a:xfrm>
            <a:off x="7308451" y="2800149"/>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08451" y="3008266"/>
            <a:ext cx="4700988" cy="1106133"/>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userDrawn="1"/>
        </p:nvCxnSpPr>
        <p:spPr>
          <a:xfrm>
            <a:off x="7308451" y="4322514"/>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08451" y="4530633"/>
            <a:ext cx="4700988" cy="1106133"/>
          </a:xfrm>
          <a:prstGeom prst="rect">
            <a:avLst/>
          </a:prstGeo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7" name="Footer Placeholder 1">
            <a:extLst>
              <a:ext uri="{FF2B5EF4-FFF2-40B4-BE49-F238E27FC236}">
                <a16:creationId xmlns:a16="http://schemas.microsoft.com/office/drawing/2014/main" id="{C7F30D2F-8DA3-4CC5-9423-292C558FE3FB}"/>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594508418"/>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five rows &amp; two columns</a:t>
            </a:r>
          </a:p>
        </p:txBody>
      </p:sp>
      <p:sp>
        <p:nvSpPr>
          <p:cNvPr id="5" name="Text Placeholder 4"/>
          <p:cNvSpPr>
            <a:spLocks noGrp="1"/>
          </p:cNvSpPr>
          <p:nvPr>
            <p:ph type="body" sz="quarter" idx="11" hasCustomPrompt="1"/>
          </p:nvPr>
        </p:nvSpPr>
        <p:spPr>
          <a:xfrm>
            <a:off x="1417320" y="1485899"/>
            <a:ext cx="4700988" cy="69373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userDrawn="1"/>
        </p:nvCxnSpPr>
        <p:spPr>
          <a:xfrm>
            <a:off x="1417320" y="2264684"/>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0" y="2349732"/>
            <a:ext cx="4700988" cy="69373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userDrawn="1"/>
        </p:nvCxnSpPr>
        <p:spPr>
          <a:xfrm>
            <a:off x="1417320" y="3128517"/>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0" y="3213565"/>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userDrawn="1"/>
        </p:nvCxnSpPr>
        <p:spPr>
          <a:xfrm>
            <a:off x="1417320" y="3992350"/>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0" y="4077398"/>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0" name="Text Placeholder 4"/>
          <p:cNvSpPr>
            <a:spLocks noGrp="1"/>
          </p:cNvSpPr>
          <p:nvPr>
            <p:ph type="body" sz="quarter" idx="21" hasCustomPrompt="1"/>
          </p:nvPr>
        </p:nvSpPr>
        <p:spPr>
          <a:xfrm>
            <a:off x="1417320" y="4941228"/>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08451" y="1485899"/>
            <a:ext cx="4700988" cy="69373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userDrawn="1"/>
        </p:nvCxnSpPr>
        <p:spPr>
          <a:xfrm>
            <a:off x="7308451" y="2264684"/>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08451" y="2349732"/>
            <a:ext cx="4700988" cy="69373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userDrawn="1"/>
        </p:nvCxnSpPr>
        <p:spPr>
          <a:xfrm>
            <a:off x="7308451" y="3128517"/>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08451" y="3213565"/>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userDrawn="1"/>
        </p:nvCxnSpPr>
        <p:spPr>
          <a:xfrm>
            <a:off x="7308451" y="3992350"/>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308451" y="4077398"/>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308451" y="4941228"/>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299F3FB3-BA05-48E6-AD17-EFFD842061FF}"/>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380711372"/>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option_2 rows with sub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four rows</a:t>
            </a:r>
          </a:p>
        </p:txBody>
      </p:sp>
      <p:sp>
        <p:nvSpPr>
          <p:cNvPr id="6" name="Text Placeholder 5">
            <a:extLst>
              <a:ext uri="{FF2B5EF4-FFF2-40B4-BE49-F238E27FC236}">
                <a16:creationId xmlns:a16="http://schemas.microsoft.com/office/drawing/2014/main" id="{EB98E8DE-0491-4598-AAA1-CD35695840E7}"/>
              </a:ext>
            </a:extLst>
          </p:cNvPr>
          <p:cNvSpPr>
            <a:spLocks noGrp="1"/>
          </p:cNvSpPr>
          <p:nvPr>
            <p:ph type="body" sz="quarter" idx="17" hasCustomPrompt="1"/>
          </p:nvPr>
        </p:nvSpPr>
        <p:spPr>
          <a:xfrm>
            <a:off x="427038" y="1191660"/>
            <a:ext cx="11568683" cy="313904"/>
          </a:xfrm>
          <a:prstGeom prst="rect">
            <a:avLst/>
          </a:prstGeom>
        </p:spPr>
        <p:txBody>
          <a:bodyPr vert="horz" lIns="0" tIns="0" rIns="0" bIns="0" rtlCol="0">
            <a:spAutoFit/>
          </a:bodyPr>
          <a:lstStyle>
            <a:lvl1pPr>
              <a:defRPr lang="en-US" sz="2040" dirty="0"/>
            </a:lvl1pPr>
          </a:lstStyle>
          <a:p>
            <a:pPr lvl="0"/>
            <a:r>
              <a:rPr lang="en-US"/>
              <a:t>Add text here</a:t>
            </a:r>
          </a:p>
        </p:txBody>
      </p:sp>
      <p:sp>
        <p:nvSpPr>
          <p:cNvPr id="5" name="Text Placeholder 4"/>
          <p:cNvSpPr>
            <a:spLocks noGrp="1"/>
          </p:cNvSpPr>
          <p:nvPr>
            <p:ph type="body" sz="quarter" idx="11" hasCustomPrompt="1"/>
          </p:nvPr>
        </p:nvSpPr>
        <p:spPr>
          <a:xfrm>
            <a:off x="1417321" y="2000367"/>
            <a:ext cx="10592118"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9EBE6B1A-FAB8-401E-9D5D-DF0AEF8510BC}"/>
              </a:ext>
              <a:ext uri="{C183D7F6-B498-43B3-948B-1728B52AA6E4}">
                <adec:decorative xmlns:adec="http://schemas.microsoft.com/office/drawing/2017/decorative" val="1"/>
              </a:ext>
            </a:extLst>
          </p:cNvPr>
          <p:cNvCxnSpPr>
            <a:cxnSpLocks/>
          </p:cNvCxnSpPr>
          <p:nvPr userDrawn="1"/>
        </p:nvCxnSpPr>
        <p:spPr>
          <a:xfrm>
            <a:off x="1417562" y="2818891"/>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3C7167C2-B8AD-42C6-B0C0-09AF8C1B00B5}"/>
              </a:ext>
            </a:extLst>
          </p:cNvPr>
          <p:cNvSpPr>
            <a:spLocks noGrp="1"/>
          </p:cNvSpPr>
          <p:nvPr>
            <p:ph type="body" sz="quarter" idx="15" hasCustomPrompt="1"/>
          </p:nvPr>
        </p:nvSpPr>
        <p:spPr>
          <a:xfrm>
            <a:off x="1417321" y="2965942"/>
            <a:ext cx="10592118"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4" name="Footer Placeholder 1">
            <a:extLst>
              <a:ext uri="{FF2B5EF4-FFF2-40B4-BE49-F238E27FC236}">
                <a16:creationId xmlns:a16="http://schemas.microsoft.com/office/drawing/2014/main" id="{CB3A300F-58D1-4152-B258-F80AED027D7F}"/>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67722565"/>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option_3 rows with sub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four rows</a:t>
            </a:r>
          </a:p>
        </p:txBody>
      </p:sp>
      <p:sp>
        <p:nvSpPr>
          <p:cNvPr id="11" name="Text Placeholder 5">
            <a:extLst>
              <a:ext uri="{FF2B5EF4-FFF2-40B4-BE49-F238E27FC236}">
                <a16:creationId xmlns:a16="http://schemas.microsoft.com/office/drawing/2014/main" id="{F7BF94CC-2D76-4590-8D23-583370E56601}"/>
              </a:ext>
            </a:extLst>
          </p:cNvPr>
          <p:cNvSpPr>
            <a:spLocks noGrp="1"/>
          </p:cNvSpPr>
          <p:nvPr>
            <p:ph type="body" sz="quarter" idx="18" hasCustomPrompt="1"/>
          </p:nvPr>
        </p:nvSpPr>
        <p:spPr>
          <a:xfrm>
            <a:off x="427038" y="1191660"/>
            <a:ext cx="11568683" cy="313904"/>
          </a:xfrm>
          <a:prstGeom prst="rect">
            <a:avLst/>
          </a:prstGeom>
        </p:spPr>
        <p:txBody>
          <a:bodyPr vert="horz" lIns="0" tIns="0" rIns="0" bIns="0" rtlCol="0">
            <a:spAutoFit/>
          </a:bodyPr>
          <a:lstStyle>
            <a:lvl1pPr>
              <a:defRPr lang="en-US" sz="2040" dirty="0"/>
            </a:lvl1pPr>
          </a:lstStyle>
          <a:p>
            <a:pPr lvl="0"/>
            <a:r>
              <a:rPr lang="en-US"/>
              <a:t>Add text here</a:t>
            </a:r>
          </a:p>
        </p:txBody>
      </p:sp>
      <p:sp>
        <p:nvSpPr>
          <p:cNvPr id="5" name="Text Placeholder 4"/>
          <p:cNvSpPr>
            <a:spLocks noGrp="1"/>
          </p:cNvSpPr>
          <p:nvPr>
            <p:ph type="body" sz="quarter" idx="11" hasCustomPrompt="1"/>
          </p:nvPr>
        </p:nvSpPr>
        <p:spPr>
          <a:xfrm>
            <a:off x="1417321" y="2000367"/>
            <a:ext cx="10592118"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userDrawn="1"/>
        </p:nvCxnSpPr>
        <p:spPr>
          <a:xfrm>
            <a:off x="1417562" y="2818891"/>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965942"/>
            <a:ext cx="10592118"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userDrawn="1"/>
        </p:nvCxnSpPr>
        <p:spPr>
          <a:xfrm>
            <a:off x="1417562" y="3784466"/>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931517"/>
            <a:ext cx="10592118"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4" name="Footer Placeholder 1">
            <a:extLst>
              <a:ext uri="{FF2B5EF4-FFF2-40B4-BE49-F238E27FC236}">
                <a16:creationId xmlns:a16="http://schemas.microsoft.com/office/drawing/2014/main" id="{603E4A63-916B-46C0-8814-35F99E0A4F76}"/>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462450805"/>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option_4 rows with sub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four rows</a:t>
            </a:r>
          </a:p>
        </p:txBody>
      </p:sp>
      <p:sp>
        <p:nvSpPr>
          <p:cNvPr id="15" name="Text Placeholder 5">
            <a:extLst>
              <a:ext uri="{FF2B5EF4-FFF2-40B4-BE49-F238E27FC236}">
                <a16:creationId xmlns:a16="http://schemas.microsoft.com/office/drawing/2014/main" id="{C26D22CE-EFD0-4FAA-95AC-F37D3BED6618}"/>
              </a:ext>
            </a:extLst>
          </p:cNvPr>
          <p:cNvSpPr>
            <a:spLocks noGrp="1"/>
          </p:cNvSpPr>
          <p:nvPr>
            <p:ph type="body" sz="quarter" idx="20" hasCustomPrompt="1"/>
          </p:nvPr>
        </p:nvSpPr>
        <p:spPr>
          <a:xfrm>
            <a:off x="427038" y="1191660"/>
            <a:ext cx="11568683" cy="313904"/>
          </a:xfrm>
          <a:prstGeom prst="rect">
            <a:avLst/>
          </a:prstGeom>
        </p:spPr>
        <p:txBody>
          <a:bodyPr vert="horz" lIns="0" tIns="0" rIns="0" bIns="0" rtlCol="0">
            <a:spAutoFit/>
          </a:bodyPr>
          <a:lstStyle>
            <a:lvl1pPr>
              <a:defRPr lang="en-US" sz="2040" dirty="0"/>
            </a:lvl1pPr>
          </a:lstStyle>
          <a:p>
            <a:pPr lvl="0"/>
            <a:r>
              <a:rPr lang="en-US"/>
              <a:t>Add text here</a:t>
            </a:r>
          </a:p>
        </p:txBody>
      </p:sp>
      <p:sp>
        <p:nvSpPr>
          <p:cNvPr id="5" name="Text Placeholder 4"/>
          <p:cNvSpPr>
            <a:spLocks noGrp="1"/>
          </p:cNvSpPr>
          <p:nvPr>
            <p:ph type="body" sz="quarter" idx="11" hasCustomPrompt="1"/>
          </p:nvPr>
        </p:nvSpPr>
        <p:spPr>
          <a:xfrm>
            <a:off x="1417321" y="2000367"/>
            <a:ext cx="10592118"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userDrawn="1"/>
        </p:nvCxnSpPr>
        <p:spPr>
          <a:xfrm>
            <a:off x="1417562" y="2818891"/>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965942"/>
            <a:ext cx="10592118"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userDrawn="1"/>
        </p:nvCxnSpPr>
        <p:spPr>
          <a:xfrm>
            <a:off x="1417562" y="3784466"/>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931517"/>
            <a:ext cx="10592118"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userDrawn="1"/>
        </p:nvCxnSpPr>
        <p:spPr>
          <a:xfrm>
            <a:off x="1417562" y="4750041"/>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4897092"/>
            <a:ext cx="10592118"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4" name="Footer Placeholder 1">
            <a:extLst>
              <a:ext uri="{FF2B5EF4-FFF2-40B4-BE49-F238E27FC236}">
                <a16:creationId xmlns:a16="http://schemas.microsoft.com/office/drawing/2014/main" id="{5F35E7E5-1784-40DE-92EF-E9874E810C34}"/>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684404346"/>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option_5 rows with sub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five rows</a:t>
            </a:r>
          </a:p>
        </p:txBody>
      </p:sp>
      <p:sp>
        <p:nvSpPr>
          <p:cNvPr id="17" name="Text Placeholder 5">
            <a:extLst>
              <a:ext uri="{FF2B5EF4-FFF2-40B4-BE49-F238E27FC236}">
                <a16:creationId xmlns:a16="http://schemas.microsoft.com/office/drawing/2014/main" id="{9615BA4B-6D68-4728-AF5E-96CF426BDBDE}"/>
              </a:ext>
            </a:extLst>
          </p:cNvPr>
          <p:cNvSpPr>
            <a:spLocks noGrp="1"/>
          </p:cNvSpPr>
          <p:nvPr>
            <p:ph type="body" sz="quarter" idx="22" hasCustomPrompt="1"/>
          </p:nvPr>
        </p:nvSpPr>
        <p:spPr>
          <a:xfrm>
            <a:off x="427038" y="1191660"/>
            <a:ext cx="11568683" cy="313904"/>
          </a:xfrm>
          <a:prstGeom prst="rect">
            <a:avLst/>
          </a:prstGeom>
        </p:spPr>
        <p:txBody>
          <a:bodyPr vert="horz" lIns="0" tIns="0" rIns="0" bIns="0" rtlCol="0">
            <a:spAutoFit/>
          </a:bodyPr>
          <a:lstStyle>
            <a:lvl1pPr>
              <a:defRPr lang="en-US" sz="2040" dirty="0"/>
            </a:lvl1pPr>
          </a:lstStyle>
          <a:p>
            <a:pPr lvl="0"/>
            <a:r>
              <a:rPr lang="en-US"/>
              <a:t>Add text here</a:t>
            </a:r>
          </a:p>
        </p:txBody>
      </p:sp>
      <p:sp>
        <p:nvSpPr>
          <p:cNvPr id="5" name="Text Placeholder 4"/>
          <p:cNvSpPr>
            <a:spLocks noGrp="1"/>
          </p:cNvSpPr>
          <p:nvPr>
            <p:ph type="body" sz="quarter" idx="11" hasCustomPrompt="1"/>
          </p:nvPr>
        </p:nvSpPr>
        <p:spPr>
          <a:xfrm>
            <a:off x="1417321" y="2000367"/>
            <a:ext cx="10592118" cy="529553"/>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userDrawn="1"/>
        </p:nvCxnSpPr>
        <p:spPr>
          <a:xfrm>
            <a:off x="1417562" y="2653214"/>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776508"/>
            <a:ext cx="10592118" cy="529553"/>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userDrawn="1"/>
        </p:nvCxnSpPr>
        <p:spPr>
          <a:xfrm>
            <a:off x="1417562" y="3429354"/>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552648"/>
            <a:ext cx="10592118" cy="529553"/>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userDrawn="1"/>
        </p:nvCxnSpPr>
        <p:spPr>
          <a:xfrm>
            <a:off x="1417562" y="4205494"/>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4328789"/>
            <a:ext cx="10592118" cy="529553"/>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userDrawn="1"/>
        </p:nvCxnSpPr>
        <p:spPr>
          <a:xfrm>
            <a:off x="1417562" y="4981635"/>
            <a:ext cx="1057816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5104926"/>
            <a:ext cx="10592118" cy="529553"/>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ED9039A-1F5F-4C3E-8088-C5C6AC71B3E2}"/>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423496334"/>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option_6 rows with sub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six rows</a:t>
            </a:r>
          </a:p>
        </p:txBody>
      </p:sp>
      <p:sp>
        <p:nvSpPr>
          <p:cNvPr id="21" name="Text Placeholder 5">
            <a:extLst>
              <a:ext uri="{FF2B5EF4-FFF2-40B4-BE49-F238E27FC236}">
                <a16:creationId xmlns:a16="http://schemas.microsoft.com/office/drawing/2014/main" id="{52987478-529C-46E1-AA3F-32BE6FD91D75}"/>
              </a:ext>
            </a:extLst>
          </p:cNvPr>
          <p:cNvSpPr>
            <a:spLocks noGrp="1"/>
          </p:cNvSpPr>
          <p:nvPr>
            <p:ph type="body" sz="quarter" idx="31" hasCustomPrompt="1"/>
          </p:nvPr>
        </p:nvSpPr>
        <p:spPr>
          <a:xfrm>
            <a:off x="427038" y="1191660"/>
            <a:ext cx="11568683" cy="313904"/>
          </a:xfrm>
          <a:prstGeom prst="rect">
            <a:avLst/>
          </a:prstGeom>
        </p:spPr>
        <p:txBody>
          <a:bodyPr vert="horz" lIns="0" tIns="0" rIns="0" bIns="0" rtlCol="0">
            <a:spAutoFit/>
          </a:bodyPr>
          <a:lstStyle>
            <a:lvl1pPr>
              <a:defRPr lang="en-US" sz="2040" dirty="0"/>
            </a:lvl1pPr>
          </a:lstStyle>
          <a:p>
            <a:pPr lvl="0"/>
            <a:r>
              <a:rPr lang="en-US"/>
              <a:t>Add text here</a:t>
            </a:r>
          </a:p>
        </p:txBody>
      </p:sp>
      <p:sp>
        <p:nvSpPr>
          <p:cNvPr id="5" name="Text Placeholder 4"/>
          <p:cNvSpPr>
            <a:spLocks noGrp="1"/>
          </p:cNvSpPr>
          <p:nvPr>
            <p:ph type="body" sz="quarter" idx="11" hasCustomPrompt="1"/>
          </p:nvPr>
        </p:nvSpPr>
        <p:spPr>
          <a:xfrm>
            <a:off x="1417321" y="2000368"/>
            <a:ext cx="10592118" cy="434976"/>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userDrawn="1"/>
        </p:nvCxnSpPr>
        <p:spPr>
          <a:xfrm>
            <a:off x="1431236" y="2537769"/>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640195"/>
            <a:ext cx="10592118" cy="434976"/>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userDrawn="1"/>
        </p:nvCxnSpPr>
        <p:spPr>
          <a:xfrm>
            <a:off x="1431236" y="317759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280021"/>
            <a:ext cx="10592118"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userDrawn="1"/>
        </p:nvCxnSpPr>
        <p:spPr>
          <a:xfrm>
            <a:off x="1431236" y="3817423"/>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3919848"/>
            <a:ext cx="10592118"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userDrawn="1"/>
        </p:nvCxnSpPr>
        <p:spPr>
          <a:xfrm>
            <a:off x="1431236" y="4457249"/>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4559675"/>
            <a:ext cx="10592118"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userDrawn="1"/>
        </p:nvCxnSpPr>
        <p:spPr>
          <a:xfrm>
            <a:off x="1431236" y="509707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417321" y="5199502"/>
            <a:ext cx="10592118"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46CCDEFC-B6DB-4055-A5EC-0C75CF24B53D}"/>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672286191"/>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xt option_7 rows with sub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seven rows</a:t>
            </a:r>
          </a:p>
        </p:txBody>
      </p:sp>
      <p:sp>
        <p:nvSpPr>
          <p:cNvPr id="21" name="Text Placeholder 5">
            <a:extLst>
              <a:ext uri="{FF2B5EF4-FFF2-40B4-BE49-F238E27FC236}">
                <a16:creationId xmlns:a16="http://schemas.microsoft.com/office/drawing/2014/main" id="{52987478-529C-46E1-AA3F-32BE6FD91D75}"/>
              </a:ext>
            </a:extLst>
          </p:cNvPr>
          <p:cNvSpPr>
            <a:spLocks noGrp="1"/>
          </p:cNvSpPr>
          <p:nvPr>
            <p:ph type="body" sz="quarter" idx="31" hasCustomPrompt="1"/>
          </p:nvPr>
        </p:nvSpPr>
        <p:spPr>
          <a:xfrm>
            <a:off x="427038" y="1191660"/>
            <a:ext cx="11568683" cy="313904"/>
          </a:xfrm>
          <a:prstGeom prst="rect">
            <a:avLst/>
          </a:prstGeom>
        </p:spPr>
        <p:txBody>
          <a:bodyPr vert="horz" lIns="0" tIns="0" rIns="0" bIns="0" rtlCol="0">
            <a:spAutoFit/>
          </a:bodyPr>
          <a:lstStyle>
            <a:lvl1pPr>
              <a:defRPr lang="en-US" sz="2040" dirty="0"/>
            </a:lvl1pPr>
          </a:lstStyle>
          <a:p>
            <a:pPr lvl="0"/>
            <a:r>
              <a:rPr lang="en-US"/>
              <a:t>Add text here</a:t>
            </a:r>
          </a:p>
        </p:txBody>
      </p:sp>
      <p:sp>
        <p:nvSpPr>
          <p:cNvPr id="5" name="Text Placeholder 4"/>
          <p:cNvSpPr>
            <a:spLocks noGrp="1"/>
          </p:cNvSpPr>
          <p:nvPr>
            <p:ph type="body" sz="quarter" idx="11" hasCustomPrompt="1"/>
          </p:nvPr>
        </p:nvSpPr>
        <p:spPr>
          <a:xfrm>
            <a:off x="427038" y="2000368"/>
            <a:ext cx="11582401" cy="434976"/>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userDrawn="1"/>
        </p:nvCxnSpPr>
        <p:spPr>
          <a:xfrm>
            <a:off x="443537" y="2484094"/>
            <a:ext cx="1155218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427038" y="2532843"/>
            <a:ext cx="11582401" cy="434976"/>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userDrawn="1"/>
        </p:nvCxnSpPr>
        <p:spPr>
          <a:xfrm>
            <a:off x="443537" y="3016569"/>
            <a:ext cx="1155218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427038" y="3065319"/>
            <a:ext cx="11582401"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userDrawn="1"/>
        </p:nvCxnSpPr>
        <p:spPr>
          <a:xfrm>
            <a:off x="443537" y="3549044"/>
            <a:ext cx="1155218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427038" y="3597794"/>
            <a:ext cx="11582401"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userDrawn="1"/>
        </p:nvCxnSpPr>
        <p:spPr>
          <a:xfrm>
            <a:off x="443537" y="4081520"/>
            <a:ext cx="1155218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427038" y="4130269"/>
            <a:ext cx="11582401"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userDrawn="1"/>
        </p:nvCxnSpPr>
        <p:spPr>
          <a:xfrm>
            <a:off x="443537" y="5146470"/>
            <a:ext cx="1155218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427038" y="4662744"/>
            <a:ext cx="11582401"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E463BEA0-0EFD-486F-81C5-596C2AEEBC26}"/>
              </a:ext>
              <a:ext uri="{C183D7F6-B498-43B3-948B-1728B52AA6E4}">
                <adec:decorative xmlns:adec="http://schemas.microsoft.com/office/drawing/2017/decorative" val="1"/>
              </a:ext>
            </a:extLst>
          </p:cNvPr>
          <p:cNvCxnSpPr>
            <a:cxnSpLocks/>
          </p:cNvCxnSpPr>
          <p:nvPr userDrawn="1"/>
        </p:nvCxnSpPr>
        <p:spPr>
          <a:xfrm>
            <a:off x="443537" y="4613995"/>
            <a:ext cx="1155218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935E9A39-1ACF-4C89-9498-11C0EFB1E38A}"/>
              </a:ext>
            </a:extLst>
          </p:cNvPr>
          <p:cNvSpPr>
            <a:spLocks noGrp="1"/>
          </p:cNvSpPr>
          <p:nvPr>
            <p:ph type="body" sz="quarter" idx="32" hasCustomPrompt="1"/>
          </p:nvPr>
        </p:nvSpPr>
        <p:spPr>
          <a:xfrm>
            <a:off x="427038" y="5195217"/>
            <a:ext cx="11582401" cy="434976"/>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C3EEA8B3-EE5E-4360-9233-7B76A3C14833}"/>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94126602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option- Text three rows &amp; two columns with sub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three rows &amp; two columns</a:t>
            </a:r>
          </a:p>
        </p:txBody>
      </p:sp>
      <p:sp>
        <p:nvSpPr>
          <p:cNvPr id="22" name="Text Placeholder 5">
            <a:extLst>
              <a:ext uri="{FF2B5EF4-FFF2-40B4-BE49-F238E27FC236}">
                <a16:creationId xmlns:a16="http://schemas.microsoft.com/office/drawing/2014/main" id="{FDDCE837-1494-4915-B6F7-9703BBD92279}"/>
              </a:ext>
            </a:extLst>
          </p:cNvPr>
          <p:cNvSpPr>
            <a:spLocks noGrp="1"/>
          </p:cNvSpPr>
          <p:nvPr>
            <p:ph type="body" sz="quarter" idx="34" hasCustomPrompt="1"/>
          </p:nvPr>
        </p:nvSpPr>
        <p:spPr>
          <a:xfrm>
            <a:off x="427038" y="1191660"/>
            <a:ext cx="11568683" cy="313904"/>
          </a:xfrm>
          <a:prstGeom prst="rect">
            <a:avLst/>
          </a:prstGeom>
        </p:spPr>
        <p:txBody>
          <a:bodyPr lIns="0" tIns="0" rIns="0" bIns="0"/>
          <a:lstStyle>
            <a:lvl1pPr>
              <a:defRPr sz="2040"/>
            </a:lvl1pPr>
          </a:lstStyle>
          <a:p>
            <a:pPr lvl="0"/>
            <a:r>
              <a:rPr lang="en-US"/>
              <a:t>Add text here</a:t>
            </a:r>
          </a:p>
        </p:txBody>
      </p:sp>
      <p:sp>
        <p:nvSpPr>
          <p:cNvPr id="5" name="Text Placeholder 4"/>
          <p:cNvSpPr>
            <a:spLocks noGrp="1"/>
          </p:cNvSpPr>
          <p:nvPr>
            <p:ph type="body" sz="quarter" idx="11" hasCustomPrompt="1"/>
          </p:nvPr>
        </p:nvSpPr>
        <p:spPr>
          <a:xfrm>
            <a:off x="1417320" y="2000367"/>
            <a:ext cx="4700988" cy="1112610"/>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userDrawn="1"/>
        </p:nvCxnSpPr>
        <p:spPr>
          <a:xfrm>
            <a:off x="1417319" y="3245335"/>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0" y="3377694"/>
            <a:ext cx="4700988" cy="1112610"/>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userDrawn="1"/>
        </p:nvCxnSpPr>
        <p:spPr>
          <a:xfrm>
            <a:off x="1417319" y="4622662"/>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0" y="4755020"/>
            <a:ext cx="4700988" cy="1112610"/>
          </a:xfrm>
          <a:prstGeom prst="rect">
            <a:avLst/>
          </a:prstGeo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294734" y="2000367"/>
            <a:ext cx="4700988" cy="1112610"/>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userDrawn="1"/>
        </p:nvCxnSpPr>
        <p:spPr>
          <a:xfrm>
            <a:off x="7294734" y="3245335"/>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294734" y="3377694"/>
            <a:ext cx="4700988" cy="1112610"/>
          </a:xfrm>
          <a:prstGeom prst="rect">
            <a:avLst/>
          </a:prstGeo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userDrawn="1"/>
        </p:nvCxnSpPr>
        <p:spPr>
          <a:xfrm>
            <a:off x="7294734" y="4622662"/>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294734" y="4755020"/>
            <a:ext cx="4700988" cy="1112610"/>
          </a:xfrm>
          <a:prstGeom prst="rect">
            <a:avLst/>
          </a:prstGeo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2C11A81E-5507-4620-971A-1D6A21B461F5}"/>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9624683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50321" y="1485899"/>
            <a:ext cx="5654949" cy="3837711"/>
          </a:xfrm>
          <a:solidFill>
            <a:schemeClr val="bg1">
              <a:lumMod val="95000"/>
            </a:schemeClr>
          </a:solidFill>
        </p:spPr>
        <p:txBody>
          <a:bodyPr lIns="137160">
            <a:noAutofit/>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354261" y="1485899"/>
            <a:ext cx="5654710" cy="3837711"/>
          </a:xfrm>
          <a:solidFill>
            <a:schemeClr val="bg1">
              <a:lumMod val="95000"/>
            </a:schemeClr>
          </a:solidFill>
        </p:spPr>
        <p:txBody>
          <a:bodyPr lIns="137160">
            <a:noAutofit/>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072796932"/>
      </p:ext>
    </p:extLst>
  </p:cSld>
  <p:clrMapOvr>
    <a:masterClrMapping/>
  </p:clrMapOvr>
  <p:transition>
    <p:fade/>
  </p:transition>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 option- Text five rows &amp; two columns with sub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449263"/>
            <a:ext cx="11568684" cy="693737"/>
          </a:xfrm>
        </p:spPr>
        <p:txBody>
          <a:bodyPr/>
          <a:lstStyle>
            <a:lvl1pPr>
              <a:defRPr/>
            </a:lvl1pPr>
          </a:lstStyle>
          <a:p>
            <a:r>
              <a:rPr lang="en-US"/>
              <a:t>Text layout: five rows &amp; two columns</a:t>
            </a:r>
          </a:p>
        </p:txBody>
      </p:sp>
      <p:sp>
        <p:nvSpPr>
          <p:cNvPr id="27" name="Text Placeholder 5">
            <a:extLst>
              <a:ext uri="{FF2B5EF4-FFF2-40B4-BE49-F238E27FC236}">
                <a16:creationId xmlns:a16="http://schemas.microsoft.com/office/drawing/2014/main" id="{CC7F1F9F-BDA7-4D48-A208-64EE1E48039F}"/>
              </a:ext>
            </a:extLst>
          </p:cNvPr>
          <p:cNvSpPr>
            <a:spLocks noGrp="1"/>
          </p:cNvSpPr>
          <p:nvPr>
            <p:ph type="body" sz="quarter" idx="36" hasCustomPrompt="1"/>
          </p:nvPr>
        </p:nvSpPr>
        <p:spPr>
          <a:xfrm>
            <a:off x="427038" y="1191660"/>
            <a:ext cx="11568683" cy="313904"/>
          </a:xfrm>
          <a:prstGeom prst="rect">
            <a:avLst/>
          </a:prstGeom>
        </p:spPr>
        <p:txBody>
          <a:bodyPr lIns="0" tIns="0" rIns="0" bIns="0"/>
          <a:lstStyle>
            <a:lvl1pPr>
              <a:defRPr sz="2040"/>
            </a:lvl1pPr>
          </a:lstStyle>
          <a:p>
            <a:pPr lvl="0"/>
            <a:r>
              <a:rPr lang="en-US"/>
              <a:t>Add text here</a:t>
            </a:r>
          </a:p>
        </p:txBody>
      </p:sp>
      <p:sp>
        <p:nvSpPr>
          <p:cNvPr id="5" name="Text Placeholder 4"/>
          <p:cNvSpPr>
            <a:spLocks noGrp="1"/>
          </p:cNvSpPr>
          <p:nvPr>
            <p:ph type="body" sz="quarter" idx="11" hasCustomPrompt="1"/>
          </p:nvPr>
        </p:nvSpPr>
        <p:spPr>
          <a:xfrm>
            <a:off x="1417321" y="1548647"/>
            <a:ext cx="4481513"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userDrawn="1"/>
        </p:nvCxnSpPr>
        <p:spPr>
          <a:xfrm>
            <a:off x="1417321" y="230845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396792"/>
            <a:ext cx="4481513"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userDrawn="1"/>
        </p:nvCxnSpPr>
        <p:spPr>
          <a:xfrm>
            <a:off x="1417321" y="3156601"/>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244937"/>
            <a:ext cx="4481513"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userDrawn="1"/>
        </p:nvCxnSpPr>
        <p:spPr>
          <a:xfrm>
            <a:off x="1417321" y="40047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4093081"/>
            <a:ext cx="4481513"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userDrawn="1"/>
        </p:nvCxnSpPr>
        <p:spPr>
          <a:xfrm>
            <a:off x="1417321" y="4852891"/>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4941228"/>
            <a:ext cx="4481513"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548647"/>
            <a:ext cx="4481513"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userDrawn="1"/>
        </p:nvCxnSpPr>
        <p:spPr>
          <a:xfrm>
            <a:off x="7527927" y="230845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2396792"/>
            <a:ext cx="4481513" cy="671474"/>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userDrawn="1"/>
        </p:nvCxnSpPr>
        <p:spPr>
          <a:xfrm>
            <a:off x="7527927" y="3156601"/>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3244937"/>
            <a:ext cx="4481513"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userDrawn="1"/>
        </p:nvCxnSpPr>
        <p:spPr>
          <a:xfrm>
            <a:off x="7527927" y="40047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527925" y="4093081"/>
            <a:ext cx="4481513"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userDrawn="1"/>
        </p:nvCxnSpPr>
        <p:spPr>
          <a:xfrm>
            <a:off x="7527927" y="4852891"/>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527925" y="4941228"/>
            <a:ext cx="4481513" cy="67147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66CECB44-B887-48A3-8002-B5226DEF3E2E}"/>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46719506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lumns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706E9C-EDA2-4EE8-A4D5-886B6F42AFF8}"/>
              </a:ext>
            </a:extLst>
          </p:cNvPr>
          <p:cNvSpPr>
            <a:spLocks noGrp="1"/>
          </p:cNvSpPr>
          <p:nvPr userDrawn="1">
            <p:ph type="title"/>
          </p:nvPr>
        </p:nvSpPr>
        <p:spPr>
          <a:xfrm>
            <a:off x="427038" y="449263"/>
            <a:ext cx="11568684" cy="693737"/>
          </a:xfrm>
        </p:spPr>
        <p:txBody>
          <a:bodyPr/>
          <a:lstStyle/>
          <a:p>
            <a:r>
              <a:rPr lang="en-US"/>
              <a:t>Click to edit Master title style</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7"/>
            <a:ext cx="5690802" cy="1068454"/>
          </a:xfrm>
          <a:prstGeom prst="rect">
            <a:avLst/>
          </a:prstGeom>
          <a:solidFill>
            <a:schemeClr val="accent1"/>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9" name="Text Placeholder 4"/>
          <p:cNvSpPr>
            <a:spLocks noGrp="1"/>
          </p:cNvSpPr>
          <p:nvPr>
            <p:ph type="body" sz="quarter" idx="12" hasCustomPrompt="1"/>
          </p:nvPr>
        </p:nvSpPr>
        <p:spPr>
          <a:xfrm>
            <a:off x="427503" y="2680516"/>
            <a:ext cx="569033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userDrawn="1"/>
        </p:nvCxnSpPr>
        <p:spPr>
          <a:xfrm>
            <a:off x="427038" y="3603027"/>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503" y="3737413"/>
            <a:ext cx="569033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userDrawn="1"/>
        </p:nvCxnSpPr>
        <p:spPr>
          <a:xfrm>
            <a:off x="427038" y="4659923"/>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503" y="4794311"/>
            <a:ext cx="569033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354262" y="1486337"/>
            <a:ext cx="5650416" cy="1068454"/>
          </a:xfrm>
          <a:prstGeom prst="rect">
            <a:avLst/>
          </a:prstGeom>
          <a:solidFill>
            <a:schemeClr val="accent1"/>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354262" y="2680516"/>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userDrawn="1"/>
        </p:nvCxnSpPr>
        <p:spPr>
          <a:xfrm>
            <a:off x="6354261" y="3603027"/>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354262" y="3737414"/>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userDrawn="1"/>
        </p:nvCxnSpPr>
        <p:spPr>
          <a:xfrm>
            <a:off x="6354261" y="4659923"/>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354262" y="4794311"/>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3" name="Footer Placeholder 1">
            <a:extLst>
              <a:ext uri="{FF2B5EF4-FFF2-40B4-BE49-F238E27FC236}">
                <a16:creationId xmlns:a16="http://schemas.microsoft.com/office/drawing/2014/main" id="{3F9A6BFB-B229-4081-846A-99BCC21608DB}"/>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697857870"/>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lumns layout with subheadin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706E9C-EDA2-4EE8-A4D5-886B6F42AFF8}"/>
              </a:ext>
            </a:extLst>
          </p:cNvPr>
          <p:cNvSpPr>
            <a:spLocks noGrp="1"/>
          </p:cNvSpPr>
          <p:nvPr userDrawn="1">
            <p:ph type="title" hasCustomPrompt="1"/>
          </p:nvPr>
        </p:nvSpPr>
        <p:spPr>
          <a:xfrm>
            <a:off x="427038" y="449263"/>
            <a:ext cx="11568684" cy="693737"/>
          </a:xfrm>
        </p:spPr>
        <p:txBody>
          <a:bodyPr/>
          <a:lstStyle>
            <a:lvl1pPr>
              <a:defRPr/>
            </a:lvl1pPr>
          </a:lstStyle>
          <a:p>
            <a:r>
              <a:rPr lang="en-US"/>
              <a:t>Two columns layout</a:t>
            </a:r>
          </a:p>
        </p:txBody>
      </p:sp>
      <p:sp>
        <p:nvSpPr>
          <p:cNvPr id="17" name="Text Placeholder 5">
            <a:extLst>
              <a:ext uri="{FF2B5EF4-FFF2-40B4-BE49-F238E27FC236}">
                <a16:creationId xmlns:a16="http://schemas.microsoft.com/office/drawing/2014/main" id="{55780EB8-2D5B-4DBB-BC6B-E570FB51FFD3}"/>
              </a:ext>
            </a:extLst>
          </p:cNvPr>
          <p:cNvSpPr>
            <a:spLocks noGrp="1"/>
          </p:cNvSpPr>
          <p:nvPr>
            <p:ph type="body" sz="quarter" idx="17" hasCustomPrompt="1"/>
          </p:nvPr>
        </p:nvSpPr>
        <p:spPr>
          <a:xfrm>
            <a:off x="440753" y="1191660"/>
            <a:ext cx="11568683" cy="313904"/>
          </a:xfrm>
          <a:prstGeom prst="rect">
            <a:avLst/>
          </a:prstGeom>
        </p:spPr>
        <p:txBody>
          <a:bodyPr lIns="0" tIns="0" rIns="0" bIns="0"/>
          <a:lstStyle>
            <a:lvl1pPr>
              <a:defRPr sz="2040"/>
            </a:lvl1pPr>
          </a:lstStyle>
          <a:p>
            <a:pPr lvl="0"/>
            <a:r>
              <a:rPr lang="en-US"/>
              <a:t>Add text here</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967663"/>
            <a:ext cx="5690802" cy="869414"/>
          </a:xfrm>
          <a:prstGeom prst="rect">
            <a:avLst/>
          </a:prstGeom>
          <a:solidFill>
            <a:schemeClr val="accent1"/>
          </a:solidFill>
        </p:spPr>
        <p:txBody>
          <a:bodyPr lIns="91440" tIns="91440" rIns="91440" anchor="ctr">
            <a:noAutofit/>
          </a:bodyPr>
          <a:lstStyle>
            <a:lvl1pPr>
              <a:lnSpc>
                <a:spcPct val="100000"/>
              </a:lnSpc>
              <a:spcBef>
                <a:spcPts val="0"/>
              </a:spcBef>
              <a:spcAft>
                <a:spcPts val="0"/>
              </a:spcAft>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9" name="Text Placeholder 4"/>
          <p:cNvSpPr>
            <a:spLocks noGrp="1"/>
          </p:cNvSpPr>
          <p:nvPr>
            <p:ph type="body" sz="quarter" idx="12" hasCustomPrompt="1"/>
          </p:nvPr>
        </p:nvSpPr>
        <p:spPr>
          <a:xfrm>
            <a:off x="427038" y="2881515"/>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userDrawn="1"/>
        </p:nvCxnSpPr>
        <p:spPr>
          <a:xfrm>
            <a:off x="427038" y="3804026"/>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938412"/>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userDrawn="1"/>
        </p:nvCxnSpPr>
        <p:spPr>
          <a:xfrm>
            <a:off x="427038" y="4860923"/>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995310"/>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320131" y="1967663"/>
            <a:ext cx="5684547" cy="869414"/>
          </a:xfrm>
          <a:prstGeom prst="rect">
            <a:avLst/>
          </a:prstGeom>
          <a:solidFill>
            <a:schemeClr val="accent1"/>
          </a:solidFill>
        </p:spPr>
        <p:txBody>
          <a:bodyPr lIns="91440" tIns="91440" rIns="91440" anchor="ctr">
            <a:noAutofit/>
          </a:bodyPr>
          <a:lstStyle>
            <a:lvl1pPr>
              <a:lnSpc>
                <a:spcPct val="100000"/>
              </a:lnSpc>
              <a:spcBef>
                <a:spcPts val="0"/>
              </a:spcBef>
              <a:spcAft>
                <a:spcPts val="0"/>
              </a:spcAft>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354262" y="2881515"/>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userDrawn="1"/>
        </p:nvCxnSpPr>
        <p:spPr>
          <a:xfrm>
            <a:off x="6354261" y="3804026"/>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354262" y="3938413"/>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userDrawn="1"/>
        </p:nvCxnSpPr>
        <p:spPr>
          <a:xfrm>
            <a:off x="6354261" y="4860923"/>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354262" y="4995310"/>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3" name="Footer Placeholder 1">
            <a:extLst>
              <a:ext uri="{FF2B5EF4-FFF2-40B4-BE49-F238E27FC236}">
                <a16:creationId xmlns:a16="http://schemas.microsoft.com/office/drawing/2014/main" id="{5DAA1992-5E0F-40A3-8DB6-210B74582E09}"/>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52404612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hree columns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706E9C-EDA2-4EE8-A4D5-886B6F42AFF8}"/>
              </a:ext>
            </a:extLst>
          </p:cNvPr>
          <p:cNvSpPr>
            <a:spLocks noGrp="1"/>
          </p:cNvSpPr>
          <p:nvPr userDrawn="1">
            <p:ph type="title" hasCustomPrompt="1"/>
          </p:nvPr>
        </p:nvSpPr>
        <p:spPr>
          <a:xfrm>
            <a:off x="427038" y="449263"/>
            <a:ext cx="11568684" cy="693737"/>
          </a:xfrm>
        </p:spPr>
        <p:txBody>
          <a:bodyPr/>
          <a:lstStyle>
            <a:lvl1pPr>
              <a:defRPr/>
            </a:lvl1pPr>
          </a:lstStyle>
          <a:p>
            <a:r>
              <a:rPr lang="en-US"/>
              <a:t>Three columns layout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3702053" cy="1068456"/>
          </a:xfrm>
          <a:prstGeom prst="rect">
            <a:avLst/>
          </a:prstGeom>
          <a:solidFill>
            <a:schemeClr val="accent1"/>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9" name="Text Placeholder 4"/>
          <p:cNvSpPr>
            <a:spLocks noGrp="1"/>
          </p:cNvSpPr>
          <p:nvPr>
            <p:ph type="body" sz="quarter" idx="12" hasCustomPrompt="1"/>
          </p:nvPr>
        </p:nvSpPr>
        <p:spPr>
          <a:xfrm>
            <a:off x="427038" y="2680516"/>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userDrawn="1"/>
        </p:nvCxnSpPr>
        <p:spPr>
          <a:xfrm>
            <a:off x="427038" y="3603027"/>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userDrawn="1"/>
        </p:nvCxnSpPr>
        <p:spPr>
          <a:xfrm>
            <a:off x="427038" y="4659923"/>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89439" y="1486335"/>
            <a:ext cx="3702053" cy="1068456"/>
          </a:xfrm>
          <a:prstGeom prst="rect">
            <a:avLst/>
          </a:prstGeom>
          <a:solidFill>
            <a:schemeClr val="accent1"/>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17" name="Text Placeholder 4"/>
          <p:cNvSpPr>
            <a:spLocks noGrp="1"/>
          </p:cNvSpPr>
          <p:nvPr>
            <p:ph type="body" sz="quarter" idx="18" hasCustomPrompt="1"/>
          </p:nvPr>
        </p:nvSpPr>
        <p:spPr>
          <a:xfrm>
            <a:off x="4389439"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userDrawn="1"/>
        </p:nvCxnSpPr>
        <p:spPr>
          <a:xfrm>
            <a:off x="4390011"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89439"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userDrawn="1"/>
        </p:nvCxnSpPr>
        <p:spPr>
          <a:xfrm>
            <a:off x="4390011"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89439"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1486335"/>
            <a:ext cx="3702053" cy="1068456"/>
          </a:xfrm>
          <a:prstGeom prst="rect">
            <a:avLst/>
          </a:prstGeom>
          <a:solidFill>
            <a:schemeClr val="accent1"/>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24853"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userDrawn="1"/>
        </p:nvCxnSpPr>
        <p:spPr>
          <a:xfrm>
            <a:off x="8324853"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324853"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userDrawn="1"/>
        </p:nvCxnSpPr>
        <p:spPr>
          <a:xfrm>
            <a:off x="8324853"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324853"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3" name="Footer Placeholder 1">
            <a:extLst>
              <a:ext uri="{FF2B5EF4-FFF2-40B4-BE49-F238E27FC236}">
                <a16:creationId xmlns:a16="http://schemas.microsoft.com/office/drawing/2014/main" id="{5A8C1FEA-45D6-476A-8044-2C9E87D3782E}"/>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38760561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7"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457295"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487553"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8" name="Footer Placeholder 1">
            <a:extLst>
              <a:ext uri="{FF2B5EF4-FFF2-40B4-BE49-F238E27FC236}">
                <a16:creationId xmlns:a16="http://schemas.microsoft.com/office/drawing/2014/main" id="{7F38B04C-51F1-4590-84FC-A2A65AD60A07}"/>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75999123"/>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8" y="2406566"/>
            <a:ext cx="2181704" cy="2181394"/>
          </a:xfrm>
          <a:prstGeom prst="ellipse">
            <a:avLst/>
          </a:prstGeom>
          <a:solidFill>
            <a:schemeClr val="accent1"/>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77211" y="2406566"/>
            <a:ext cx="2181704" cy="2181394"/>
          </a:xfrm>
          <a:prstGeom prst="ellipse">
            <a:avLst/>
          </a:prstGeom>
          <a:solidFill>
            <a:schemeClr val="accent1"/>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127384" y="2406566"/>
            <a:ext cx="2181704" cy="2181394"/>
          </a:xfrm>
          <a:prstGeom prst="ellipse">
            <a:avLst/>
          </a:prstGeom>
          <a:solidFill>
            <a:schemeClr val="accent1"/>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477558" y="2406566"/>
            <a:ext cx="2181704" cy="2181394"/>
          </a:xfrm>
          <a:prstGeom prst="ellipse">
            <a:avLst/>
          </a:prstGeom>
          <a:solidFill>
            <a:schemeClr val="accent1"/>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827733" y="2406566"/>
            <a:ext cx="2181704" cy="2181394"/>
          </a:xfrm>
          <a:prstGeom prst="ellipse">
            <a:avLst/>
          </a:prstGeom>
          <a:solidFill>
            <a:schemeClr val="accent1"/>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10" name="Footer Placeholder 1">
            <a:extLst>
              <a:ext uri="{FF2B5EF4-FFF2-40B4-BE49-F238E27FC236}">
                <a16:creationId xmlns:a16="http://schemas.microsoft.com/office/drawing/2014/main" id="{557B6B4B-EEB3-4D96-BE6F-33AB2C52662B}"/>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42939820"/>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ubway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1E50-1996-483F-BDD0-DE09A68472A4}"/>
              </a:ext>
            </a:extLst>
          </p:cNvPr>
          <p:cNvSpPr>
            <a:spLocks noGrp="1"/>
          </p:cNvSpPr>
          <p:nvPr>
            <p:ph type="title" hasCustomPrompt="1"/>
          </p:nvPr>
        </p:nvSpPr>
        <p:spPr/>
        <p:txBody>
          <a:bodyPr/>
          <a:lstStyle/>
          <a:p>
            <a:r>
              <a:rPr lang="en-US"/>
              <a:t>Heading Segoe UI </a:t>
            </a:r>
            <a:r>
              <a:rPr lang="en-US" err="1"/>
              <a:t>Semibold</a:t>
            </a:r>
            <a:r>
              <a:rPr lang="en-US"/>
              <a:t> 32</a:t>
            </a:r>
          </a:p>
        </p:txBody>
      </p:sp>
      <p:sp>
        <p:nvSpPr>
          <p:cNvPr id="4" name="Content Placeholder 3">
            <a:extLst>
              <a:ext uri="{FF2B5EF4-FFF2-40B4-BE49-F238E27FC236}">
                <a16:creationId xmlns:a16="http://schemas.microsoft.com/office/drawing/2014/main" id="{D788E95C-185C-4F8A-8DE9-0DDAEC21C04E}"/>
              </a:ext>
            </a:extLst>
          </p:cNvPr>
          <p:cNvSpPr>
            <a:spLocks noGrp="1"/>
          </p:cNvSpPr>
          <p:nvPr>
            <p:ph sz="quarter" idx="10"/>
          </p:nvPr>
        </p:nvSpPr>
        <p:spPr>
          <a:xfrm>
            <a:off x="427037" y="1486337"/>
            <a:ext cx="11581934" cy="1843006"/>
          </a:xfrm>
          <a:prstGeom prst="rect">
            <a:avLst/>
          </a:prstGeom>
        </p:spPr>
        <p:txBody>
          <a:bodyPr lIns="0" rIns="0"/>
          <a:lstStyle>
            <a:lvl1pPr>
              <a:defRPr/>
            </a:lvl1pPr>
            <a:lvl2pPr>
              <a:defRPr lang="en-US" sz="2040" kern="1200" spc="0" baseline="0" dirty="0" smtClean="0">
                <a:solidFill>
                  <a:schemeClr val="tx1"/>
                </a:solidFill>
                <a:latin typeface="+mn-lt"/>
                <a:ea typeface="+mn-ea"/>
                <a:cs typeface="+mn-cs"/>
              </a:defRPr>
            </a:lvl2pPr>
          </a:lstStyle>
          <a:p>
            <a:pPr marL="0" marR="0" lvl="1" indent="0" algn="l" defTabSz="932563" rtl="0" eaLnBrk="1" fontAlgn="auto" latinLnBrk="0" hangingPunct="1">
              <a:lnSpc>
                <a:spcPct val="100000"/>
              </a:lnSpc>
              <a:spcBef>
                <a:spcPts val="400"/>
              </a:spcBef>
              <a:spcAft>
                <a:spcPts val="600"/>
              </a:spcAft>
              <a:buClrTx/>
              <a:buSzPct val="90000"/>
              <a:buFontTx/>
              <a:buNone/>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
            <a:extLst>
              <a:ext uri="{FF2B5EF4-FFF2-40B4-BE49-F238E27FC236}">
                <a16:creationId xmlns:a16="http://schemas.microsoft.com/office/drawing/2014/main" id="{D46DE548-3285-4C4B-BE98-A5590C16A7E6}"/>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556375297"/>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guide id="2" orient="horz" pos="3572">
          <p15:clr>
            <a:srgbClr val="FBAE40"/>
          </p15:clr>
        </p15:guide>
        <p15:guide id="3" orient="horz" pos="3288">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ubway_Software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0C6D-8926-49F1-8719-6EA600510E41}"/>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6" name="Text Placeholder 5">
            <a:extLst>
              <a:ext uri="{FF2B5EF4-FFF2-40B4-BE49-F238E27FC236}">
                <a16:creationId xmlns:a16="http://schemas.microsoft.com/office/drawing/2014/main" id="{86B7993F-2CF5-4383-8448-366538173E81}"/>
              </a:ext>
            </a:extLst>
          </p:cNvPr>
          <p:cNvSpPr>
            <a:spLocks noGrp="1"/>
          </p:cNvSpPr>
          <p:nvPr>
            <p:ph type="body" sz="quarter" idx="10" hasCustomPrompt="1"/>
          </p:nvPr>
        </p:nvSpPr>
        <p:spPr>
          <a:xfrm>
            <a:off x="427038" y="1486337"/>
            <a:ext cx="11581934" cy="2022092"/>
          </a:xfrm>
          <a:prstGeom prst="rect">
            <a:avLst/>
          </a:prstGeom>
          <a:ln w="19050">
            <a:solidFill>
              <a:schemeClr val="accent4"/>
            </a:solidFill>
          </a:ln>
        </p:spPr>
        <p:txBody>
          <a:bodyPr lIns="137160" tIns="91440" rIns="137160"/>
          <a:lstStyle>
            <a:lvl1pPr>
              <a:defRPr sz="2040">
                <a:latin typeface="Consolas" panose="020B0609020204030204" pitchFamily="49" charset="0"/>
              </a:defRPr>
            </a:lvl1pPr>
          </a:lstStyle>
          <a:p>
            <a:pPr lvl="0"/>
            <a:r>
              <a:rPr lang="en-US"/>
              <a:t>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 The quick brown fox jumps over the lazy dog.</a:t>
            </a:r>
          </a:p>
        </p:txBody>
      </p:sp>
      <p:sp>
        <p:nvSpPr>
          <p:cNvPr id="3" name="Footer Placeholder 1">
            <a:extLst>
              <a:ext uri="{FF2B5EF4-FFF2-40B4-BE49-F238E27FC236}">
                <a16:creationId xmlns:a16="http://schemas.microsoft.com/office/drawing/2014/main" id="{CC29DFB0-EA8D-4603-A484-D9FB4215E01F}"/>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311349407"/>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guide id="2" orient="horz" pos="3572">
          <p15:clr>
            <a:srgbClr val="FBAE40"/>
          </p15:clr>
        </p15:guide>
        <p15:guide id="3" orient="horz" pos="3288">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ubway_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7730-B186-4E09-8CC9-E0BAF08258EE}"/>
              </a:ext>
            </a:extLst>
          </p:cNvPr>
          <p:cNvSpPr>
            <a:spLocks noGrp="1"/>
          </p:cNvSpPr>
          <p:nvPr>
            <p:ph type="title" hasCustomPrompt="1"/>
          </p:nvPr>
        </p:nvSpPr>
        <p:spPr/>
        <p:txBody>
          <a:bodyPr/>
          <a:lstStyle/>
          <a:p>
            <a:r>
              <a:rPr lang="en-US"/>
              <a:t>Heading Segoe UI </a:t>
            </a:r>
            <a:r>
              <a:rPr lang="en-US" err="1"/>
              <a:t>Semibold</a:t>
            </a:r>
            <a:r>
              <a:rPr lang="en-US"/>
              <a:t> 32</a:t>
            </a:r>
          </a:p>
        </p:txBody>
      </p:sp>
      <p:sp>
        <p:nvSpPr>
          <p:cNvPr id="3" name="Footer Placeholder 1">
            <a:extLst>
              <a:ext uri="{FF2B5EF4-FFF2-40B4-BE49-F238E27FC236}">
                <a16:creationId xmlns:a16="http://schemas.microsoft.com/office/drawing/2014/main" id="{A50C3FC3-08E1-4ECD-93F7-BEA589366B98}"/>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28103108"/>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guide id="2" orient="horz" pos="3572">
          <p15:clr>
            <a:srgbClr val="FBAE40"/>
          </p15:clr>
        </p15:guide>
        <p15:guide id="3" orient="horz" pos="3288">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ubway_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762476EC-9914-4A4C-8D42-063DEFA33690}"/>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024293439"/>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guide id="2" orient="horz" pos="3572">
          <p15:clr>
            <a:srgbClr val="FBAE40"/>
          </p15:clr>
        </p15:guide>
        <p15:guide id="3" orient="horz" pos="32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8" y="1485900"/>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80" y="1643326"/>
            <a:ext cx="0" cy="229946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0"/>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406927789"/>
      </p:ext>
    </p:extLst>
  </p:cSld>
  <p:clrMapOvr>
    <a:masterClrMapping/>
  </p:clrMapOvr>
  <p:transition>
    <p:fade/>
  </p:transition>
  <p:hf sldNum="0"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ubway_Title and conten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78F8-A242-4E29-962E-0728AB843B8D}"/>
              </a:ext>
            </a:extLst>
          </p:cNvPr>
          <p:cNvSpPr>
            <a:spLocks noGrp="1"/>
          </p:cNvSpPr>
          <p:nvPr>
            <p:ph type="title" hasCustomPrompt="1"/>
          </p:nvPr>
        </p:nvSpPr>
        <p:spPr/>
        <p:txBody>
          <a:bodyPr/>
          <a:lstStyle/>
          <a:p>
            <a:r>
              <a:rPr lang="en-US"/>
              <a:t>Heading Segoe UI </a:t>
            </a:r>
            <a:r>
              <a:rPr lang="en-US" err="1"/>
              <a:t>Semibold</a:t>
            </a:r>
            <a:r>
              <a:rPr lang="en-US"/>
              <a:t> 32</a:t>
            </a:r>
          </a:p>
        </p:txBody>
      </p:sp>
      <p:sp>
        <p:nvSpPr>
          <p:cNvPr id="3" name="Footer Placeholder 1">
            <a:extLst>
              <a:ext uri="{FF2B5EF4-FFF2-40B4-BE49-F238E27FC236}">
                <a16:creationId xmlns:a16="http://schemas.microsoft.com/office/drawing/2014/main" id="{EE367760-C9B3-4BF6-9116-4A4C9C423335}"/>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990332824"/>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guide id="2" orient="horz" pos="3572">
          <p15:clr>
            <a:srgbClr val="FBAE40"/>
          </p15:clr>
        </p15:guide>
        <p15:guide id="3" orient="horz" pos="328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ubway_Text Layout_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7" name="Text Placeholder 6">
            <a:extLst>
              <a:ext uri="{FF2B5EF4-FFF2-40B4-BE49-F238E27FC236}">
                <a16:creationId xmlns:a16="http://schemas.microsoft.com/office/drawing/2014/main" id="{D2BCC9BD-7254-4C63-A841-78F2C1DF0347}"/>
              </a:ext>
            </a:extLst>
          </p:cNvPr>
          <p:cNvSpPr>
            <a:spLocks noGrp="1"/>
          </p:cNvSpPr>
          <p:nvPr>
            <p:ph type="body" sz="quarter" idx="12"/>
          </p:nvPr>
        </p:nvSpPr>
        <p:spPr>
          <a:xfrm>
            <a:off x="427038" y="1485899"/>
            <a:ext cx="5690801" cy="1663689"/>
          </a:xfrm>
          <a:prstGeom prst="rect">
            <a:avLst/>
          </a:prstGeom>
          <a:solidFill>
            <a:schemeClr val="bg1">
              <a:lumMod val="95000"/>
            </a:schemeClr>
          </a:solidFill>
        </p:spPr>
        <p:txBody>
          <a:bodyPr lIns="137160" tIns="91440" rIns="137160"/>
          <a:lstStyle>
            <a:lvl1pPr>
              <a:defRPr sz="2040"/>
            </a:lvl1pPr>
            <a:lvl2pPr>
              <a:defRPr sz="1836"/>
            </a:lvl2pPr>
            <a:lvl3pPr>
              <a:defRPr sz="1428"/>
            </a:lvl3pPr>
            <a:lvl4pPr>
              <a:defRPr sz="1428"/>
            </a:lvl4pPr>
            <a:lvl5pPr>
              <a:defRPr sz="11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45104354-AF0E-4A96-9534-75C5707022FA}"/>
              </a:ext>
            </a:extLst>
          </p:cNvPr>
          <p:cNvSpPr>
            <a:spLocks noGrp="1"/>
          </p:cNvSpPr>
          <p:nvPr>
            <p:ph type="body" sz="quarter" idx="13"/>
          </p:nvPr>
        </p:nvSpPr>
        <p:spPr>
          <a:xfrm>
            <a:off x="6354261" y="1485899"/>
            <a:ext cx="5654710" cy="1663689"/>
          </a:xfrm>
          <a:prstGeom prst="rect">
            <a:avLst/>
          </a:prstGeom>
          <a:solidFill>
            <a:schemeClr val="bg1">
              <a:lumMod val="95000"/>
            </a:schemeClr>
          </a:solidFill>
        </p:spPr>
        <p:txBody>
          <a:bodyPr lIns="137160" tIns="91440" rIns="137160"/>
          <a:lstStyle>
            <a:lvl1pPr>
              <a:defRPr sz="2040"/>
            </a:lvl1pPr>
            <a:lvl2pPr>
              <a:defRPr sz="1836"/>
            </a:lvl2pPr>
            <a:lvl3pPr>
              <a:defRPr sz="1428"/>
            </a:lvl3pPr>
            <a:lvl4pPr>
              <a:defRPr sz="1428"/>
            </a:lvl4pPr>
            <a:lvl5pPr>
              <a:defRPr sz="11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D7B20489-E10E-436F-9A55-5179A38A07C0}"/>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857803060"/>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ubway_Title and body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CDF7-E9D2-499B-957A-1F2A32ECACFC}"/>
              </a:ext>
            </a:extLst>
          </p:cNvPr>
          <p:cNvSpPr>
            <a:spLocks noGrp="1"/>
          </p:cNvSpPr>
          <p:nvPr>
            <p:ph type="title" hasCustomPrompt="1"/>
          </p:nvPr>
        </p:nvSpPr>
        <p:spPr/>
        <p:txBody>
          <a:bodyPr/>
          <a:lstStyle/>
          <a:p>
            <a:r>
              <a:rPr lang="en-US"/>
              <a:t>Heading Segoe UI </a:t>
            </a:r>
            <a:r>
              <a:rPr lang="en-US" err="1"/>
              <a:t>Semibold</a:t>
            </a:r>
            <a:r>
              <a:rPr lang="en-US"/>
              <a:t> 32</a:t>
            </a:r>
          </a:p>
        </p:txBody>
      </p:sp>
      <p:sp>
        <p:nvSpPr>
          <p:cNvPr id="6" name="Text Placeholder 5">
            <a:extLst>
              <a:ext uri="{FF2B5EF4-FFF2-40B4-BE49-F238E27FC236}">
                <a16:creationId xmlns:a16="http://schemas.microsoft.com/office/drawing/2014/main" id="{8459F5A8-FE59-485F-B66B-B588C6FC5A12}"/>
              </a:ext>
            </a:extLst>
          </p:cNvPr>
          <p:cNvSpPr>
            <a:spLocks noGrp="1"/>
          </p:cNvSpPr>
          <p:nvPr>
            <p:ph type="body" sz="quarter" idx="10"/>
          </p:nvPr>
        </p:nvSpPr>
        <p:spPr>
          <a:xfrm>
            <a:off x="427038" y="1486337"/>
            <a:ext cx="11581934" cy="1844642"/>
          </a:xfrm>
          <a:prstGeom prst="rect">
            <a:avLst/>
          </a:prstGeom>
        </p:spPr>
        <p:txBody>
          <a:bodyPr lIns="0" tIns="4572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1">
            <a:extLst>
              <a:ext uri="{FF2B5EF4-FFF2-40B4-BE49-F238E27FC236}">
                <a16:creationId xmlns:a16="http://schemas.microsoft.com/office/drawing/2014/main" id="{4AB14B75-E6F5-49E7-9565-CB0BD8C80FC5}"/>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018504270"/>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guide id="2" orient="horz" pos="3572">
          <p15:clr>
            <a:srgbClr val="FBAE40"/>
          </p15:clr>
        </p15:guide>
        <p15:guide id="3" orient="horz" pos="328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ubway - Title and sub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27038" y="449263"/>
            <a:ext cx="11568684" cy="655637"/>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27038" y="1104900"/>
            <a:ext cx="11568684" cy="408075"/>
          </a:xfrm>
          <a:prstGeom prst="rect">
            <a:avLst/>
          </a:prstGeom>
        </p:spPr>
        <p:txBody>
          <a:bodyPr lIns="0" tIns="45720" rIns="0" bIns="45720"/>
          <a:lstStyle>
            <a:lvl1pPr>
              <a:defRPr sz="2040">
                <a:solidFill>
                  <a:schemeClr val="tx1"/>
                </a:solidFill>
              </a:defRPr>
            </a:lvl1pPr>
          </a:lstStyle>
          <a:p>
            <a:r>
              <a:rPr lang="en-US"/>
              <a:t>Subheading Segoe UI </a:t>
            </a:r>
            <a:r>
              <a:rPr lang="en-US" err="1"/>
              <a:t>Semibold</a:t>
            </a:r>
            <a:r>
              <a:rPr lang="en-US"/>
              <a:t> 20 </a:t>
            </a:r>
            <a:r>
              <a:rPr lang="en-US" err="1"/>
              <a:t>pt</a:t>
            </a:r>
            <a:endParaRPr lang="en-US"/>
          </a:p>
        </p:txBody>
      </p:sp>
      <p:sp>
        <p:nvSpPr>
          <p:cNvPr id="3" name="Footer Placeholder 1">
            <a:extLst>
              <a:ext uri="{FF2B5EF4-FFF2-40B4-BE49-F238E27FC236}">
                <a16:creationId xmlns:a16="http://schemas.microsoft.com/office/drawing/2014/main" id="{8C54D713-4A25-4AF4-BCFA-A4890754311D}"/>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620787546"/>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Bulleted Text Layout_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10" name="Text Placeholder 9">
            <a:extLst>
              <a:ext uri="{FF2B5EF4-FFF2-40B4-BE49-F238E27FC236}">
                <a16:creationId xmlns:a16="http://schemas.microsoft.com/office/drawing/2014/main" id="{11B26042-856B-4C9B-AE67-D8165C9BFEDC}"/>
              </a:ext>
            </a:extLst>
          </p:cNvPr>
          <p:cNvSpPr>
            <a:spLocks noGrp="1"/>
          </p:cNvSpPr>
          <p:nvPr>
            <p:ph type="body" sz="quarter" idx="15"/>
          </p:nvPr>
        </p:nvSpPr>
        <p:spPr>
          <a:xfrm>
            <a:off x="427038" y="1485900"/>
            <a:ext cx="5690801" cy="1271309"/>
          </a:xfrm>
          <a:prstGeom prst="rect">
            <a:avLst/>
          </a:prstGeom>
          <a:solidFill>
            <a:schemeClr val="bg1">
              <a:lumMod val="95000"/>
            </a:schemeClr>
          </a:solidFill>
        </p:spPr>
        <p:txBody>
          <a:bodyPr wrap="square" tIns="91440">
            <a:spAutoFit/>
          </a:bodyPr>
          <a:lstStyle>
            <a:lvl1pPr>
              <a:defRPr sz="2448"/>
            </a:lvl1pPr>
            <a:lvl3pPr marL="349724" indent="-233149">
              <a:buFont typeface="Arial" panose="020B0604020202020204" pitchFamily="34" charset="0"/>
              <a:buChar char="•"/>
              <a:defRPr/>
            </a:lvl3pPr>
            <a:lvl4pPr marL="349724" indent="-233149">
              <a:buFont typeface="Arial" panose="020B0604020202020204" pitchFamily="34" charset="0"/>
              <a:buChar char="•"/>
              <a:defRPr/>
            </a:lvl4pPr>
            <a:lvl5pPr marL="349724" indent="-233149">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1" name="Text Placeholder 9">
            <a:extLst>
              <a:ext uri="{FF2B5EF4-FFF2-40B4-BE49-F238E27FC236}">
                <a16:creationId xmlns:a16="http://schemas.microsoft.com/office/drawing/2014/main" id="{9A37ADC6-B611-40D4-8A03-51AD20762D13}"/>
              </a:ext>
            </a:extLst>
          </p:cNvPr>
          <p:cNvSpPr>
            <a:spLocks noGrp="1"/>
          </p:cNvSpPr>
          <p:nvPr>
            <p:ph type="body" sz="quarter" idx="16"/>
          </p:nvPr>
        </p:nvSpPr>
        <p:spPr>
          <a:xfrm>
            <a:off x="6341583" y="1485900"/>
            <a:ext cx="5655176" cy="1316891"/>
          </a:xfrm>
          <a:prstGeom prst="rect">
            <a:avLst/>
          </a:prstGeom>
          <a:solidFill>
            <a:schemeClr val="bg1">
              <a:lumMod val="95000"/>
            </a:schemeClr>
          </a:solidFill>
        </p:spPr>
        <p:txBody>
          <a:bodyPr tIns="91440">
            <a:spAutoFit/>
          </a:bodyPr>
          <a:lstStyle>
            <a:lvl1pPr>
              <a:defRPr sz="2448"/>
            </a:lvl1pPr>
            <a:lvl3pPr marL="349724" indent="-233149">
              <a:buFont typeface="Arial" panose="020B0604020202020204" pitchFamily="34" charset="0"/>
              <a:buChar char="•"/>
              <a:defRPr lang="en-US" sz="1836" kern="1200" spc="0" baseline="0" dirty="0" smtClean="0">
                <a:solidFill>
                  <a:schemeClr val="tx1"/>
                </a:solidFill>
                <a:latin typeface="+mn-lt"/>
                <a:ea typeface="+mn-ea"/>
                <a:cs typeface="+mn-cs"/>
              </a:defRPr>
            </a:lvl3pPr>
            <a:lvl4pPr marL="349724" indent="-233149">
              <a:buFont typeface="Arial" panose="020B0604020202020204" pitchFamily="34" charset="0"/>
              <a:buChar char="•"/>
              <a:defRPr/>
            </a:lvl4pPr>
            <a:lvl5pPr marL="349724" indent="-233149">
              <a:buFont typeface="Arial" panose="020B0604020202020204" pitchFamily="34" charset="0"/>
              <a:buChar char="•"/>
              <a:defRPr/>
            </a:lvl5pPr>
          </a:lstStyle>
          <a:p>
            <a:pPr lvl="0"/>
            <a:r>
              <a:rPr lang="en-US"/>
              <a:t>Click to edit Master text styles</a:t>
            </a:r>
          </a:p>
          <a:p>
            <a:pPr lvl="1"/>
            <a:r>
              <a:rPr lang="en-US"/>
              <a:t>Second level</a:t>
            </a:r>
          </a:p>
          <a:p>
            <a:pPr marL="349724" marR="0" lvl="2" indent="-233149" algn="l" defTabSz="932563" rtl="0" eaLnBrk="1" fontAlgn="auto" latinLnBrk="0" hangingPunct="1">
              <a:lnSpc>
                <a:spcPct val="100000"/>
              </a:lnSpc>
              <a:spcBef>
                <a:spcPts val="400"/>
              </a:spcBef>
              <a:spcAft>
                <a:spcPts val="600"/>
              </a:spcAft>
              <a:buClrTx/>
              <a:buSzPct val="90000"/>
              <a:buFont typeface="Arial" panose="020B0604020202020204" pitchFamily="34" charset="0"/>
              <a:buChar char="•"/>
              <a:tabLst/>
            </a:pPr>
            <a:r>
              <a:rPr lang="en-US"/>
              <a:t>Third level</a:t>
            </a:r>
          </a:p>
        </p:txBody>
      </p:sp>
      <p:sp>
        <p:nvSpPr>
          <p:cNvPr id="4" name="Footer Placeholder 1">
            <a:extLst>
              <a:ext uri="{FF2B5EF4-FFF2-40B4-BE49-F238E27FC236}">
                <a16:creationId xmlns:a16="http://schemas.microsoft.com/office/drawing/2014/main" id="{4D18DD19-84C1-423C-9061-7A04BBDE37A9}"/>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594730419"/>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ubway_Bulleted Text Layout_two columns_half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8" name="Text Placeholder 7">
            <a:extLst>
              <a:ext uri="{FF2B5EF4-FFF2-40B4-BE49-F238E27FC236}">
                <a16:creationId xmlns:a16="http://schemas.microsoft.com/office/drawing/2014/main" id="{588AB4B6-D71A-4E7E-A4DC-4E0DAEB462DE}"/>
              </a:ext>
            </a:extLst>
          </p:cNvPr>
          <p:cNvSpPr>
            <a:spLocks noGrp="1"/>
          </p:cNvSpPr>
          <p:nvPr>
            <p:ph type="body" sz="quarter" idx="13"/>
          </p:nvPr>
        </p:nvSpPr>
        <p:spPr>
          <a:xfrm>
            <a:off x="426857" y="1485901"/>
            <a:ext cx="5503140" cy="1271309"/>
          </a:xfrm>
          <a:prstGeom prst="rect">
            <a:avLst/>
          </a:prstGeom>
        </p:spPr>
        <p:txBody>
          <a:bodyPr lIns="0" tIns="91440" rIns="0">
            <a:spAutoFit/>
          </a:bodyPr>
          <a:lstStyle>
            <a:lvl1pPr>
              <a:defRPr sz="2448"/>
            </a:lvl1pPr>
            <a:lvl2pPr marL="233149" indent="-233149">
              <a:buFont typeface="Arial" panose="020B0604020202020204" pitchFamily="34" charset="0"/>
              <a:buChar char="•"/>
              <a:defRPr lang="en-US" sz="2040" kern="1200" spc="0" baseline="0" dirty="0">
                <a:solidFill>
                  <a:schemeClr val="tx1"/>
                </a:solidFill>
                <a:latin typeface="+mn-lt"/>
                <a:ea typeface="+mn-ea"/>
                <a:cs typeface="+mn-cs"/>
              </a:defRPr>
            </a:lvl2pPr>
            <a:lvl3pPr marL="582873" indent="-233149">
              <a:buFont typeface="Arial" panose="020B0604020202020204" pitchFamily="34" charset="0"/>
              <a:buChar char="‒"/>
              <a:defRPr/>
            </a:lvl3pPr>
            <a:lvl4pPr marL="233149" indent="0">
              <a:defRPr/>
            </a:lvl4pPr>
            <a:lvl5pPr marL="233149" inden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userDrawn="1"/>
        </p:nvCxnSpPr>
        <p:spPr>
          <a:xfrm>
            <a:off x="6211380" y="1643326"/>
            <a:ext cx="0" cy="229946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D559A0EC-5ADC-4A1D-99D3-F1FD1CB25EFC}"/>
              </a:ext>
            </a:extLst>
          </p:cNvPr>
          <p:cNvSpPr>
            <a:spLocks noGrp="1"/>
          </p:cNvSpPr>
          <p:nvPr>
            <p:ph type="body" sz="quarter" idx="14"/>
          </p:nvPr>
        </p:nvSpPr>
        <p:spPr>
          <a:xfrm>
            <a:off x="6492582" y="1485900"/>
            <a:ext cx="5503140" cy="1290733"/>
          </a:xfrm>
          <a:prstGeom prst="rect">
            <a:avLst/>
          </a:prstGeom>
        </p:spPr>
        <p:txBody>
          <a:bodyPr lIns="0" tIns="91440" rIns="0">
            <a:spAutoFit/>
          </a:bodyPr>
          <a:lstStyle>
            <a:lvl1pPr>
              <a:defRPr sz="2448"/>
            </a:lvl1pPr>
            <a:lvl2pPr marL="233149" indent="-233149">
              <a:buFont typeface="Arial" panose="020B0604020202020204" pitchFamily="34" charset="0"/>
              <a:buChar char="•"/>
              <a:defRPr sz="2040"/>
            </a:lvl2pPr>
            <a:lvl3pPr marL="641160" indent="-291436">
              <a:defRPr lang="en-US" sz="1836" kern="1200" spc="0" baseline="0" dirty="0">
                <a:solidFill>
                  <a:schemeClr val="tx1"/>
                </a:solidFill>
                <a:latin typeface="+mn-lt"/>
                <a:ea typeface="+mn-ea"/>
                <a:cs typeface="+mn-cs"/>
              </a:defRPr>
            </a:lvl3pPr>
            <a:lvl4pPr marL="233149" indent="0">
              <a:defRPr/>
            </a:lvl4pPr>
            <a:lvl5pPr marL="233149" indent="0">
              <a:defRPr/>
            </a:lvl5pPr>
          </a:lstStyle>
          <a:p>
            <a:pPr lvl="0"/>
            <a:r>
              <a:rPr lang="en-US"/>
              <a:t>Click to edit Master text styles</a:t>
            </a:r>
          </a:p>
          <a:p>
            <a:pPr lvl="1"/>
            <a:r>
              <a:rPr lang="en-US"/>
              <a:t>Second level</a:t>
            </a:r>
          </a:p>
          <a:p>
            <a:pPr marL="582873" marR="0" lvl="2" indent="-233149" algn="l" defTabSz="932563" rtl="0" eaLnBrk="1" fontAlgn="auto" latinLnBrk="0" hangingPunct="1">
              <a:lnSpc>
                <a:spcPct val="100000"/>
              </a:lnSpc>
              <a:spcBef>
                <a:spcPts val="204"/>
              </a:spcBef>
              <a:spcAft>
                <a:spcPts val="408"/>
              </a:spcAft>
              <a:buClrTx/>
              <a:buSzPct val="100000"/>
              <a:buFont typeface="Arial" panose="020B0604020202020204" pitchFamily="34" charset="0"/>
              <a:buChar char="‒"/>
              <a:tabLst/>
            </a:pPr>
            <a:r>
              <a:rPr lang="en-US"/>
              <a:t>Third level</a:t>
            </a:r>
          </a:p>
        </p:txBody>
      </p:sp>
      <p:sp>
        <p:nvSpPr>
          <p:cNvPr id="4" name="Footer Placeholder 1">
            <a:extLst>
              <a:ext uri="{FF2B5EF4-FFF2-40B4-BE49-F238E27FC236}">
                <a16:creationId xmlns:a16="http://schemas.microsoft.com/office/drawing/2014/main" id="{33B916B7-8152-49FF-A164-7DD23659B560}"/>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795336701"/>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ubway_Bulleted Text Layout_two columns_ful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A943840-546C-404E-809E-352FCE17B65F}"/>
              </a:ext>
            </a:extLst>
          </p:cNvPr>
          <p:cNvSpPr>
            <a:spLocks noGrp="1"/>
          </p:cNvSpPr>
          <p:nvPr>
            <p:ph type="body" sz="quarter" idx="13"/>
          </p:nvPr>
        </p:nvSpPr>
        <p:spPr>
          <a:xfrm>
            <a:off x="426857" y="1485900"/>
            <a:ext cx="5503140" cy="1291187"/>
          </a:xfrm>
          <a:prstGeom prst="rect">
            <a:avLst/>
          </a:prstGeom>
        </p:spPr>
        <p:txBody>
          <a:bodyPr lIns="0" tIns="91440" rIns="0"/>
          <a:lstStyle>
            <a:lvl1pPr>
              <a:defRPr sz="2448"/>
            </a:lvl1pPr>
            <a:lvl2pPr>
              <a:defRPr sz="2040"/>
            </a:lvl2pPr>
            <a:lvl3pPr marL="414487" indent="-291436">
              <a:defRPr lang="en-US" sz="1836" kern="1200" spc="0" baseline="0" dirty="0" smtClean="0">
                <a:solidFill>
                  <a:schemeClr val="tx1"/>
                </a:solidFill>
                <a:latin typeface="+mn-lt"/>
                <a:ea typeface="+mn-ea"/>
                <a:cs typeface="+mn-cs"/>
              </a:defRPr>
            </a:lvl3pPr>
          </a:lstStyle>
          <a:p>
            <a:pPr lvl="0"/>
            <a:r>
              <a:rPr lang="en-US"/>
              <a:t>Click to edit Master text styles</a:t>
            </a:r>
          </a:p>
          <a:p>
            <a:pPr lvl="1"/>
            <a:r>
              <a:rPr lang="en-US"/>
              <a:t>Second level</a:t>
            </a:r>
          </a:p>
          <a:p>
            <a:pPr marL="349724" marR="0" lvl="2" indent="-226673" algn="l" defTabSz="932563" rtl="0" eaLnBrk="1" fontAlgn="auto" latinLnBrk="0" hangingPunct="1">
              <a:lnSpc>
                <a:spcPct val="100000"/>
              </a:lnSpc>
              <a:spcBef>
                <a:spcPts val="400"/>
              </a:spcBef>
              <a:spcAft>
                <a:spcPts val="600"/>
              </a:spcAft>
              <a:buClrTx/>
              <a:buSzPct val="90000"/>
              <a:buFont typeface="Arial" panose="020B0604020202020204" pitchFamily="34" charset="0"/>
              <a:buChar char="•"/>
              <a:tabLst/>
            </a:pPr>
            <a:r>
              <a:rPr lang="en-US"/>
              <a:t>Third level</a:t>
            </a:r>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userDrawn="1"/>
        </p:nvCxnSpPr>
        <p:spPr>
          <a:xfrm>
            <a:off x="6211379" y="1643326"/>
            <a:ext cx="0" cy="4000867"/>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DA872E0C-8851-4885-B5B2-7B1AB1EFE27F}"/>
              </a:ext>
            </a:extLst>
          </p:cNvPr>
          <p:cNvSpPr>
            <a:spLocks noGrp="1"/>
          </p:cNvSpPr>
          <p:nvPr>
            <p:ph type="body" sz="quarter" idx="14"/>
          </p:nvPr>
        </p:nvSpPr>
        <p:spPr>
          <a:xfrm>
            <a:off x="6492762" y="1485901"/>
            <a:ext cx="5516677" cy="1271309"/>
          </a:xfrm>
          <a:prstGeom prst="rect">
            <a:avLst/>
          </a:prstGeom>
        </p:spPr>
        <p:txBody>
          <a:bodyPr lIns="0" tIns="91440" rIns="0"/>
          <a:lstStyle>
            <a:lvl1pPr>
              <a:defRPr sz="2448"/>
            </a:lvl1pPr>
            <a:lvl2pPr>
              <a:defRPr sz="2040"/>
            </a:lvl2pPr>
            <a:lvl3pPr marL="349724" indent="-226673">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4" name="Footer Placeholder 1">
            <a:extLst>
              <a:ext uri="{FF2B5EF4-FFF2-40B4-BE49-F238E27FC236}">
                <a16:creationId xmlns:a16="http://schemas.microsoft.com/office/drawing/2014/main" id="{9E636679-D287-455E-9B40-9D596B9809AD}"/>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304259187"/>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userDrawn="1"/>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solidFill>
                  <a:schemeClr val="bg1"/>
                </a:solidFill>
              </a:rPr>
              <a:t>© Copyright Microsoft Corporation. All rights reserved.</a:t>
            </a:r>
          </a:p>
        </p:txBody>
      </p:sp>
      <p:pic>
        <p:nvPicPr>
          <p:cNvPr id="3" name="Picture 2" descr="Microsoft Azure logo">
            <a:extLst>
              <a:ext uri="{FF2B5EF4-FFF2-40B4-BE49-F238E27FC236}">
                <a16:creationId xmlns:a16="http://schemas.microsoft.com/office/drawing/2014/main" id="{7D35A676-8612-4160-B090-74025308FC28}"/>
              </a:ext>
            </a:extLst>
          </p:cNvPr>
          <p:cNvPicPr>
            <a:picLocks noChangeAspect="1"/>
          </p:cNvPicPr>
          <p:nvPr userDrawn="1"/>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2889073912"/>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37278" y="1486337"/>
            <a:ext cx="11571694" cy="715644"/>
          </a:xfrm>
          <a:prstGeom prst="rect">
            <a:avLst/>
          </a:prstGeom>
          <a:noFill/>
        </p:spPr>
        <p:txBody>
          <a:bodyPr lIns="0" tIns="0" rIns="0" bIns="182880" anchor="t" anchorCtr="0"/>
          <a:lstStyle>
            <a:lvl1pPr>
              <a:defRPr sz="3264" strike="noStrike" spc="-50" baseline="0">
                <a:solidFill>
                  <a:schemeClr val="bg2"/>
                </a:solidFill>
              </a:defRPr>
            </a:lvl1pPr>
          </a:lstStyle>
          <a:p>
            <a:r>
              <a:rPr lang="en-US"/>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51338" y="2201980"/>
            <a:ext cx="11557633" cy="469039"/>
          </a:xfrm>
          <a:prstGeom prst="rect">
            <a:avLst/>
          </a:prstGeom>
        </p:spPr>
        <p:txBody>
          <a:bodyPr/>
          <a:lst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48" kern="1200" spc="-50" baseline="0" dirty="0">
                <a:solidFill>
                  <a:schemeClr val="bg2"/>
                </a:solidFill>
                <a:latin typeface="+mj-lt"/>
                <a:ea typeface="+mn-ea"/>
                <a:cs typeface="+mn-cs"/>
              </a:defRPr>
            </a:lvl1pPr>
            <a:lvl2pPr>
              <a:defRPr sz="1800">
                <a:solidFill>
                  <a:srgbClr val="000000"/>
                </a:solidFill>
              </a:defRPr>
            </a:lvl2pPr>
            <a:lvl3pPr>
              <a:defRPr sz="1399"/>
            </a:lvl3pPr>
            <a:lvl4pPr>
              <a:defRPr sz="1399"/>
            </a:lvl4pPr>
            <a:lvl5pPr>
              <a:defRPr sz="1049"/>
            </a:lvl5pPr>
          </a:lstStyle>
          <a:p>
            <a:pPr lvl="0"/>
            <a:r>
              <a:rPr lang="en-US"/>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userDrawn="1"/>
        </p:nvPicPr>
        <p:blipFill>
          <a:blip r:embed="rId2"/>
          <a:stretch>
            <a:fillRect/>
          </a:stretch>
        </p:blipFill>
        <p:spPr>
          <a:xfrm>
            <a:off x="65583" y="87431"/>
            <a:ext cx="2432239" cy="1089992"/>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userDrawn="1"/>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solidFill>
                  <a:schemeClr val="bg1"/>
                </a:solidFill>
              </a:rPr>
              <a:t>© Copyright Microsoft Corporation. All rights reserved.</a:t>
            </a:r>
          </a:p>
        </p:txBody>
      </p:sp>
    </p:spTree>
    <p:extLst>
      <p:ext uri="{BB962C8B-B14F-4D97-AF65-F5344CB8AC3E}">
        <p14:creationId xmlns:p14="http://schemas.microsoft.com/office/powerpoint/2010/main" val="2034505505"/>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092691"/>
          </a:xfrm>
        </p:spPr>
        <p:txBody>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userDrawn="1"/>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1745690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7" y="1485901"/>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79" y="1643326"/>
            <a:ext cx="0" cy="4654055"/>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1"/>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638163772"/>
      </p:ext>
    </p:extLst>
  </p:cSld>
  <p:clrMapOvr>
    <a:masterClrMapping/>
  </p:clrMapOvr>
  <p:transition>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50321" y="1485899"/>
            <a:ext cx="5654949" cy="1762342"/>
          </a:xfrm>
          <a:solidFill>
            <a:schemeClr val="bg1">
              <a:lumMod val="95000"/>
            </a:schemeClr>
          </a:solidFill>
        </p:spPr>
        <p:txBody>
          <a:bodyPr lIns="137160" rIns="137160"/>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54262" y="1485899"/>
            <a:ext cx="5642497" cy="1762342"/>
          </a:xfrm>
          <a:solidFill>
            <a:schemeClr val="bg1">
              <a:lumMod val="95000"/>
            </a:schemeClr>
          </a:solidFill>
        </p:spPr>
        <p:txBody>
          <a:bodyPr lIns="137160" rIns="137160"/>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433791369"/>
      </p:ext>
    </p:extLst>
  </p:cSld>
  <p:clrMapOvr>
    <a:masterClrMapping/>
  </p:clrMapOvr>
  <p:transitio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3 rows</a:t>
            </a:r>
          </a:p>
        </p:txBody>
      </p:sp>
      <p:sp>
        <p:nvSpPr>
          <p:cNvPr id="5" name="Text Placeholder 4"/>
          <p:cNvSpPr>
            <a:spLocks noGrp="1"/>
          </p:cNvSpPr>
          <p:nvPr>
            <p:ph type="body" sz="quarter" idx="11" hasCustomPrompt="1"/>
          </p:nvPr>
        </p:nvSpPr>
        <p:spPr>
          <a:xfrm>
            <a:off x="4160066" y="1385953"/>
            <a:ext cx="7849372" cy="1248809"/>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872859"/>
            <a:ext cx="7849372" cy="1248809"/>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160066" y="4359765"/>
            <a:ext cx="7849372" cy="1248809"/>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137480218"/>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strike="noStrike" spc="0">
                <a:ln w="3175">
                  <a:noFill/>
                </a:ln>
                <a:solidFill>
                  <a:schemeClr val="tx1"/>
                </a:solidFill>
              </a:defRPr>
            </a:lvl1pPr>
          </a:lstStyle>
          <a:p>
            <a:r>
              <a:rPr lang="en-US"/>
              <a:t>Title</a:t>
            </a:r>
          </a:p>
        </p:txBody>
      </p:sp>
      <p:sp>
        <p:nvSpPr>
          <p:cNvPr id="4" name="Footer Placeholder 1">
            <a:extLst>
              <a:ext uri="{FF2B5EF4-FFF2-40B4-BE49-F238E27FC236}">
                <a16:creationId xmlns:a16="http://schemas.microsoft.com/office/drawing/2014/main" id="{29DBB0C0-C71B-4E00-BC91-2FB053666D41}"/>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071874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4 rows</a:t>
            </a:r>
          </a:p>
        </p:txBody>
      </p:sp>
      <p:sp>
        <p:nvSpPr>
          <p:cNvPr id="5" name="Text Placeholder 4"/>
          <p:cNvSpPr>
            <a:spLocks noGrp="1"/>
          </p:cNvSpPr>
          <p:nvPr>
            <p:ph type="body" sz="quarter" idx="11" hasCustomPrompt="1"/>
          </p:nvPr>
        </p:nvSpPr>
        <p:spPr>
          <a:xfrm>
            <a:off x="4160066" y="1005327"/>
            <a:ext cx="7849372"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385983"/>
            <a:ext cx="7849372"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3766638"/>
            <a:ext cx="7849372"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5147293"/>
            <a:ext cx="7849372"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93829419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6 rows</a:t>
            </a:r>
          </a:p>
        </p:txBody>
      </p:sp>
      <p:sp>
        <p:nvSpPr>
          <p:cNvPr id="5" name="Text Placeholder 4"/>
          <p:cNvSpPr>
            <a:spLocks noGrp="1"/>
          </p:cNvSpPr>
          <p:nvPr>
            <p:ph type="body" sz="quarter" idx="11" hasCustomPrompt="1"/>
          </p:nvPr>
        </p:nvSpPr>
        <p:spPr>
          <a:xfrm>
            <a:off x="4160066" y="704884"/>
            <a:ext cx="7849372" cy="839022"/>
          </a:xfrm>
        </p:spPr>
        <p:txBody>
          <a:bodyPr vert="horz" wrap="square" lIns="0" tIns="0" rIns="0" bIns="0" rtlCol="0" anchor="ctr">
            <a:noAutofit/>
          </a:bodyPr>
          <a:lstStyle>
            <a:lvl2pPr>
              <a:defRPr lang="en-US" sz="1836" b="0" dirty="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1652182"/>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2599480"/>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160066" y="3546778"/>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4494077"/>
            <a:ext cx="7849372" cy="839022"/>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6" y="5441377"/>
            <a:ext cx="7849372" cy="839022"/>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660838461"/>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4160067" y="475632"/>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4" name="Text Placeholder 4"/>
          <p:cNvSpPr>
            <a:spLocks noGrp="1"/>
          </p:cNvSpPr>
          <p:nvPr>
            <p:ph type="body" sz="quarter" idx="15" hasCustomPrompt="1"/>
          </p:nvPr>
        </p:nvSpPr>
        <p:spPr>
          <a:xfrm>
            <a:off x="4160067" y="1240477"/>
            <a:ext cx="7849371" cy="689344"/>
          </a:xfrm>
        </p:spPr>
        <p:txBody>
          <a:bodyPr vert="horz" wrap="square" lIns="0" tIns="0" rIns="0" bIns="0" rtlCol="0" anchor="ctr">
            <a:noAutofit/>
          </a:bodyPr>
          <a:lstStyle>
            <a:lvl2pPr>
              <a:defRPr lang="en-US" sz="1632" b="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6" name="Text Placeholder 4"/>
          <p:cNvSpPr>
            <a:spLocks noGrp="1"/>
          </p:cNvSpPr>
          <p:nvPr>
            <p:ph type="body" sz="quarter" idx="17" hasCustomPrompt="1"/>
          </p:nvPr>
        </p:nvSpPr>
        <p:spPr>
          <a:xfrm>
            <a:off x="4160067" y="2005322"/>
            <a:ext cx="7849371" cy="689344"/>
          </a:xfrm>
        </p:spPr>
        <p:txBody>
          <a:bodyPr vert="horz" wrap="square" lIns="0" tIns="0" rIns="0" bIns="0" rtlCol="0" anchor="ctr">
            <a:noAutofit/>
          </a:bodyPr>
          <a:lstStyle>
            <a:lvl2pPr>
              <a:defRPr lang="en-US" sz="1632" b="0" dirty="0" smtClean="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8" name="Text Placeholder 4"/>
          <p:cNvSpPr>
            <a:spLocks noGrp="1"/>
          </p:cNvSpPr>
          <p:nvPr>
            <p:ph type="body" sz="quarter" idx="19" hasCustomPrompt="1"/>
          </p:nvPr>
        </p:nvSpPr>
        <p:spPr>
          <a:xfrm>
            <a:off x="4160067" y="2770167"/>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20" name="Text Placeholder 4"/>
          <p:cNvSpPr>
            <a:spLocks noGrp="1"/>
          </p:cNvSpPr>
          <p:nvPr>
            <p:ph type="body" sz="quarter" idx="21" hasCustomPrompt="1"/>
          </p:nvPr>
        </p:nvSpPr>
        <p:spPr>
          <a:xfrm>
            <a:off x="4160067" y="3535012"/>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7" y="4299857"/>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160067" y="5064702"/>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160067" y="5829550"/>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6550839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1" y="0"/>
            <a:ext cx="2425760"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rIns="0"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3692078" y="475632"/>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4" name="Text Placeholder 4"/>
          <p:cNvSpPr>
            <a:spLocks noGrp="1"/>
          </p:cNvSpPr>
          <p:nvPr>
            <p:ph type="body" sz="quarter" idx="15" hasCustomPrompt="1"/>
          </p:nvPr>
        </p:nvSpPr>
        <p:spPr>
          <a:xfrm>
            <a:off x="3692078" y="1334664"/>
            <a:ext cx="3397359" cy="689344"/>
          </a:xfrm>
        </p:spPr>
        <p:txBody>
          <a:bodyPr vert="horz" wrap="square" lIns="0" tIns="0" rIns="0" bIns="0" rtlCol="0" anchor="ctr">
            <a:noAutofit/>
          </a:bodyPr>
          <a:lstStyle>
            <a:lvl2pPr>
              <a:defRPr lang="en-US" sz="1428" b="0"/>
            </a:lvl2pPr>
          </a:lstStyle>
          <a:p>
            <a:pPr lvl="1">
              <a:buFont typeface="Arial" panose="020B0604020202020204" pitchFamily="34" charset="0"/>
            </a:pPr>
            <a:r>
              <a:rPr lang="en-US" dirty="0"/>
              <a:t>Body copy Segoe UI Regular 14/18. The quick brown fox jumps over the lazy dog. </a:t>
            </a:r>
          </a:p>
        </p:txBody>
      </p:sp>
      <p:sp>
        <p:nvSpPr>
          <p:cNvPr id="16" name="Text Placeholder 4"/>
          <p:cNvSpPr>
            <a:spLocks noGrp="1"/>
          </p:cNvSpPr>
          <p:nvPr>
            <p:ph type="body" sz="quarter" idx="17" hasCustomPrompt="1"/>
          </p:nvPr>
        </p:nvSpPr>
        <p:spPr>
          <a:xfrm>
            <a:off x="3692078" y="2193695"/>
            <a:ext cx="3397359" cy="689344"/>
          </a:xfr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dirty="0"/>
              <a:t>Body copy Segoe UI Regular 14/18. The quick brown fox jumps over the lazy dog. </a:t>
            </a:r>
          </a:p>
        </p:txBody>
      </p:sp>
      <p:sp>
        <p:nvSpPr>
          <p:cNvPr id="18" name="Text Placeholder 4"/>
          <p:cNvSpPr>
            <a:spLocks noGrp="1"/>
          </p:cNvSpPr>
          <p:nvPr>
            <p:ph type="body" sz="quarter" idx="19" hasCustomPrompt="1"/>
          </p:nvPr>
        </p:nvSpPr>
        <p:spPr>
          <a:xfrm>
            <a:off x="3692078" y="3052726"/>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20" name="Text Placeholder 4"/>
          <p:cNvSpPr>
            <a:spLocks noGrp="1"/>
          </p:cNvSpPr>
          <p:nvPr>
            <p:ph type="body" sz="quarter" idx="21" hasCustomPrompt="1"/>
          </p:nvPr>
        </p:nvSpPr>
        <p:spPr>
          <a:xfrm>
            <a:off x="3692078" y="3911758"/>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92078" y="4770789"/>
            <a:ext cx="339735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92078" y="5629818"/>
            <a:ext cx="339735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498259" y="475632"/>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498259" y="1334664"/>
            <a:ext cx="3511179" cy="689344"/>
          </a:xfrm>
        </p:spPr>
        <p:txBody>
          <a:bodyPr vert="horz" wrap="square" lIns="0" tIns="0" rIns="0" bIns="0" rtlCol="0" anchor="ctr">
            <a:noAutofit/>
          </a:bodyPr>
          <a:lstStyle>
            <a:lvl2pPr>
              <a:defRPr lang="en-US" sz="1428" b="0"/>
            </a:lvl2pPr>
          </a:lstStyle>
          <a:p>
            <a:pPr lvl="1">
              <a:buFont typeface="Arial" panose="020B0604020202020204" pitchFamily="34" charset="0"/>
            </a:pPr>
            <a:r>
              <a:rPr lang="en-US" dirty="0"/>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498259" y="2193695"/>
            <a:ext cx="3511179" cy="689344"/>
          </a:xfr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dirty="0"/>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498259" y="3052726"/>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498259" y="3911758"/>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498259" y="4770789"/>
            <a:ext cx="351117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498259" y="5629818"/>
            <a:ext cx="351117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862307414"/>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dirty="0"/>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77521"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604644"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27038" y="4801943"/>
            <a:ext cx="3726180"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27038" y="5114661"/>
            <a:ext cx="3726180"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95311"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522436"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80073" y="4801943"/>
            <a:ext cx="3690937"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80073" y="5114661"/>
            <a:ext cx="3690937"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322626"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449752"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307389" y="4801943"/>
            <a:ext cx="3690937"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307389" y="5114661"/>
            <a:ext cx="3690937"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396711662"/>
      </p:ext>
    </p:extLst>
  </p:cSld>
  <p:clrMapOvr>
    <a:masterClrMapping/>
  </p:clrMapOvr>
  <p:transition>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76945"/>
            <a:ext cx="9892145" cy="18195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27039" y="2576945"/>
            <a:ext cx="9374187" cy="1819564"/>
          </a:xfrm>
          <a:prstGeom prst="rect">
            <a:avLst/>
          </a:prstGeom>
          <a:noFill/>
        </p:spPr>
        <p:txBody>
          <a:bodyPr vert="horz" wrap="square" lIns="0" tIns="0" rIns="0" bIns="0" rtlCol="0" anchor="ctr" anchorCtr="0">
            <a:noAutofit/>
          </a:bodyPr>
          <a:lstStyle>
            <a:lvl1pPr>
              <a:defRPr lang="en-US" sz="3672" spc="-50" baseline="0" dirty="0">
                <a:solidFill>
                  <a:schemeClr val="bg1"/>
                </a:solidFill>
              </a:defRPr>
            </a:lvl1pPr>
          </a:lstStyle>
          <a:p>
            <a:pPr marL="0" lvl="0">
              <a:lnSpc>
                <a:spcPts val="5599"/>
              </a:lnSpc>
            </a:pPr>
            <a:r>
              <a:rPr lang="en-US" dirty="0"/>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892145" y="2576945"/>
            <a:ext cx="2124364" cy="1819564"/>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80147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89214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300854" y="2833254"/>
            <a:ext cx="1306946" cy="130694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626039292"/>
      </p:ext>
    </p:extLst>
  </p:cSld>
  <p:clrMapOvr>
    <a:masterClrMapping/>
  </p:clrMapOvr>
  <p:transitio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901"/>
            <a:ext cx="5691187" cy="313904"/>
          </a:xfrm>
          <a:prstGeom prst="rect">
            <a:avLst/>
          </a:prstGeom>
        </p:spPr>
        <p:txBody>
          <a:bodyPr wrap="square" lIns="0" tIns="0" rIns="0" bIns="0">
            <a:spAutoFit/>
          </a:bodyPr>
          <a:lstStyle>
            <a:lvl1pPr marL="0" indent="0">
              <a:lnSpc>
                <a:spcPts val="2400"/>
              </a:lnSpc>
              <a:buNone/>
              <a:defRPr lang="en-US" sz="2040"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27038" y="2204661"/>
            <a:ext cx="5691188" cy="350330"/>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523354"/>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27038" y="3701120"/>
            <a:ext cx="5691188" cy="350330"/>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4007229"/>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
            <a:ext cx="6092825" cy="6994526"/>
          </a:xfrm>
          <a:prstGeom prst="rect">
            <a:avLst/>
          </a:prstGeom>
          <a:blipFill>
            <a:blip r:embed="rId2"/>
            <a:stretch>
              <a:fillRect/>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270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dirty="0"/>
              <a:t>© Copyright Microsoft Corporation. All rights reserved.</a:t>
            </a:r>
          </a:p>
        </p:txBody>
      </p:sp>
    </p:spTree>
    <p:extLst>
      <p:ext uri="{BB962C8B-B14F-4D97-AF65-F5344CB8AC3E}">
        <p14:creationId xmlns:p14="http://schemas.microsoft.com/office/powerpoint/2010/main" val="3397584595"/>
      </p:ext>
    </p:extLst>
  </p:cSld>
  <p:clrMapOvr>
    <a:masterClrMapping/>
  </p:clrMapOvr>
  <p:transitio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899"/>
            <a:ext cx="5691187" cy="376684"/>
          </a:xfrm>
          <a:prstGeom prst="rect">
            <a:avLst/>
          </a:prstGeom>
        </p:spPr>
        <p:txBody>
          <a:bodyPr wrap="square" lIns="0" tIns="0" rIns="0" bIns="0" anchor="t">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314116"/>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27039" y="3129121"/>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3347711"/>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27039" y="4162716"/>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27039" y="4381307"/>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27039" y="5196312"/>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27039" y="5414901"/>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477003" y="1595268"/>
            <a:ext cx="5410198" cy="4840626"/>
          </a:xfrm>
          <a:prstGeom prst="rect">
            <a:avLst/>
          </a:prstGeom>
          <a:blipFill dpi="0" rotWithShape="1">
            <a:blip r:embed="rId2"/>
            <a:srcRect/>
            <a:stretch>
              <a:fillRect/>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50127344"/>
      </p:ext>
    </p:extLst>
  </p:cSld>
  <p:clrMapOvr>
    <a:masterClrMapping/>
  </p:clrMapOvr>
  <p:transition>
    <p:fad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743525"/>
            <a:ext cx="5691187" cy="376684"/>
          </a:xfrm>
          <a:prstGeom prst="rect">
            <a:avLst/>
          </a:prstGeom>
        </p:spPr>
        <p:txBody>
          <a:bodyPr wrap="square" lIns="0" tIns="0" rIns="0" bIns="0" anchor="b">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50922" y="2312456"/>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50922" y="3127461"/>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50922" y="3346052"/>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50922" y="4161057"/>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50922" y="4379647"/>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50922" y="5194653"/>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50922" y="5413242"/>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
            <a:ext cx="6092825" cy="6994526"/>
          </a:xfrm>
          <a:prstGeom prst="rect">
            <a:avLst/>
          </a:prstGeom>
          <a:blipFill>
            <a:blip r:embed="rId2"/>
            <a:stretch>
              <a:fillRect/>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270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dirty="0"/>
              <a:t>© Copyright Microsoft Corporation. All rights reserved.</a:t>
            </a:r>
          </a:p>
        </p:txBody>
      </p:sp>
    </p:spTree>
    <p:extLst>
      <p:ext uri="{BB962C8B-B14F-4D97-AF65-F5344CB8AC3E}">
        <p14:creationId xmlns:p14="http://schemas.microsoft.com/office/powerpoint/2010/main" val="3504152379"/>
      </p:ext>
    </p:extLst>
  </p:cSld>
  <p:clrMapOvr>
    <a:masterClrMapping/>
  </p:clrMapOvr>
  <p:transition>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11582398" cy="742950"/>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788590"/>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4091280"/>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5393972"/>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4840626"/>
          </a:xfrm>
          <a:prstGeom prst="rect">
            <a:avLst/>
          </a:prstGeom>
          <a:blipFill dpi="0" rotWithShape="1">
            <a:blip r:embed="rId2"/>
            <a:srcRect/>
            <a:stretch>
              <a:fillRect/>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27039" y="2713003"/>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27039" y="4015509"/>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27039" y="5318015"/>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546834348"/>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4" name="Footer Placeholder 1">
            <a:extLst>
              <a:ext uri="{FF2B5EF4-FFF2-40B4-BE49-F238E27FC236}">
                <a16:creationId xmlns:a16="http://schemas.microsoft.com/office/drawing/2014/main" id="{786020AC-BCCC-4D0F-AC82-1D9E6DCA66C6}"/>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1672388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8" y="449263"/>
            <a:ext cx="11582400" cy="742950"/>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788590"/>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4091280"/>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5393972"/>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4840626"/>
          </a:xfrm>
          <a:prstGeom prst="rect">
            <a:avLst/>
          </a:prstGeom>
          <a:blipFill dpi="0" rotWithShape="1">
            <a:blip r:embed="rId2"/>
            <a:srcRect/>
            <a:stretch>
              <a:fillRect/>
            </a:stretch>
          </a:blipFill>
          <a:ln w="19050">
            <a:noFill/>
          </a:ln>
        </p:spPr>
        <p:txBody>
          <a:bodyPr tIns="9144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400029105"/>
      </p:ext>
    </p:extLst>
  </p:cSld>
  <p:clrMapOvr>
    <a:masterClrMapping/>
  </p:clrMapOvr>
  <p:transition>
    <p:fade/>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27038" y="449263"/>
            <a:ext cx="11568684" cy="74295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27039" y="1485902"/>
            <a:ext cx="5516563" cy="627807"/>
          </a:xfrm>
          <a:prstGeom prst="rect">
            <a:avLst/>
          </a:prstGeom>
        </p:spPr>
        <p:txBody>
          <a:bodyPr wrap="square" lIns="0" tIns="0" rIns="0" bIns="0">
            <a:spAutoFit/>
          </a:bodyPr>
          <a:lstStyle>
            <a:lvl1pPr marL="0" indent="0">
              <a:lnSpc>
                <a:spcPts val="2400"/>
              </a:lnSpc>
              <a:buNone/>
              <a:defRPr sz="2448" b="0" i="0" spc="0">
                <a:solidFill>
                  <a:schemeClr val="tx1"/>
                </a:solidFill>
                <a:latin typeface="+mj-lt"/>
              </a:defRPr>
            </a:lvl1pPr>
            <a:lvl2pPr marL="228557" indent="0">
              <a:buNone/>
              <a:defRPr/>
            </a:lvl2pPr>
            <a:lvl3pPr marL="457112" indent="0">
              <a:buNone/>
              <a:defRPr/>
            </a:lvl3pPr>
            <a:lvl4pPr marL="685669" indent="0">
              <a:buNone/>
              <a:defRPr/>
            </a:lvl4pPr>
            <a:lvl5pPr marL="914224" indent="0">
              <a:buNone/>
              <a:defRPr/>
            </a:lvl5pPr>
          </a:lstStyle>
          <a:p>
            <a:pPr lvl="0"/>
            <a:r>
              <a:rPr lang="pt-BR" dirty="0" err="1"/>
              <a:t>Large</a:t>
            </a:r>
            <a:r>
              <a:rPr lang="pt-BR" dirty="0"/>
              <a:t> </a:t>
            </a:r>
            <a:r>
              <a:rPr lang="pt-BR" dirty="0" err="1"/>
              <a:t>subhead</a:t>
            </a:r>
            <a:r>
              <a:rPr lang="pt-BR" dirty="0"/>
              <a:t> Segoe UI </a:t>
            </a:r>
            <a:r>
              <a:rPr lang="pt-BR" dirty="0" err="1"/>
              <a:t>Semibold</a:t>
            </a:r>
            <a:r>
              <a:rPr lang="pt-BR" dirty="0"/>
              <a:t> Regular 20/24</a:t>
            </a:r>
            <a:endParaRPr lang="en-US" dirty="0"/>
          </a:p>
        </p:txBody>
      </p:sp>
      <p:sp>
        <p:nvSpPr>
          <p:cNvPr id="5" name="Text Placeholder 4"/>
          <p:cNvSpPr>
            <a:spLocks noGrp="1"/>
          </p:cNvSpPr>
          <p:nvPr>
            <p:ph type="body" sz="quarter" idx="11" hasCustomPrompt="1"/>
          </p:nvPr>
        </p:nvSpPr>
        <p:spPr>
          <a:xfrm>
            <a:off x="427038" y="2201864"/>
            <a:ext cx="5516562" cy="2385667"/>
          </a:xfrm>
          <a:prstGeom prst="rect">
            <a:avLst/>
          </a:prstGeom>
        </p:spPr>
        <p:txBody>
          <a:bodyPr lIns="0" tIns="45720" rIns="0" bIns="45720"/>
          <a:lstStyle>
            <a:lvl1pPr marL="0" indent="0">
              <a:lnSpc>
                <a:spcPct val="100000"/>
              </a:lnSpc>
              <a:spcBef>
                <a:spcPts val="0"/>
              </a:spcBef>
              <a:spcAft>
                <a:spcPts val="1224"/>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533902" y="597925"/>
            <a:ext cx="7902575" cy="6396601"/>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485450" y="1733551"/>
            <a:ext cx="5951026" cy="4405313"/>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294064677"/>
      </p:ext>
    </p:extLst>
  </p:cSld>
  <p:clrMapOvr>
    <a:masterClrMapping/>
  </p:clrMapOvr>
  <p:transition>
    <p:fade/>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dirty="0"/>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41153" y="598241"/>
            <a:ext cx="11087895" cy="6396284"/>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311400" y="1736726"/>
            <a:ext cx="7813676" cy="4397375"/>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501998162"/>
      </p:ext>
    </p:extLst>
  </p:cSld>
  <p:clrMapOvr>
    <a:masterClrMapping/>
  </p:clrMapOvr>
  <p:transition>
    <p:fade/>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65140" y="1989615"/>
            <a:ext cx="3690933"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65134"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65136" y="6065777"/>
            <a:ext cx="3690937" cy="313904"/>
          </a:xfrm>
          <a:prstGeom prst="rect">
            <a:avLst/>
          </a:prstGeom>
        </p:spPr>
        <p:txBody>
          <a:bodyPr lIns="0" tIns="0" rIns="0" bIns="0"/>
          <a:lstStyle>
            <a:lvl1pPr marL="0" indent="0">
              <a:lnSpc>
                <a:spcPct val="100000"/>
              </a:lnSpc>
              <a:spcBef>
                <a:spcPts val="900"/>
              </a:spcBef>
              <a:buFont typeface="Arial" panose="020B0604020202020204" pitchFamily="34" charset="0"/>
              <a:buNone/>
              <a:defRPr sz="1020"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89439" y="1989615"/>
            <a:ext cx="3679825"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400549"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89439" y="6065777"/>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302625" y="1989615"/>
            <a:ext cx="3695701"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02626" y="6065777"/>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642916927"/>
      </p:ext>
    </p:extLst>
  </p:cSld>
  <p:clrMapOvr>
    <a:masterClrMapping/>
  </p:clrMapOvr>
  <p:transition>
    <p:fade/>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27039" y="3735112"/>
            <a:ext cx="11571287" cy="561372"/>
          </a:xfrm>
          <a:prstGeom prst="rect">
            <a:avLst/>
          </a:prstGeom>
        </p:spPr>
        <p:txBody>
          <a:bodyPr anchor="ctr" anchorCtr="0"/>
          <a:lstStyle>
            <a:lvl1pPr algn="ctr">
              <a:defRPr sz="2448"/>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96070247"/>
      </p:ext>
    </p:extLst>
  </p:cSld>
  <p:clrMapOvr>
    <a:masterClrMapping/>
  </p:clrMapOvr>
  <p:transition>
    <p:fade/>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39740" y="2795445"/>
            <a:ext cx="2655570" cy="3048000"/>
          </a:xfr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dirty="0"/>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411644" y="2794000"/>
            <a:ext cx="2655570" cy="3048000"/>
          </a:xfr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sz="1428">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383550" y="2794000"/>
            <a:ext cx="2655570" cy="3048000"/>
          </a:xfr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355455" y="2794000"/>
            <a:ext cx="2655570" cy="3048000"/>
          </a:xfr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253478"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225384"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197289"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55391754"/>
      </p:ext>
    </p:extLst>
  </p:cSld>
  <p:clrMapOvr>
    <a:masterClrMapping/>
  </p:clrMapOvr>
  <p:transition>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two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lvl="1"/>
            <a:r>
              <a:rPr lang="en-US" dirty="0"/>
              <a:t>Body copy Segoe UI </a:t>
            </a:r>
            <a:r>
              <a:rPr lang="en-US" dirty="0" err="1"/>
              <a:t>Semibold</a:t>
            </a:r>
            <a:r>
              <a:rPr lang="en-US" dirty="0"/>
              <a:t> 20/24. </a:t>
            </a:r>
          </a:p>
          <a:p>
            <a:pPr lvl="1"/>
            <a:r>
              <a:rPr lang="en-US" dirty="0"/>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40754" y="3040062"/>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5" y="3587932"/>
            <a:ext cx="5544766"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464672" y="3587932"/>
            <a:ext cx="5544766"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859033459"/>
      </p:ext>
    </p:extLst>
  </p:cSld>
  <p:clrMapOvr>
    <a:masterClrMapping/>
  </p:clrMapOvr>
  <p:transition>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40754" y="1485899"/>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66839113"/>
      </p:ext>
    </p:extLst>
  </p:cSld>
  <p:clrMapOvr>
    <a:masterClrMapping/>
  </p:clrMapOvr>
  <p:transitio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40754" y="1485899"/>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40754"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363318"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285884"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63448147"/>
      </p:ext>
    </p:extLst>
  </p:cSld>
  <p:clrMapOvr>
    <a:masterClrMapping/>
  </p:clrMapOvr>
  <p:transition>
    <p:fade/>
  </p:transition>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72018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3040063"/>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864246924"/>
      </p:ext>
    </p:extLst>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437295" y="3243000"/>
            <a:ext cx="9070923"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2263AB76-7A3E-4E74-82D1-8A17ECC1479F}"/>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597093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49908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975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600201" y="361062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7092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632160212"/>
      </p:ext>
    </p:extLst>
  </p:cSld>
  <p:clrMapOvr>
    <a:masterClrMapping/>
  </p:clrMapOvr>
  <p:transition>
    <p:fade/>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49908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975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600201" y="361062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7092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600201" y="4722156"/>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0" y="482097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280088415"/>
      </p:ext>
    </p:extLst>
  </p:cSld>
  <p:clrMapOvr>
    <a:masterClrMapping/>
  </p:clrMapOvr>
  <p:transition>
    <p:fade/>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600201" y="2460993"/>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213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600201" y="349633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5568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600201" y="4531683"/>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0" y="459237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600201" y="5567028"/>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600200" y="562786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12556297"/>
      </p:ext>
    </p:extLst>
  </p:cSld>
  <p:clrMapOvr>
    <a:masterClrMapping/>
  </p:clrMapOvr>
  <p:transition>
    <p:fade/>
  </p:transition>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six rows</a:t>
            </a:r>
          </a:p>
        </p:txBody>
      </p:sp>
      <p:sp>
        <p:nvSpPr>
          <p:cNvPr id="5" name="Text Placeholder 4"/>
          <p:cNvSpPr>
            <a:spLocks noGrp="1"/>
          </p:cNvSpPr>
          <p:nvPr>
            <p:ph type="body" sz="quarter" idx="11" hasCustomPrompt="1"/>
          </p:nvPr>
        </p:nvSpPr>
        <p:spPr>
          <a:xfrm>
            <a:off x="1417321" y="1485899"/>
            <a:ext cx="10592118" cy="74295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31236" y="2289187"/>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349182"/>
            <a:ext cx="10592118" cy="74295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31236" y="315234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212465"/>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31236" y="401550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4075748"/>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31236" y="487866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4939031"/>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31236" y="5741825"/>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417321" y="5802313"/>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591937375"/>
      </p:ext>
    </p:extLst>
  </p:cSld>
  <p:clrMapOvr>
    <a:masterClrMapping/>
  </p:clrMapOvr>
  <p:transition>
    <p:fade/>
  </p:transition>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 &amp; two columns</a:t>
            </a:r>
          </a:p>
        </p:txBody>
      </p:sp>
      <p:sp>
        <p:nvSpPr>
          <p:cNvPr id="5" name="Text Placeholder 4"/>
          <p:cNvSpPr>
            <a:spLocks noGrp="1"/>
          </p:cNvSpPr>
          <p:nvPr>
            <p:ph type="body" sz="quarter" idx="11" hasCustomPrompt="1"/>
          </p:nvPr>
        </p:nvSpPr>
        <p:spPr>
          <a:xfrm>
            <a:off x="1600201" y="1485899"/>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600201" y="2932344"/>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1" y="3081601"/>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600201" y="45280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1" y="4677302"/>
            <a:ext cx="4481513" cy="1297188"/>
          </a:xfr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485899"/>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527927" y="2932344"/>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3081601"/>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527927" y="45280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4677302"/>
            <a:ext cx="4481513" cy="1297188"/>
          </a:xfr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614244895"/>
      </p:ext>
    </p:extLst>
  </p:cSld>
  <p:clrMapOvr>
    <a:masterClrMapping/>
  </p:clrMapOvr>
  <p:transition>
    <p:fade/>
  </p:transition>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 &amp; two columns</a:t>
            </a:r>
          </a:p>
        </p:txBody>
      </p:sp>
      <p:sp>
        <p:nvSpPr>
          <p:cNvPr id="5" name="Text Placeholder 4"/>
          <p:cNvSpPr>
            <a:spLocks noGrp="1"/>
          </p:cNvSpPr>
          <p:nvPr>
            <p:ph type="body" sz="quarter" idx="11" hasCustomPrompt="1"/>
          </p:nvPr>
        </p:nvSpPr>
        <p:spPr>
          <a:xfrm>
            <a:off x="1600201" y="1485899"/>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600201" y="246099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1" y="2521391"/>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600201" y="3496337"/>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1" y="3556883"/>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600201" y="453168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1" y="459237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600201" y="5567028"/>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600201" y="562786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485899"/>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527927" y="246099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2521391"/>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527927" y="3496337"/>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3556883"/>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527927" y="453168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527925" y="459237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527927" y="5567028"/>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527925" y="562786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270486143"/>
      </p:ext>
    </p:extLst>
  </p:cSld>
  <p:clrMapOvr>
    <a:masterClrMapping/>
  </p:clrMapOvr>
  <p:transition>
    <p:fade/>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5690802"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27038" y="2680516"/>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354262" y="2680516"/>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320131" y="1486335"/>
            <a:ext cx="5684547"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354262" y="3737414"/>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354262" y="4794311"/>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27038" y="3603027"/>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27038" y="4659923"/>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27038" y="449263"/>
            <a:ext cx="11568684" cy="69373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354261" y="3603027"/>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354261" y="4659923"/>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414473218"/>
      </p:ext>
    </p:extLst>
  </p:cSld>
  <p:clrMapOvr>
    <a:masterClrMapping/>
  </p:clrMapOvr>
  <p:transition>
    <p:fade/>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27038" y="2680516"/>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89439"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7" name="Text Placeholder 4"/>
          <p:cNvSpPr>
            <a:spLocks noGrp="1"/>
          </p:cNvSpPr>
          <p:nvPr>
            <p:ph type="body" sz="quarter" idx="18" hasCustomPrompt="1"/>
          </p:nvPr>
        </p:nvSpPr>
        <p:spPr>
          <a:xfrm>
            <a:off x="4389439"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24853"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89439"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324853"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89439"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324853"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27038" y="3603027"/>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27038" y="4659923"/>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90011"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90011"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27038" y="449263"/>
            <a:ext cx="11568684" cy="69373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324853"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324853"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517904460"/>
      </p:ext>
    </p:extLst>
  </p:cSld>
  <p:clrMapOvr>
    <a:masterClrMapping/>
  </p:clrMapOvr>
  <p:transition>
    <p:fade/>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7"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457295"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487553"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011769914"/>
      </p:ext>
    </p:extLst>
  </p:cSld>
  <p:clrMapOvr>
    <a:masterClrMapping/>
  </p:clrMapOvr>
  <p:transition>
    <p:fade/>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8"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77211"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127384"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477558"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827733"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96685713"/>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hasCustomPrompt="1"/>
          </p:nvPr>
        </p:nvSpPr>
        <p:spPr>
          <a:xfrm>
            <a:off x="600059" y="466302"/>
            <a:ext cx="11239464" cy="439465"/>
          </a:xfrm>
        </p:spPr>
        <p:txBody>
          <a:bodyPr/>
          <a:lstStyle>
            <a:lvl1pPr>
              <a:defRPr sz="2856"/>
            </a:lvl1pPr>
          </a:lstStyle>
          <a:p>
            <a:r>
              <a:rPr lang="en-US" dirty="0"/>
              <a:t>Click to add title</a:t>
            </a:r>
          </a:p>
        </p:txBody>
      </p:sp>
    </p:spTree>
    <p:extLst>
      <p:ext uri="{BB962C8B-B14F-4D97-AF65-F5344CB8AC3E}">
        <p14:creationId xmlns:p14="http://schemas.microsoft.com/office/powerpoint/2010/main" val="1363115450"/>
      </p:ext>
    </p:extLst>
  </p:cSld>
  <p:clrMapOvr>
    <a:masterClrMapping/>
  </p:clrMapOvr>
  <p:transition>
    <p:fade/>
  </p:transition>
  <p:hf hdr="0" dt="0"/>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9345" y="162872"/>
            <a:ext cx="3541112" cy="889108"/>
          </a:xfrm>
          <a:prstGeom prst="rect">
            <a:avLst/>
          </a:prstGeom>
        </p:spPr>
      </p:pic>
    </p:spTree>
    <p:extLst>
      <p:ext uri="{BB962C8B-B14F-4D97-AF65-F5344CB8AC3E}">
        <p14:creationId xmlns:p14="http://schemas.microsoft.com/office/powerpoint/2010/main" val="640796565"/>
      </p:ext>
    </p:extLst>
  </p:cSld>
  <p:clrMapOvr>
    <a:masterClrMapping/>
  </p:clrMapOvr>
  <p:transition>
    <p:fade/>
  </p:transition>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37278" y="1486337"/>
            <a:ext cx="11571694" cy="715644"/>
          </a:xfrm>
          <a:prstGeom prst="rect">
            <a:avLst/>
          </a:prstGeom>
          <a:noFill/>
        </p:spPr>
        <p:txBody>
          <a:bodyPr lIns="0" tIns="0" rIns="0" bIns="182880" anchor="t" anchorCtr="0"/>
          <a:lstStyle>
            <a:lvl1pPr>
              <a:defRPr sz="3264" strike="noStrike" spc="-50" baseline="0">
                <a:solidFill>
                  <a:schemeClr val="bg2"/>
                </a:solidFill>
              </a:defRPr>
            </a:lvl1pPr>
          </a:lstStyle>
          <a:p>
            <a:r>
              <a:rPr lang="en-US" dirty="0"/>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51338" y="2201980"/>
            <a:ext cx="11557633" cy="565027"/>
          </a:xfrm>
          <a:prstGeom prst="rect">
            <a:avLst/>
          </a:prstGeom>
        </p:spPr>
        <p:txBody>
          <a:bodyPr/>
          <a:lst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48" kern="1200" spc="-50" baseline="0" dirty="0">
                <a:solidFill>
                  <a:schemeClr val="bg2"/>
                </a:solidFill>
                <a:latin typeface="+mj-lt"/>
                <a:ea typeface="+mn-ea"/>
                <a:cs typeface="+mn-cs"/>
              </a:defRPr>
            </a:lvl1pPr>
            <a:lvl2pPr>
              <a:defRPr sz="1800">
                <a:solidFill>
                  <a:srgbClr val="000000"/>
                </a:solidFill>
              </a:defRPr>
            </a:lvl2pPr>
            <a:lvl3pPr>
              <a:defRPr sz="1399"/>
            </a:lvl3pPr>
            <a:lvl4pPr>
              <a:defRPr sz="1399"/>
            </a:lvl4pPr>
            <a:lvl5pPr>
              <a:defRPr sz="1049"/>
            </a:lvl5pPr>
          </a:lstStyle>
          <a:p>
            <a:pPr lvl="0"/>
            <a:r>
              <a:rPr lang="en-US" dirty="0"/>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5583" y="87431"/>
            <a:ext cx="2432239" cy="1089992"/>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spTree>
    <p:extLst>
      <p:ext uri="{BB962C8B-B14F-4D97-AF65-F5344CB8AC3E}">
        <p14:creationId xmlns:p14="http://schemas.microsoft.com/office/powerpoint/2010/main" val="1906428042"/>
      </p:ext>
    </p:extLst>
  </p:cSld>
  <p:clrMapOvr>
    <a:masterClrMapping/>
  </p:clrMapOvr>
  <p:transition>
    <p:fade/>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531393" y="3976092"/>
            <a:ext cx="2310788" cy="2417747"/>
          </a:xfrm>
          <a:prstGeom prst="rect">
            <a:avLst/>
          </a:prstGeom>
        </p:spPr>
      </p:pic>
    </p:spTree>
    <p:extLst>
      <p:ext uri="{BB962C8B-B14F-4D97-AF65-F5344CB8AC3E}">
        <p14:creationId xmlns:p14="http://schemas.microsoft.com/office/powerpoint/2010/main" val="2195511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95914" y="597450"/>
            <a:ext cx="1393840" cy="298433"/>
          </a:xfrm>
          <a:prstGeom prst="rect">
            <a:avLst/>
          </a:prstGeom>
        </p:spPr>
      </p:pic>
      <p:sp>
        <p:nvSpPr>
          <p:cNvPr id="9" name="Title 1"/>
          <p:cNvSpPr>
            <a:spLocks noGrp="1"/>
          </p:cNvSpPr>
          <p:nvPr>
            <p:ph type="title" hasCustomPrompt="1"/>
          </p:nvPr>
        </p:nvSpPr>
        <p:spPr>
          <a:xfrm>
            <a:off x="595914" y="2586922"/>
            <a:ext cx="4663678" cy="1017202"/>
          </a:xfrm>
          <a:noFill/>
        </p:spPr>
        <p:txBody>
          <a:bodyPr lIns="0" tIns="0" rIns="0" bIns="0" anchor="b" anchorCtr="0">
            <a:spAutoFit/>
          </a:bodyPr>
          <a:lstStyle>
            <a:lvl1pPr>
              <a:defRPr sz="3672"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4" y="4041282"/>
            <a:ext cx="4663678" cy="313904"/>
          </a:xfrm>
          <a:noFill/>
        </p:spPr>
        <p:txBody>
          <a:bodyPr wrap="square" lIns="0" tIns="0" rIns="0" bIns="0">
            <a:spAutoFit/>
          </a:bodyPr>
          <a:lstStyle>
            <a:lvl1pPr marL="0" indent="0">
              <a:spcBef>
                <a:spcPts val="0"/>
              </a:spcBef>
              <a:buNone/>
              <a:defRPr sz="204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376099" y="816028"/>
            <a:ext cx="5125236" cy="5362469"/>
          </a:xfrm>
          <a:prstGeom prst="rect">
            <a:avLst/>
          </a:prstGeom>
        </p:spPr>
      </p:pic>
    </p:spTree>
    <p:extLst>
      <p:ext uri="{BB962C8B-B14F-4D97-AF65-F5344CB8AC3E}">
        <p14:creationId xmlns:p14="http://schemas.microsoft.com/office/powerpoint/2010/main" val="1353525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8" name="Picture 7" descr="Microsoft Azure logo">
            <a:extLst>
              <a:ext uri="{FF2B5EF4-FFF2-40B4-BE49-F238E27FC236}">
                <a16:creationId xmlns:a16="http://schemas.microsoft.com/office/drawing/2014/main" id="{4A30F35A-BAFD-4B2D-AB0B-07BDB81E88C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3276" y="448056"/>
            <a:ext cx="1362456" cy="192347"/>
          </a:xfrm>
          <a:prstGeom prst="rect">
            <a:avLst/>
          </a:prstGeom>
        </p:spPr>
      </p:pic>
      <p:sp>
        <p:nvSpPr>
          <p:cNvPr id="3" name="Footer Placeholder 1">
            <a:extLst>
              <a:ext uri="{FF2B5EF4-FFF2-40B4-BE49-F238E27FC236}">
                <a16:creationId xmlns:a16="http://schemas.microsoft.com/office/drawing/2014/main" id="{62B00059-8BDD-4D63-AEED-E873AFF3EAA4}"/>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04060093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a:t>Title</a:t>
            </a:r>
          </a:p>
        </p:txBody>
      </p:sp>
      <p:sp>
        <p:nvSpPr>
          <p:cNvPr id="4" name="Footer Placeholder 1">
            <a:extLst>
              <a:ext uri="{FF2B5EF4-FFF2-40B4-BE49-F238E27FC236}">
                <a16:creationId xmlns:a16="http://schemas.microsoft.com/office/drawing/2014/main" id="{F958AD9B-5936-43D4-8B50-A6AB8CD83DAE}"/>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046695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4" name="Footer Placeholder 1">
            <a:extLst>
              <a:ext uri="{FF2B5EF4-FFF2-40B4-BE49-F238E27FC236}">
                <a16:creationId xmlns:a16="http://schemas.microsoft.com/office/drawing/2014/main" id="{378BC8B2-8B14-472D-8B55-166A192D6D35}"/>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9824601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427039" y="3243000"/>
            <a:ext cx="9240836"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6B80B430-BACC-4E23-9C6B-F7FB683CD9B8}"/>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74568586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8" name="Picture 7" descr="Microsoft Azure logo">
            <a:extLst>
              <a:ext uri="{FF2B5EF4-FFF2-40B4-BE49-F238E27FC236}">
                <a16:creationId xmlns:a16="http://schemas.microsoft.com/office/drawing/2014/main" id="{4A30F35A-BAFD-4B2D-AB0B-07BDB81E88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6" y="448056"/>
            <a:ext cx="1362456" cy="192347"/>
          </a:xfrm>
          <a:prstGeom prst="rect">
            <a:avLst/>
          </a:prstGeom>
        </p:spPr>
      </p:pic>
      <p:sp>
        <p:nvSpPr>
          <p:cNvPr id="2" name="Footer Placeholder 1">
            <a:extLst>
              <a:ext uri="{FF2B5EF4-FFF2-40B4-BE49-F238E27FC236}">
                <a16:creationId xmlns:a16="http://schemas.microsoft.com/office/drawing/2014/main" id="{3CA44A6B-54BD-4AB4-8D2D-F320F02678F6}"/>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7624262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7038" y="632779"/>
            <a:ext cx="115712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dirty="0"/>
              <a:t>Title</a:t>
            </a:r>
          </a:p>
        </p:txBody>
      </p:sp>
      <p:sp>
        <p:nvSpPr>
          <p:cNvPr id="4" name="Footer Placeholder 1">
            <a:extLst>
              <a:ext uri="{FF2B5EF4-FFF2-40B4-BE49-F238E27FC236}">
                <a16:creationId xmlns:a16="http://schemas.microsoft.com/office/drawing/2014/main" id="{B48AA0CF-DFAD-4DF5-AF33-6EDC3354EC6F}"/>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987630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896" strike="noStrike" spc="-50" baseline="0">
                <a:solidFill>
                  <a:schemeClr val="tx2"/>
                </a:solidFill>
              </a:defRPr>
            </a:lvl1pPr>
          </a:lstStyle>
          <a:p>
            <a:r>
              <a:rPr lang="en-US" dirty="0">
                <a:solidFill>
                  <a:schemeClr val="tx1"/>
                </a:solidFill>
              </a:rPr>
              <a:t>Microsoft Security title</a:t>
            </a:r>
            <a:endParaRPr lang="en-US" dirty="0"/>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51339" y="4436713"/>
            <a:ext cx="9795376" cy="75336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3886293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4" name="Footer Placeholder 1">
            <a:extLst>
              <a:ext uri="{FF2B5EF4-FFF2-40B4-BE49-F238E27FC236}">
                <a16:creationId xmlns:a16="http://schemas.microsoft.com/office/drawing/2014/main" id="{B85E15FC-4FFB-43C7-B139-E2613D72881B}"/>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10323556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96951" y="3243000"/>
            <a:ext cx="9070923"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7A88F767-C524-4EB1-8396-3C478E23A2A1}"/>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60101153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8" name="Picture 7" descr="Microsoft Azure logo">
            <a:extLst>
              <a:ext uri="{FF2B5EF4-FFF2-40B4-BE49-F238E27FC236}">
                <a16:creationId xmlns:a16="http://schemas.microsoft.com/office/drawing/2014/main" id="{1EA226DC-B2E1-4A40-A203-D4D6A279922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6" y="448056"/>
            <a:ext cx="1362456" cy="192347"/>
          </a:xfrm>
          <a:prstGeom prst="rect">
            <a:avLst/>
          </a:prstGeom>
        </p:spPr>
      </p:pic>
      <p:sp>
        <p:nvSpPr>
          <p:cNvPr id="2" name="Footer Placeholder 1">
            <a:extLst>
              <a:ext uri="{FF2B5EF4-FFF2-40B4-BE49-F238E27FC236}">
                <a16:creationId xmlns:a16="http://schemas.microsoft.com/office/drawing/2014/main" id="{4A5CDFAF-748A-4AC7-9605-132AD9D64E7E}"/>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6271344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11" name="Picture 10" descr="Microsoft Azure logo">
            <a:extLst>
              <a:ext uri="{FF2B5EF4-FFF2-40B4-BE49-F238E27FC236}">
                <a16:creationId xmlns:a16="http://schemas.microsoft.com/office/drawing/2014/main" id="{AFDC29EE-BDE7-4363-B0FC-728521A36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6" y="448056"/>
            <a:ext cx="1362456" cy="192347"/>
          </a:xfrm>
          <a:prstGeom prst="rect">
            <a:avLst/>
          </a:prstGeom>
        </p:spPr>
      </p:pic>
      <p:sp>
        <p:nvSpPr>
          <p:cNvPr id="3" name="Footer Placeholder 1">
            <a:extLst>
              <a:ext uri="{FF2B5EF4-FFF2-40B4-BE49-F238E27FC236}">
                <a16:creationId xmlns:a16="http://schemas.microsoft.com/office/drawing/2014/main" id="{D06F2AAB-F822-4F6B-8EB6-FBE788AB6A4B}"/>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1384663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a:t>Title</a:t>
            </a:r>
          </a:p>
        </p:txBody>
      </p:sp>
      <p:sp>
        <p:nvSpPr>
          <p:cNvPr id="4" name="Footer Placeholder 1">
            <a:extLst>
              <a:ext uri="{FF2B5EF4-FFF2-40B4-BE49-F238E27FC236}">
                <a16:creationId xmlns:a16="http://schemas.microsoft.com/office/drawing/2014/main" id="{D4EABCB3-61CF-434B-AD87-C5E18C88F62A}"/>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71534602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4" name="Footer Placeholder 1">
            <a:extLst>
              <a:ext uri="{FF2B5EF4-FFF2-40B4-BE49-F238E27FC236}">
                <a16:creationId xmlns:a16="http://schemas.microsoft.com/office/drawing/2014/main" id="{4154ECE1-64B1-4ABB-A3F2-F1EFD966DD9D}"/>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19820452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427039" y="3243000"/>
            <a:ext cx="9240836"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41DA8B75-091A-404A-A075-2A6A8C303CD1}"/>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01896517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6" name="Picture 5" descr="Microsoft Azure logo">
            <a:extLst>
              <a:ext uri="{FF2B5EF4-FFF2-40B4-BE49-F238E27FC236}">
                <a16:creationId xmlns:a16="http://schemas.microsoft.com/office/drawing/2014/main" id="{DB79391E-2BBB-43CE-9DDE-646EAED2B04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3276" y="448056"/>
            <a:ext cx="1362456" cy="192347"/>
          </a:xfrm>
          <a:prstGeom prst="rect">
            <a:avLst/>
          </a:prstGeom>
        </p:spPr>
      </p:pic>
      <p:sp>
        <p:nvSpPr>
          <p:cNvPr id="2" name="Footer Placeholder 1">
            <a:extLst>
              <a:ext uri="{FF2B5EF4-FFF2-40B4-BE49-F238E27FC236}">
                <a16:creationId xmlns:a16="http://schemas.microsoft.com/office/drawing/2014/main" id="{56B1A9B3-324A-4782-A48F-5051BE074FD6}"/>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68971156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7038" y="632779"/>
            <a:ext cx="115712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a:t>Title</a:t>
            </a:r>
          </a:p>
        </p:txBody>
      </p:sp>
      <p:sp>
        <p:nvSpPr>
          <p:cNvPr id="4" name="Footer Placeholder 1">
            <a:extLst>
              <a:ext uri="{FF2B5EF4-FFF2-40B4-BE49-F238E27FC236}">
                <a16:creationId xmlns:a16="http://schemas.microsoft.com/office/drawing/2014/main" id="{47C7A51E-7DB3-4FF7-9EBE-5ED361BD6365}"/>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8044396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4" name="Footer Placeholder 1">
            <a:extLst>
              <a:ext uri="{FF2B5EF4-FFF2-40B4-BE49-F238E27FC236}">
                <a16:creationId xmlns:a16="http://schemas.microsoft.com/office/drawing/2014/main" id="{3DD133AB-B842-4047-8806-C719B911FB5B}"/>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9161833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896" strike="noStrike" spc="-50" baseline="0">
                <a:solidFill>
                  <a:schemeClr val="bg1"/>
                </a:solidFill>
              </a:defRPr>
            </a:lvl1pPr>
          </a:lstStyle>
          <a:p>
            <a:r>
              <a:rPr lang="en-US" dirty="0"/>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51339" y="4436713"/>
            <a:ext cx="9795376" cy="753369"/>
          </a:xfrm>
          <a:prstGeom prst="rect">
            <a:avLst/>
          </a:prstGeom>
        </p:spPr>
        <p:txBody>
          <a:bodyPr/>
          <a:lstStyle>
            <a:lvl1pPr>
              <a:defRPr sz="1836">
                <a:solidFill>
                  <a:schemeClr val="bg1"/>
                </a:solidFill>
              </a:defRPr>
            </a:lvl1pPr>
            <a:lvl2pPr>
              <a:defRPr sz="1800">
                <a:solidFill>
                  <a:srgbClr val="000000"/>
                </a:solidFill>
              </a:defRPr>
            </a:lvl2pPr>
            <a:lvl3pPr>
              <a:defRPr sz="1399"/>
            </a:lvl3pPr>
            <a:lvl4pPr>
              <a:defRPr sz="1399"/>
            </a:lvl4pPr>
            <a:lvl5pPr>
              <a:defRPr sz="1049"/>
            </a:lvl5pPr>
          </a:lstStyle>
          <a:p>
            <a:pPr lvl="0"/>
            <a:r>
              <a:rPr lang="en-US" dirty="0"/>
              <a:t>Author name</a:t>
            </a:r>
            <a:br>
              <a:rPr lang="en-US" dirty="0"/>
            </a:br>
            <a:r>
              <a:rPr lang="en-US" dirty="0"/>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2650293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427038" y="3243000"/>
            <a:ext cx="9240837"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67A0F004-8F4E-418D-9CDF-D7DE54CE355E}"/>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931512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600059" y="466302"/>
            <a:ext cx="11239464" cy="439465"/>
          </a:xfrm>
        </p:spPr>
        <p:txBody>
          <a:bodyPr/>
          <a:lstStyle>
            <a:lvl1pPr>
              <a:defRPr sz="2856"/>
            </a:lvl1pPr>
          </a:lstStyle>
          <a:p>
            <a:r>
              <a:rPr lang="en-US" dirty="0"/>
              <a:t>Click to edit Master title style</a:t>
            </a:r>
          </a:p>
        </p:txBody>
      </p:sp>
    </p:spTree>
    <p:extLst>
      <p:ext uri="{BB962C8B-B14F-4D97-AF65-F5344CB8AC3E}">
        <p14:creationId xmlns:p14="http://schemas.microsoft.com/office/powerpoint/2010/main" val="63053850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Title slid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endParaRPr lang="en-US"/>
          </a:p>
        </p:txBody>
      </p:sp>
      <p:pic>
        <p:nvPicPr>
          <p:cNvPr id="11" name="Picture 10" descr="Microsoft Azure logo">
            <a:extLst>
              <a:ext uri="{FF2B5EF4-FFF2-40B4-BE49-F238E27FC236}">
                <a16:creationId xmlns:a16="http://schemas.microsoft.com/office/drawing/2014/main" id="{AFDC29EE-BDE7-4363-B0FC-728521A36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7" y="448057"/>
            <a:ext cx="1362456" cy="192347"/>
          </a:xfrm>
          <a:prstGeom prst="rect">
            <a:avLst/>
          </a:prstGeom>
        </p:spPr>
      </p:pic>
      <p:sp>
        <p:nvSpPr>
          <p:cNvPr id="3" name="Footer Placeholder 1">
            <a:extLst>
              <a:ext uri="{FF2B5EF4-FFF2-40B4-BE49-F238E27FC236}">
                <a16:creationId xmlns:a16="http://schemas.microsoft.com/office/drawing/2014/main" id="{09EF93F2-5375-415F-A57E-76E392E44508}"/>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dirty="0"/>
              <a:t>© Copyright Microsoft Corporation. All rights reserved.</a:t>
            </a:r>
          </a:p>
        </p:txBody>
      </p:sp>
    </p:spTree>
    <p:extLst>
      <p:ext uri="{BB962C8B-B14F-4D97-AF65-F5344CB8AC3E}">
        <p14:creationId xmlns:p14="http://schemas.microsoft.com/office/powerpoint/2010/main" val="305156163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96952" y="3243001"/>
            <a:ext cx="9070923" cy="508524"/>
          </a:xfrm>
          <a:noFill/>
        </p:spPr>
        <p:txBody>
          <a:bodyPr wrap="square" lIns="0" tIns="0" rIns="0" bIns="0" anchor="ctr" anchorCtr="0">
            <a:spAutoFit/>
          </a:bodyPr>
          <a:lstStyle>
            <a:lvl1pPr algn="l" defTabSz="951121" rtl="0" eaLnBrk="1" latinLnBrk="0" hangingPunct="1">
              <a:lnSpc>
                <a:spcPct val="90000"/>
              </a:lnSpc>
              <a:spcBef>
                <a:spcPct val="0"/>
              </a:spcBef>
              <a:buNone/>
              <a:defRPr lang="en-US" sz="3599"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7A88F767-C524-4EB1-8396-3C478E23A2A1}"/>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167681511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594" y="472524"/>
            <a:ext cx="11571287" cy="411162"/>
          </a:xfrm>
          <a:prstGeom prst="rect">
            <a:avLst/>
          </a:prstGeom>
        </p:spPr>
        <p:txBody>
          <a:bodyPr wrap="square" lIns="0" tIns="0" rIns="0" bIns="0">
            <a:spAutoFit/>
          </a:bodyPr>
          <a:lstStyle>
            <a:lvl1pPr>
              <a:lnSpc>
                <a:spcPts val="3199"/>
              </a:lnSpc>
              <a:defRPr sz="2800" strike="noStrike">
                <a:solidFill>
                  <a:srgbClr val="000000"/>
                </a:solidFill>
              </a:defRPr>
            </a:lvl1pPr>
          </a:lstStyle>
          <a:p>
            <a:r>
              <a:rPr lang="en-US"/>
              <a:t>Title</a:t>
            </a:r>
          </a:p>
        </p:txBody>
      </p:sp>
      <p:sp>
        <p:nvSpPr>
          <p:cNvPr id="4" name="Footer Placeholder 1">
            <a:extLst>
              <a:ext uri="{FF2B5EF4-FFF2-40B4-BE49-F238E27FC236}">
                <a16:creationId xmlns:a16="http://schemas.microsoft.com/office/drawing/2014/main" id="{B48AA0CF-DFAD-4DF5-AF33-6EDC3354EC6F}"/>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120125706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092691"/>
          </a:xfrm>
        </p:spPr>
        <p:txBody>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userDrawn="1"/>
        </p:nvSpPr>
        <p:spPr>
          <a:xfrm>
            <a:off x="8239165"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00410810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0" y="0"/>
            <a:ext cx="279820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4 rows</a:t>
            </a:r>
          </a:p>
        </p:txBody>
      </p:sp>
      <p:sp>
        <p:nvSpPr>
          <p:cNvPr id="5" name="Text Placeholder 4"/>
          <p:cNvSpPr>
            <a:spLocks noGrp="1"/>
          </p:cNvSpPr>
          <p:nvPr>
            <p:ph type="body" sz="quarter" idx="11" hasCustomPrompt="1"/>
          </p:nvPr>
        </p:nvSpPr>
        <p:spPr>
          <a:xfrm>
            <a:off x="4160066" y="967497"/>
            <a:ext cx="7849372" cy="914400"/>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218358"/>
            <a:ext cx="7849372" cy="914400"/>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3469218"/>
            <a:ext cx="7849372" cy="914400"/>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4720078"/>
            <a:ext cx="7849372" cy="914400"/>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6" name="Footer Placeholder 1">
            <a:extLst>
              <a:ext uri="{FF2B5EF4-FFF2-40B4-BE49-F238E27FC236}">
                <a16:creationId xmlns:a16="http://schemas.microsoft.com/office/drawing/2014/main" id="{2A601E66-ACB9-41E6-B7CB-F4F28DD37183}"/>
              </a:ext>
            </a:extLst>
          </p:cNvPr>
          <p:cNvSpPr txBox="1">
            <a:spLocks/>
          </p:cNvSpPr>
          <p:nvPr userDrawn="1"/>
        </p:nvSpPr>
        <p:spPr>
          <a:xfrm>
            <a:off x="8239165"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527364461"/>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0" y="0"/>
            <a:ext cx="279820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6 rows</a:t>
            </a:r>
          </a:p>
        </p:txBody>
      </p:sp>
      <p:sp>
        <p:nvSpPr>
          <p:cNvPr id="5" name="Text Placeholder 4"/>
          <p:cNvSpPr>
            <a:spLocks noGrp="1"/>
          </p:cNvSpPr>
          <p:nvPr>
            <p:ph type="body" sz="quarter" idx="11" hasCustomPrompt="1"/>
          </p:nvPr>
        </p:nvSpPr>
        <p:spPr>
          <a:xfrm>
            <a:off x="4160066" y="466531"/>
            <a:ext cx="7849372" cy="756550"/>
          </a:xfrm>
          <a:prstGeom prst="rect">
            <a:avLst/>
          </a:prstGeom>
        </p:spPr>
        <p:txBody>
          <a:bodyPr vert="horz" wrap="square" lIns="0" tIns="0" rIns="0" bIns="0" rtlCol="0" anchor="ctr">
            <a:noAutofit/>
          </a:bodyPr>
          <a:lstStyle>
            <a:lvl2pPr>
              <a:defRPr lang="en-US" sz="1836" b="0" dirty="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1348811"/>
            <a:ext cx="7849372" cy="756550"/>
          </a:xfrm>
          <a:prstGeom prst="rect">
            <a:avLst/>
          </a:prstGeo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2231091"/>
            <a:ext cx="7849372" cy="756550"/>
          </a:xfrm>
          <a:prstGeom prst="rect">
            <a:avLst/>
          </a:prstGeo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160066" y="3113371"/>
            <a:ext cx="7849372" cy="756550"/>
          </a:xfrm>
          <a:prstGeom prst="rect">
            <a:avLst/>
          </a:prstGeo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3995651"/>
            <a:ext cx="7849372" cy="756550"/>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6" y="4877929"/>
            <a:ext cx="7849372" cy="756550"/>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6" name="Footer Placeholder 1">
            <a:extLst>
              <a:ext uri="{FF2B5EF4-FFF2-40B4-BE49-F238E27FC236}">
                <a16:creationId xmlns:a16="http://schemas.microsoft.com/office/drawing/2014/main" id="{FFCA3FBD-1532-48BD-BD00-2733D2FFA239}"/>
              </a:ext>
            </a:extLst>
          </p:cNvPr>
          <p:cNvSpPr txBox="1">
            <a:spLocks/>
          </p:cNvSpPr>
          <p:nvPr userDrawn="1"/>
        </p:nvSpPr>
        <p:spPr>
          <a:xfrm>
            <a:off x="8239165"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159453269"/>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0" y="0"/>
            <a:ext cx="279820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8 rows</a:t>
            </a:r>
          </a:p>
        </p:txBody>
      </p:sp>
      <p:sp>
        <p:nvSpPr>
          <p:cNvPr id="5" name="Text Placeholder 4"/>
          <p:cNvSpPr>
            <a:spLocks noGrp="1"/>
          </p:cNvSpPr>
          <p:nvPr>
            <p:ph type="body" sz="quarter" idx="11" hasCustomPrompt="1"/>
          </p:nvPr>
        </p:nvSpPr>
        <p:spPr>
          <a:xfrm>
            <a:off x="4160067" y="475632"/>
            <a:ext cx="7849371" cy="689344"/>
          </a:xfrm>
          <a:prstGeom prst="rect">
            <a:avLst/>
          </a:prstGeo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4" name="Text Placeholder 4"/>
          <p:cNvSpPr>
            <a:spLocks noGrp="1"/>
          </p:cNvSpPr>
          <p:nvPr>
            <p:ph type="body" sz="quarter" idx="15" hasCustomPrompt="1"/>
          </p:nvPr>
        </p:nvSpPr>
        <p:spPr>
          <a:xfrm>
            <a:off x="4160067" y="1219470"/>
            <a:ext cx="7849371" cy="689344"/>
          </a:xfrm>
          <a:prstGeom prst="rect">
            <a:avLst/>
          </a:prstGeom>
        </p:spPr>
        <p:txBody>
          <a:bodyPr vert="horz" wrap="square" lIns="0" tIns="0" rIns="0" bIns="0" rtlCol="0" anchor="ctr">
            <a:noAutofit/>
          </a:bodyPr>
          <a:lstStyle>
            <a:lvl2pPr>
              <a:defRPr lang="en-US" sz="1632" b="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6" name="Text Placeholder 4"/>
          <p:cNvSpPr>
            <a:spLocks noGrp="1"/>
          </p:cNvSpPr>
          <p:nvPr>
            <p:ph type="body" sz="quarter" idx="17" hasCustomPrompt="1"/>
          </p:nvPr>
        </p:nvSpPr>
        <p:spPr>
          <a:xfrm>
            <a:off x="4160067" y="1963308"/>
            <a:ext cx="7849371" cy="689344"/>
          </a:xfrm>
          <a:prstGeom prst="rect">
            <a:avLst/>
          </a:prstGeom>
        </p:spPr>
        <p:txBody>
          <a:bodyPr vert="horz" wrap="square" lIns="0" tIns="0" rIns="0" bIns="0" rtlCol="0" anchor="ctr">
            <a:noAutofit/>
          </a:bodyPr>
          <a:lstStyle>
            <a:lvl2pPr>
              <a:defRPr lang="en-US" sz="1632" b="0" dirty="0" smtClean="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8" name="Text Placeholder 4"/>
          <p:cNvSpPr>
            <a:spLocks noGrp="1"/>
          </p:cNvSpPr>
          <p:nvPr>
            <p:ph type="body" sz="quarter" idx="19" hasCustomPrompt="1"/>
          </p:nvPr>
        </p:nvSpPr>
        <p:spPr>
          <a:xfrm>
            <a:off x="4160067" y="2707146"/>
            <a:ext cx="7849371" cy="689344"/>
          </a:xfrm>
          <a:prstGeom prst="rect">
            <a:avLst/>
          </a:prstGeo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20" name="Text Placeholder 4"/>
          <p:cNvSpPr>
            <a:spLocks noGrp="1"/>
          </p:cNvSpPr>
          <p:nvPr>
            <p:ph type="body" sz="quarter" idx="21" hasCustomPrompt="1"/>
          </p:nvPr>
        </p:nvSpPr>
        <p:spPr>
          <a:xfrm>
            <a:off x="4160067" y="3450984"/>
            <a:ext cx="7849371" cy="689344"/>
          </a:xfrm>
          <a:prstGeom prst="rect">
            <a:avLst/>
          </a:prstGeo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7" y="4194822"/>
            <a:ext cx="7849371" cy="68934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160067" y="4938658"/>
            <a:ext cx="7849371" cy="68934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6" name="Footer Placeholder 1">
            <a:extLst>
              <a:ext uri="{FF2B5EF4-FFF2-40B4-BE49-F238E27FC236}">
                <a16:creationId xmlns:a16="http://schemas.microsoft.com/office/drawing/2014/main" id="{0E805036-ED99-4D06-B338-B8D2F2944F46}"/>
              </a:ext>
            </a:extLst>
          </p:cNvPr>
          <p:cNvSpPr txBox="1">
            <a:spLocks/>
          </p:cNvSpPr>
          <p:nvPr userDrawn="1"/>
        </p:nvSpPr>
        <p:spPr>
          <a:xfrm>
            <a:off x="8239165"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81700761"/>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userDrawn="1"/>
        </p:nvSpPr>
        <p:spPr bwMode="auto">
          <a:xfrm>
            <a:off x="1" y="0"/>
            <a:ext cx="2425760"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rIns="0" anchor="ctr"/>
          <a:lstStyle>
            <a:lvl1pPr>
              <a:defRPr>
                <a:solidFill>
                  <a:schemeClr val="bg1"/>
                </a:solidFill>
              </a:defRPr>
            </a:lvl1pPr>
          </a:lstStyle>
          <a:p>
            <a:r>
              <a:rPr lang="en-US"/>
              <a:t>Agenda</a:t>
            </a:r>
            <a:br>
              <a:rPr lang="en-US"/>
            </a:br>
            <a:r>
              <a:rPr lang="en-US"/>
              <a:t>6 rows</a:t>
            </a:r>
          </a:p>
        </p:txBody>
      </p:sp>
      <p:sp>
        <p:nvSpPr>
          <p:cNvPr id="5" name="Text Placeholder 4"/>
          <p:cNvSpPr>
            <a:spLocks noGrp="1"/>
          </p:cNvSpPr>
          <p:nvPr>
            <p:ph type="body" sz="quarter" idx="11" hasCustomPrompt="1"/>
          </p:nvPr>
        </p:nvSpPr>
        <p:spPr>
          <a:xfrm>
            <a:off x="3692078" y="467537"/>
            <a:ext cx="339735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4" name="Text Placeholder 4"/>
          <p:cNvSpPr>
            <a:spLocks noGrp="1"/>
          </p:cNvSpPr>
          <p:nvPr>
            <p:ph type="body" sz="quarter" idx="15" hasCustomPrompt="1"/>
          </p:nvPr>
        </p:nvSpPr>
        <p:spPr>
          <a:xfrm>
            <a:off x="3692078" y="1328187"/>
            <a:ext cx="3397359" cy="689344"/>
          </a:xfrm>
          <a:prstGeom prst="rect">
            <a:avLst/>
          </a:prstGeom>
        </p:spPr>
        <p:txBody>
          <a:bodyPr vert="horz" wrap="square" lIns="0" tIns="0" rIns="0" bIns="0" rtlCol="0" anchor="ctr">
            <a:noAutofit/>
          </a:bodyPr>
          <a:lstStyle>
            <a:lvl2pPr>
              <a:defRPr lang="en-US" sz="1428" b="0"/>
            </a:lvl2pPr>
          </a:lstStyle>
          <a:p>
            <a:pPr lvl="1">
              <a:buFont typeface="Arial" panose="020B0604020202020204" pitchFamily="34" charset="0"/>
            </a:pPr>
            <a:r>
              <a:rPr lang="en-US"/>
              <a:t>Body copy Segoe UI Regular 14/18. The quick brown fox jumps over the lazy dog. </a:t>
            </a:r>
          </a:p>
        </p:txBody>
      </p:sp>
      <p:sp>
        <p:nvSpPr>
          <p:cNvPr id="16" name="Text Placeholder 4"/>
          <p:cNvSpPr>
            <a:spLocks noGrp="1"/>
          </p:cNvSpPr>
          <p:nvPr>
            <p:ph type="body" sz="quarter" idx="17" hasCustomPrompt="1"/>
          </p:nvPr>
        </p:nvSpPr>
        <p:spPr>
          <a:xfrm>
            <a:off x="3692078" y="2188837"/>
            <a:ext cx="3397359" cy="689344"/>
          </a:xfrm>
          <a:prstGeom prst="rect">
            <a:avLst/>
          </a:prstGeo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a:t>Body copy Segoe UI Regular 14/18. The quick brown fox jumps over the lazy dog. </a:t>
            </a:r>
          </a:p>
        </p:txBody>
      </p:sp>
      <p:sp>
        <p:nvSpPr>
          <p:cNvPr id="18" name="Text Placeholder 4"/>
          <p:cNvSpPr>
            <a:spLocks noGrp="1"/>
          </p:cNvSpPr>
          <p:nvPr>
            <p:ph type="body" sz="quarter" idx="19" hasCustomPrompt="1"/>
          </p:nvPr>
        </p:nvSpPr>
        <p:spPr>
          <a:xfrm>
            <a:off x="3692078" y="3049487"/>
            <a:ext cx="339735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20" name="Text Placeholder 4"/>
          <p:cNvSpPr>
            <a:spLocks noGrp="1"/>
          </p:cNvSpPr>
          <p:nvPr>
            <p:ph type="body" sz="quarter" idx="21" hasCustomPrompt="1"/>
          </p:nvPr>
        </p:nvSpPr>
        <p:spPr>
          <a:xfrm>
            <a:off x="3692078" y="3910137"/>
            <a:ext cx="339735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92078" y="4770789"/>
            <a:ext cx="3397359" cy="68934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498259" y="467537"/>
            <a:ext cx="351117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498259" y="1328187"/>
            <a:ext cx="3511179" cy="689344"/>
          </a:xfrm>
          <a:prstGeom prst="rect">
            <a:avLst/>
          </a:prstGeom>
        </p:spPr>
        <p:txBody>
          <a:bodyPr vert="horz" wrap="square" lIns="0" tIns="0" rIns="0" bIns="0" rtlCol="0" anchor="ctr">
            <a:noAutofit/>
          </a:bodyPr>
          <a:lstStyle>
            <a:lvl2pPr>
              <a:defRPr lang="en-US" sz="1428" b="0"/>
            </a:lvl2pPr>
          </a:lstStyle>
          <a:p>
            <a:pPr lvl="1">
              <a:buFont typeface="Arial" panose="020B0604020202020204" pitchFamily="34" charset="0"/>
            </a:pPr>
            <a:r>
              <a:rPr lang="en-US"/>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498259" y="2188837"/>
            <a:ext cx="3511179" cy="689344"/>
          </a:xfrm>
          <a:prstGeom prst="rect">
            <a:avLst/>
          </a:prstGeo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498259" y="3049487"/>
            <a:ext cx="351117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498259" y="3910137"/>
            <a:ext cx="3511179" cy="689344"/>
          </a:xfrm>
          <a:prstGeom prst="rect">
            <a:avLst/>
          </a:prstGeo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498259" y="4770789"/>
            <a:ext cx="3511179" cy="689344"/>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p>
        </p:txBody>
      </p:sp>
      <p:sp>
        <p:nvSpPr>
          <p:cNvPr id="6" name="Footer Placeholder 1">
            <a:extLst>
              <a:ext uri="{FF2B5EF4-FFF2-40B4-BE49-F238E27FC236}">
                <a16:creationId xmlns:a16="http://schemas.microsoft.com/office/drawing/2014/main" id="{20AEC5E9-15FA-4088-BD82-723F6A9F15A1}"/>
              </a:ext>
            </a:extLst>
          </p:cNvPr>
          <p:cNvSpPr txBox="1">
            <a:spLocks/>
          </p:cNvSpPr>
          <p:nvPr userDrawn="1"/>
        </p:nvSpPr>
        <p:spPr>
          <a:xfrm>
            <a:off x="8239165"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497769017"/>
      </p:ext>
    </p:extLst>
  </p:cSld>
  <p:clrMapOvr>
    <a:masterClrMapping/>
  </p:clrMapOvr>
  <p:transition>
    <p:fade/>
  </p:transition>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rgbClr val="000000"/>
                </a:solidFill>
              </a:defRPr>
            </a:lvl1pPr>
          </a:lstStyle>
          <a:p>
            <a:r>
              <a:rPr lang="en-US" dirty="0"/>
              <a:t>Azure presentation</a:t>
            </a:r>
            <a:br>
              <a:rPr lang="en-US" dirty="0"/>
            </a:br>
            <a:r>
              <a:rPr lang="en-US" dirty="0"/>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513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sz="918"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9630" y="162871"/>
            <a:ext cx="2688089" cy="889107"/>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Tree>
    <p:extLst>
      <p:ext uri="{BB962C8B-B14F-4D97-AF65-F5344CB8AC3E}">
        <p14:creationId xmlns:p14="http://schemas.microsoft.com/office/powerpoint/2010/main" val="2378404033"/>
      </p:ext>
    </p:extLst>
  </p:cSld>
  <p:clrMapOvr>
    <a:masterClrMapping/>
  </p:clrMapOvr>
  <p:transition>
    <p:fade/>
  </p:transition>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five rows &amp; two columns</a:t>
            </a:r>
          </a:p>
        </p:txBody>
      </p:sp>
      <p:sp>
        <p:nvSpPr>
          <p:cNvPr id="5" name="Text Placeholder 4"/>
          <p:cNvSpPr>
            <a:spLocks noGrp="1"/>
          </p:cNvSpPr>
          <p:nvPr>
            <p:ph type="body" sz="quarter" idx="11" hasCustomPrompt="1"/>
          </p:nvPr>
        </p:nvSpPr>
        <p:spPr>
          <a:xfrm>
            <a:off x="1417320" y="1485899"/>
            <a:ext cx="4700988" cy="69373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userDrawn="1"/>
        </p:nvCxnSpPr>
        <p:spPr>
          <a:xfrm>
            <a:off x="1417320" y="2264684"/>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0" y="2349732"/>
            <a:ext cx="4700988" cy="69373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userDrawn="1"/>
        </p:nvCxnSpPr>
        <p:spPr>
          <a:xfrm>
            <a:off x="1417320" y="3128517"/>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0" y="3213565"/>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userDrawn="1"/>
        </p:nvCxnSpPr>
        <p:spPr>
          <a:xfrm>
            <a:off x="1417320" y="3992350"/>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0" y="4077398"/>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userDrawn="1"/>
        </p:nvCxnSpPr>
        <p:spPr>
          <a:xfrm>
            <a:off x="1417320" y="4856183"/>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0" y="4941228"/>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08451" y="1485899"/>
            <a:ext cx="4700988" cy="69373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userDrawn="1"/>
        </p:nvCxnSpPr>
        <p:spPr>
          <a:xfrm>
            <a:off x="7308451" y="2264684"/>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08451" y="2349732"/>
            <a:ext cx="4700988" cy="693737"/>
          </a:xfrm>
          <a:prstGeom prst="rect">
            <a:avLst/>
          </a:prstGeo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userDrawn="1"/>
        </p:nvCxnSpPr>
        <p:spPr>
          <a:xfrm>
            <a:off x="7308451" y="3128517"/>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08451" y="3213565"/>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userDrawn="1"/>
        </p:nvCxnSpPr>
        <p:spPr>
          <a:xfrm>
            <a:off x="7308451" y="3992350"/>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308451" y="4077398"/>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userDrawn="1"/>
        </p:nvCxnSpPr>
        <p:spPr>
          <a:xfrm>
            <a:off x="7308451" y="4856183"/>
            <a:ext cx="470098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308451" y="4941228"/>
            <a:ext cx="4700988" cy="693737"/>
          </a:xfrm>
          <a:prstGeom prst="rect">
            <a:avLst/>
          </a:prstGeo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299F3FB3-BA05-48E6-AD17-EFFD842061FF}"/>
              </a:ext>
            </a:extLst>
          </p:cNvPr>
          <p:cNvSpPr txBox="1">
            <a:spLocks/>
          </p:cNvSpPr>
          <p:nvPr userDrawn="1"/>
        </p:nvSpPr>
        <p:spPr>
          <a:xfrm>
            <a:off x="8239165"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5706742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27EF-CE04-4231-BDE7-C4B5967C054A}"/>
              </a:ext>
            </a:extLst>
          </p:cNvPr>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a:extLst>
              <a:ext uri="{FF2B5EF4-FFF2-40B4-BE49-F238E27FC236}">
                <a16:creationId xmlns:a16="http://schemas.microsoft.com/office/drawing/2014/main" id="{E9C8A4AE-8189-4B69-86EE-A27910F222C7}"/>
              </a:ext>
            </a:extLst>
          </p:cNvPr>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a:extLst>
              <a:ext uri="{FF2B5EF4-FFF2-40B4-BE49-F238E27FC236}">
                <a16:creationId xmlns:a16="http://schemas.microsoft.com/office/drawing/2014/main" id="{657A9733-7298-4320-BDAD-D8502184D1C0}"/>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C9AEEFE6-B0A7-4DDE-8404-4222D093F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A998D-E91C-4183-9D63-C8B9BDA8648B}"/>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2234225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4764-22BC-42FC-BEC3-F5C67F411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3190B-1127-441D-8AE7-63769E4C8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3AD91-0894-4324-A0F9-FB2845CB57C9}"/>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76B7190A-ED3D-46C4-B7CD-EFA2BF44A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D8854-BE80-4E38-8AC8-B7C7359E7B62}"/>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17622242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D872-ABA1-4EE8-9EBA-65A85E6D227A}"/>
              </a:ext>
            </a:extLst>
          </p:cNvPr>
          <p:cNvSpPr>
            <a:spLocks noGrp="1"/>
          </p:cNvSpPr>
          <p:nvPr>
            <p:ph type="title"/>
          </p:nvPr>
        </p:nvSpPr>
        <p:spPr>
          <a:xfrm>
            <a:off x="848530" y="1743775"/>
            <a:ext cx="10726460" cy="2909528"/>
          </a:xfrm>
        </p:spPr>
        <p:txBody>
          <a:bodyPr anchor="b"/>
          <a:lstStyle>
            <a:lvl1pPr>
              <a:defRPr sz="6119"/>
            </a:lvl1pPr>
          </a:lstStyle>
          <a:p>
            <a:r>
              <a:rPr lang="en-US"/>
              <a:t>Click to edit Master title style</a:t>
            </a:r>
          </a:p>
        </p:txBody>
      </p:sp>
      <p:sp>
        <p:nvSpPr>
          <p:cNvPr id="3" name="Text Placeholder 2">
            <a:extLst>
              <a:ext uri="{FF2B5EF4-FFF2-40B4-BE49-F238E27FC236}">
                <a16:creationId xmlns:a16="http://schemas.microsoft.com/office/drawing/2014/main" id="{D26EC6C3-5F3E-4D9B-904F-34F3FA47E423}"/>
              </a:ext>
            </a:extLst>
          </p:cNvPr>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DE8609-F8F1-4582-88A1-F63561E94FBD}"/>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A0F836BE-A009-4DDF-B6A1-CFD2DF277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3A3E5-A4CB-436F-92FD-C4CC5FBBF635}"/>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6184893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65A6-ECF7-4687-8104-B5A317D4F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2F235-1B95-4199-A030-4F2DC3377DC6}"/>
              </a:ext>
            </a:extLst>
          </p:cNvPr>
          <p:cNvSpPr>
            <a:spLocks noGrp="1"/>
          </p:cNvSpPr>
          <p:nvPr>
            <p:ph sz="half" idx="1"/>
          </p:nvPr>
        </p:nvSpPr>
        <p:spPr>
          <a:xfrm>
            <a:off x="855008"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593CE-A197-41B9-8D03-48A3663E3D26}"/>
              </a:ext>
            </a:extLst>
          </p:cNvPr>
          <p:cNvSpPr>
            <a:spLocks noGrp="1"/>
          </p:cNvSpPr>
          <p:nvPr>
            <p:ph sz="half" idx="2"/>
          </p:nvPr>
        </p:nvSpPr>
        <p:spPr>
          <a:xfrm>
            <a:off x="6295965"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D3D55-3FEB-4F24-AAD6-16BD7E9296E7}"/>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6" name="Footer Placeholder 5">
            <a:extLst>
              <a:ext uri="{FF2B5EF4-FFF2-40B4-BE49-F238E27FC236}">
                <a16:creationId xmlns:a16="http://schemas.microsoft.com/office/drawing/2014/main" id="{D1D53940-E538-47FB-8FC7-B865B727B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0BA27-FCA0-46D4-8521-645D59BE208E}"/>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22091581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F9FB-57C6-49B2-8D5E-99BCD0885EBB}"/>
              </a:ext>
            </a:extLst>
          </p:cNvPr>
          <p:cNvSpPr>
            <a:spLocks noGrp="1"/>
          </p:cNvSpPr>
          <p:nvPr>
            <p:ph type="title"/>
          </p:nvPr>
        </p:nvSpPr>
        <p:spPr>
          <a:xfrm>
            <a:off x="856627" y="372394"/>
            <a:ext cx="10726460" cy="13519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5AB85-47E7-4598-A5A3-60652F87CEE1}"/>
              </a:ext>
            </a:extLst>
          </p:cNvPr>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4" name="Content Placeholder 3">
            <a:extLst>
              <a:ext uri="{FF2B5EF4-FFF2-40B4-BE49-F238E27FC236}">
                <a16:creationId xmlns:a16="http://schemas.microsoft.com/office/drawing/2014/main" id="{AC9DB208-7A8C-4675-BFF1-D8F8352B8ED8}"/>
              </a:ext>
            </a:extLst>
          </p:cNvPr>
          <p:cNvSpPr>
            <a:spLocks noGrp="1"/>
          </p:cNvSpPr>
          <p:nvPr>
            <p:ph sz="half" idx="2"/>
          </p:nvPr>
        </p:nvSpPr>
        <p:spPr>
          <a:xfrm>
            <a:off x="856628" y="2554944"/>
            <a:ext cx="5261211"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FE336-9E39-4C2C-95AD-DB18DA173B6F}"/>
              </a:ext>
            </a:extLst>
          </p:cNvPr>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6" name="Content Placeholder 5">
            <a:extLst>
              <a:ext uri="{FF2B5EF4-FFF2-40B4-BE49-F238E27FC236}">
                <a16:creationId xmlns:a16="http://schemas.microsoft.com/office/drawing/2014/main" id="{D07F9C83-E14E-4258-80E3-99294250597B}"/>
              </a:ext>
            </a:extLst>
          </p:cNvPr>
          <p:cNvSpPr>
            <a:spLocks noGrp="1"/>
          </p:cNvSpPr>
          <p:nvPr>
            <p:ph sz="quarter" idx="4"/>
          </p:nvPr>
        </p:nvSpPr>
        <p:spPr>
          <a:xfrm>
            <a:off x="6295965" y="2554944"/>
            <a:ext cx="5287122"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6E62B0-9C25-417D-8159-3CF89ABD0CAB}"/>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8" name="Footer Placeholder 7">
            <a:extLst>
              <a:ext uri="{FF2B5EF4-FFF2-40B4-BE49-F238E27FC236}">
                <a16:creationId xmlns:a16="http://schemas.microsoft.com/office/drawing/2014/main" id="{E321722C-34C4-4C5B-BF0D-F485DBD4B6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6A535-34B8-4744-B28F-F7B5C6C8DE2A}"/>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35331546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B2AE-E183-438B-BF44-6EAA7A9D10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EA3BDB-ACBC-49B4-BADB-062B7935E541}"/>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4" name="Footer Placeholder 3">
            <a:extLst>
              <a:ext uri="{FF2B5EF4-FFF2-40B4-BE49-F238E27FC236}">
                <a16:creationId xmlns:a16="http://schemas.microsoft.com/office/drawing/2014/main" id="{DDF83708-7E4D-4A0B-BF45-87F7C1D63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7BB5B5-660A-41EB-B2EA-D3AED320EDD9}"/>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27429846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20F61-EA14-4A58-9BE8-F2B8EAA95522}"/>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3" name="Footer Placeholder 2">
            <a:extLst>
              <a:ext uri="{FF2B5EF4-FFF2-40B4-BE49-F238E27FC236}">
                <a16:creationId xmlns:a16="http://schemas.microsoft.com/office/drawing/2014/main" id="{0659E151-8D61-4F21-901F-878F5A98DA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1D088-5351-49DB-8C6A-02D87D43C857}"/>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581097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9167-CDFF-4A45-B3A5-A332E685369C}"/>
              </a:ext>
            </a:extLst>
          </p:cNvPr>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Content Placeholder 2">
            <a:extLst>
              <a:ext uri="{FF2B5EF4-FFF2-40B4-BE49-F238E27FC236}">
                <a16:creationId xmlns:a16="http://schemas.microsoft.com/office/drawing/2014/main" id="{F7FC8315-5C8C-426A-81E7-6EC7E04C8AC7}"/>
              </a:ext>
            </a:extLst>
          </p:cNvPr>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0EEB6-7AAD-482E-8EC6-785194C2F416}"/>
              </a:ext>
            </a:extLst>
          </p:cNvPr>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a:extLst>
              <a:ext uri="{FF2B5EF4-FFF2-40B4-BE49-F238E27FC236}">
                <a16:creationId xmlns:a16="http://schemas.microsoft.com/office/drawing/2014/main" id="{02B26CB7-862B-4192-BAF6-8EFAB17CAB93}"/>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6" name="Footer Placeholder 5">
            <a:extLst>
              <a:ext uri="{FF2B5EF4-FFF2-40B4-BE49-F238E27FC236}">
                <a16:creationId xmlns:a16="http://schemas.microsoft.com/office/drawing/2014/main" id="{16F83291-3030-44EE-BE34-BB098DE5B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7C628-C790-4BFF-B71C-CD78C5264BA1}"/>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4092235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611F-B152-4D3B-9E95-114A3A6CC646}"/>
              </a:ext>
            </a:extLst>
          </p:cNvPr>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Picture Placeholder 2">
            <a:extLst>
              <a:ext uri="{FF2B5EF4-FFF2-40B4-BE49-F238E27FC236}">
                <a16:creationId xmlns:a16="http://schemas.microsoft.com/office/drawing/2014/main" id="{46B51F75-137E-460C-A7F5-D387B61B85CB}"/>
              </a:ext>
            </a:extLst>
          </p:cNvPr>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a:extLst>
              <a:ext uri="{FF2B5EF4-FFF2-40B4-BE49-F238E27FC236}">
                <a16:creationId xmlns:a16="http://schemas.microsoft.com/office/drawing/2014/main" id="{FD8920A9-047F-467B-81AA-A6ADAEF2C6DA}"/>
              </a:ext>
            </a:extLst>
          </p:cNvPr>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a:extLst>
              <a:ext uri="{FF2B5EF4-FFF2-40B4-BE49-F238E27FC236}">
                <a16:creationId xmlns:a16="http://schemas.microsoft.com/office/drawing/2014/main" id="{BD9EEE63-2ADC-4411-828C-4550379EADA9}"/>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6" name="Footer Placeholder 5">
            <a:extLst>
              <a:ext uri="{FF2B5EF4-FFF2-40B4-BE49-F238E27FC236}">
                <a16:creationId xmlns:a16="http://schemas.microsoft.com/office/drawing/2014/main" id="{DBF37E1F-495B-4DF3-A3B8-3BE4B082D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02D0F-A64A-4937-8FFA-D00E4C478A07}"/>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310210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511132" y="601150"/>
            <a:ext cx="5785713" cy="5792226"/>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733309" y="876893"/>
            <a:ext cx="5251828" cy="5240740"/>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811065999"/>
      </p:ext>
    </p:extLst>
  </p:cSld>
  <p:clrMapOvr>
    <a:masterClrMapping/>
  </p:clrMapOvr>
  <p:transition>
    <p:fade/>
  </p:transition>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3574-E33F-425C-92D4-1A982989BE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05D2DD-A357-4F90-BE2E-4057E1AA23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171E5-7AF4-464D-B4CC-815D9FB9CCFA}"/>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19A60E83-D955-4617-91AE-50FE5E073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F2274-6032-4EC7-B9C7-4221FCFA458C}"/>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1874127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B33CD-D80E-431D-B9AF-7F7C2E36798F}"/>
              </a:ext>
            </a:extLst>
          </p:cNvPr>
          <p:cNvSpPr>
            <a:spLocks noGrp="1"/>
          </p:cNvSpPr>
          <p:nvPr>
            <p:ph type="title" orient="vert"/>
          </p:nvPr>
        </p:nvSpPr>
        <p:spPr>
          <a:xfrm>
            <a:off x="8899852" y="372394"/>
            <a:ext cx="2681615" cy="59275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1F5082-DC54-4EBE-9403-3B7187F5A6CF}"/>
              </a:ext>
            </a:extLst>
          </p:cNvPr>
          <p:cNvSpPr>
            <a:spLocks noGrp="1"/>
          </p:cNvSpPr>
          <p:nvPr>
            <p:ph type="body" orient="vert" idx="1"/>
          </p:nvPr>
        </p:nvSpPr>
        <p:spPr>
          <a:xfrm>
            <a:off x="855008" y="372394"/>
            <a:ext cx="7889389" cy="592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A5D38-B390-4238-B225-7ECE62F47D10}"/>
              </a:ext>
            </a:extLst>
          </p:cNvPr>
          <p:cNvSpPr>
            <a:spLocks noGrp="1"/>
          </p:cNvSpPr>
          <p:nvPr>
            <p:ph type="dt" sz="half" idx="10"/>
          </p:nvPr>
        </p:nvSpPr>
        <p:spPr/>
        <p:txBody>
          <a:body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099D2B7F-6B8D-477B-BF2F-6CDC8A765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3233A-09A4-4D57-BD8C-8CA0F5AB7311}"/>
              </a:ext>
            </a:extLst>
          </p:cNvPr>
          <p:cNvSpPr>
            <a:spLocks noGrp="1"/>
          </p:cNvSpPr>
          <p:nvPr>
            <p:ph type="sldNum" sz="quarter" idx="12"/>
          </p:nvPr>
        </p:nvSpPr>
        <p:spPr/>
        <p:txBody>
          <a:bodyPr/>
          <a:lstStyle/>
          <a:p>
            <a:fld id="{DBC7705A-76BB-4D1D-B485-652370D48091}" type="slidenum">
              <a:rPr lang="en-US" smtClean="0"/>
              <a:t>‹#›</a:t>
            </a:fld>
            <a:endParaRPr lang="en-US"/>
          </a:p>
        </p:txBody>
      </p:sp>
    </p:spTree>
    <p:extLst>
      <p:ext uri="{BB962C8B-B14F-4D97-AF65-F5344CB8AC3E}">
        <p14:creationId xmlns:p14="http://schemas.microsoft.com/office/powerpoint/2010/main" val="4469053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_Title slid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endParaRPr lang="en-US"/>
          </a:p>
        </p:txBody>
      </p:sp>
      <p:pic>
        <p:nvPicPr>
          <p:cNvPr id="11" name="Picture 10" descr="Microsoft Azure logo">
            <a:extLst>
              <a:ext uri="{FF2B5EF4-FFF2-40B4-BE49-F238E27FC236}">
                <a16:creationId xmlns:a16="http://schemas.microsoft.com/office/drawing/2014/main" id="{AFDC29EE-BDE7-4363-B0FC-728521A36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7" y="448057"/>
            <a:ext cx="1362456" cy="192347"/>
          </a:xfrm>
          <a:prstGeom prst="rect">
            <a:avLst/>
          </a:prstGeom>
        </p:spPr>
      </p:pic>
      <p:sp>
        <p:nvSpPr>
          <p:cNvPr id="3" name="Footer Placeholder 1">
            <a:extLst>
              <a:ext uri="{FF2B5EF4-FFF2-40B4-BE49-F238E27FC236}">
                <a16:creationId xmlns:a16="http://schemas.microsoft.com/office/drawing/2014/main" id="{09EF93F2-5375-415F-A57E-76E392E44508}"/>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111309114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Section divi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96952" y="3243001"/>
            <a:ext cx="9070923" cy="508524"/>
          </a:xfrm>
          <a:noFill/>
        </p:spPr>
        <p:txBody>
          <a:bodyPr wrap="square" lIns="0" tIns="0" rIns="0" bIns="0" anchor="ctr" anchorCtr="0">
            <a:spAutoFit/>
          </a:bodyPr>
          <a:lstStyle>
            <a:lvl1pPr algn="l" defTabSz="951121" rtl="0" eaLnBrk="1" latinLnBrk="0" hangingPunct="1">
              <a:lnSpc>
                <a:spcPct val="90000"/>
              </a:lnSpc>
              <a:spcBef>
                <a:spcPct val="0"/>
              </a:spcBef>
              <a:buNone/>
              <a:defRPr lang="en-US" sz="3599"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2" name="Footer Placeholder 1">
            <a:extLst>
              <a:ext uri="{FF2B5EF4-FFF2-40B4-BE49-F238E27FC236}">
                <a16:creationId xmlns:a16="http://schemas.microsoft.com/office/drawing/2014/main" id="{CAC636FD-8B7A-4800-AB08-3D6AA6585803}"/>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148731676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strike="noStrike">
                <a:solidFill>
                  <a:srgbClr val="000000"/>
                </a:solidFill>
              </a:defRPr>
            </a:lvl1pPr>
          </a:lstStyle>
          <a:p>
            <a:r>
              <a:rPr lang="en-US"/>
              <a:t>Title</a:t>
            </a:r>
          </a:p>
        </p:txBody>
      </p:sp>
      <p:sp>
        <p:nvSpPr>
          <p:cNvPr id="3" name="Footer Placeholder 1">
            <a:extLst>
              <a:ext uri="{FF2B5EF4-FFF2-40B4-BE49-F238E27FC236}">
                <a16:creationId xmlns:a16="http://schemas.microsoft.com/office/drawing/2014/main" id="{321C5BC6-3576-4A3E-899B-09DB91CBC4CB}"/>
              </a:ext>
            </a:extLst>
          </p:cNvPr>
          <p:cNvSpPr txBox="1">
            <a:spLocks/>
          </p:cNvSpPr>
          <p:nvPr userDrawn="1"/>
        </p:nvSpPr>
        <p:spPr>
          <a:xfrm>
            <a:off x="9126320" y="6582360"/>
            <a:ext cx="3310156" cy="14125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a:t>© Copyright Microsoft Corporation. All rights reserved.</a:t>
            </a:r>
          </a:p>
        </p:txBody>
      </p:sp>
    </p:spTree>
    <p:extLst>
      <p:ext uri="{BB962C8B-B14F-4D97-AF65-F5344CB8AC3E}">
        <p14:creationId xmlns:p14="http://schemas.microsoft.com/office/powerpoint/2010/main" val="128396144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3672" strike="noStrike" spc="-50" baseline="0">
                <a:solidFill>
                  <a:schemeClr val="tx2"/>
                </a:solidFill>
              </a:defRPr>
            </a:lvl1pPr>
          </a:lstStyle>
          <a:p>
            <a:r>
              <a:rPr lang="en-US">
                <a:solidFill>
                  <a:schemeClr val="tx1"/>
                </a:solidFill>
              </a:rPr>
              <a:t>Microsoft Azure title</a:t>
            </a:r>
            <a:endParaRPr lang="en-US"/>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51339" y="4436713"/>
            <a:ext cx="9795376" cy="65735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3" name="Footer Placeholder 1">
            <a:extLst>
              <a:ext uri="{FF2B5EF4-FFF2-40B4-BE49-F238E27FC236}">
                <a16:creationId xmlns:a16="http://schemas.microsoft.com/office/drawing/2014/main" id="{F8B43D0D-A719-438E-B092-F8DB6E9C9562}"/>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pic>
        <p:nvPicPr>
          <p:cNvPr id="2" name="Picture 1" descr="Microsoft Azure logo">
            <a:extLst>
              <a:ext uri="{FF2B5EF4-FFF2-40B4-BE49-F238E27FC236}">
                <a16:creationId xmlns:a16="http://schemas.microsoft.com/office/drawing/2014/main" id="{D668B8DE-8869-4679-AEE9-FFC840F28501}"/>
              </a:ext>
            </a:extLst>
          </p:cNvPr>
          <p:cNvPicPr>
            <a:picLocks noChangeAspect="1"/>
          </p:cNvPicPr>
          <p:nvPr userDrawn="1"/>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3774966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3672" strike="noStrike" spc="-50" baseline="0">
                <a:solidFill>
                  <a:schemeClr val="bg2"/>
                </a:solidFill>
              </a:defRPr>
            </a:lvl1pPr>
          </a:lstStyle>
          <a:p>
            <a:r>
              <a:rPr lang="en-US"/>
              <a:t>Microsoft Azure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51339" y="4436713"/>
            <a:ext cx="9795376" cy="657359"/>
          </a:xfrm>
          <a:prstGeom prst="rect">
            <a:avLst/>
          </a:prstGeom>
        </p:spPr>
        <p:txBody>
          <a:bodyPr/>
          <a:lstStyle>
            <a:lvl1pPr>
              <a:defRPr sz="1836">
                <a:solidFill>
                  <a:schemeClr val="bg2"/>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3" name="Footer Placeholder 1">
            <a:extLst>
              <a:ext uri="{FF2B5EF4-FFF2-40B4-BE49-F238E27FC236}">
                <a16:creationId xmlns:a16="http://schemas.microsoft.com/office/drawing/2014/main" id="{0AA712FF-FC9D-46B5-A459-E64B25CB6DF4}"/>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solidFill>
                  <a:schemeClr val="bg1"/>
                </a:solidFill>
              </a:rPr>
              <a:t>© Copyright Microsoft Corporation. All rights reserved.</a:t>
            </a:r>
          </a:p>
        </p:txBody>
      </p:sp>
      <p:pic>
        <p:nvPicPr>
          <p:cNvPr id="2" name="Picture 1" descr="Microsoft Azure logo">
            <a:extLst>
              <a:ext uri="{FF2B5EF4-FFF2-40B4-BE49-F238E27FC236}">
                <a16:creationId xmlns:a16="http://schemas.microsoft.com/office/drawing/2014/main" id="{02DCC0E7-1C9C-415C-8C35-2CC155580D77}"/>
              </a:ext>
            </a:extLst>
          </p:cNvPr>
          <p:cNvPicPr>
            <a:picLocks noChangeAspect="1"/>
          </p:cNvPicPr>
          <p:nvPr userDrawn="1"/>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1453143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3 with pictur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3672" strike="noStrike" spc="-50" baseline="0">
                <a:solidFill>
                  <a:srgbClr val="000000"/>
                </a:solidFill>
              </a:defRPr>
            </a:lvl1pPr>
          </a:lstStyle>
          <a:p>
            <a:r>
              <a:rPr lang="en-US"/>
              <a:t>Microsoft Azure title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51338" y="4436713"/>
            <a:ext cx="5521944" cy="65735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pic>
        <p:nvPicPr>
          <p:cNvPr id="3" name="Picture 2" descr="Microsoft Azure logo">
            <a:extLst>
              <a:ext uri="{FF2B5EF4-FFF2-40B4-BE49-F238E27FC236}">
                <a16:creationId xmlns:a16="http://schemas.microsoft.com/office/drawing/2014/main" id="{CF49581D-D3CF-40EF-B525-95539EB7C2D1}"/>
              </a:ext>
            </a:extLst>
          </p:cNvPr>
          <p:cNvPicPr>
            <a:picLocks noChangeAspect="1"/>
          </p:cNvPicPr>
          <p:nvPr userDrawn="1"/>
        </p:nvPicPr>
        <p:blipFill>
          <a:blip r:embed="rId2"/>
          <a:stretch>
            <a:fillRect/>
          </a:stretch>
        </p:blipFill>
        <p:spPr>
          <a:xfrm>
            <a:off x="139630" y="162871"/>
            <a:ext cx="2688089" cy="889107"/>
          </a:xfrm>
          <a:prstGeom prst="rect">
            <a:avLst/>
          </a:prstGeom>
        </p:spPr>
      </p:pic>
      <p:pic>
        <p:nvPicPr>
          <p:cNvPr id="4" name="Picture 3">
            <a:extLst>
              <a:ext uri="{FF2B5EF4-FFF2-40B4-BE49-F238E27FC236}">
                <a16:creationId xmlns:a16="http://schemas.microsoft.com/office/drawing/2014/main" id="{98CDC23F-FCF7-47E1-B4DA-D74A0C28B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Tree>
    <p:extLst>
      <p:ext uri="{BB962C8B-B14F-4D97-AF65-F5344CB8AC3E}">
        <p14:creationId xmlns:p14="http://schemas.microsoft.com/office/powerpoint/2010/main" val="128777208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4 with graphi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3672" strike="noStrike" spc="-50" baseline="0">
                <a:solidFill>
                  <a:schemeClr val="tx1"/>
                </a:solidFill>
              </a:defRPr>
            </a:lvl1pPr>
          </a:lstStyle>
          <a:p>
            <a:r>
              <a:rPr lang="en-US"/>
              <a:t>Microsoft Azure title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65735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4" name="Footer Placeholder 1">
            <a:extLst>
              <a:ext uri="{FF2B5EF4-FFF2-40B4-BE49-F238E27FC236}">
                <a16:creationId xmlns:a16="http://schemas.microsoft.com/office/drawing/2014/main" id="{54FD6A87-9742-4B26-A085-EB77376E3B5E}"/>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pic>
        <p:nvPicPr>
          <p:cNvPr id="2" name="Picture 1" descr="Microsoft Azure logo">
            <a:extLst>
              <a:ext uri="{FF2B5EF4-FFF2-40B4-BE49-F238E27FC236}">
                <a16:creationId xmlns:a16="http://schemas.microsoft.com/office/drawing/2014/main" id="{FA6DB1E0-DB27-42BC-BA66-1A760537ACFA}"/>
              </a:ext>
            </a:extLst>
          </p:cNvPr>
          <p:cNvPicPr>
            <a:picLocks noChangeAspect="1"/>
          </p:cNvPicPr>
          <p:nvPr userDrawn="1"/>
        </p:nvPicPr>
        <p:blipFill>
          <a:blip r:embed="rId2"/>
          <a:stretch>
            <a:fillRect/>
          </a:stretch>
        </p:blipFill>
        <p:spPr>
          <a:xfrm>
            <a:off x="139630" y="162871"/>
            <a:ext cx="2688089" cy="889107"/>
          </a:xfrm>
          <a:prstGeom prst="rect">
            <a:avLst/>
          </a:prstGeom>
        </p:spPr>
      </p:pic>
      <p:grpSp>
        <p:nvGrpSpPr>
          <p:cNvPr id="11" name="Group 10">
            <a:extLst>
              <a:ext uri="{FF2B5EF4-FFF2-40B4-BE49-F238E27FC236}">
                <a16:creationId xmlns:a16="http://schemas.microsoft.com/office/drawing/2014/main" id="{DBCFDBAA-F2E9-4E84-AF9D-6B3ABCD9121B}"/>
              </a:ext>
            </a:extLst>
          </p:cNvPr>
          <p:cNvGrpSpPr/>
          <p:nvPr userDrawn="1"/>
        </p:nvGrpSpPr>
        <p:grpSpPr>
          <a:xfrm>
            <a:off x="6511132" y="601150"/>
            <a:ext cx="5785713" cy="5792226"/>
            <a:chOff x="6383137" y="589416"/>
            <a:chExt cx="5671978" cy="5679168"/>
          </a:xfrm>
        </p:grpSpPr>
        <p:sp>
          <p:nvSpPr>
            <p:cNvPr id="12" name="Oval 11">
              <a:extLst>
                <a:ext uri="{FF2B5EF4-FFF2-40B4-BE49-F238E27FC236}">
                  <a16:creationId xmlns:a16="http://schemas.microsoft.com/office/drawing/2014/main" id="{7F4A7F08-7570-4702-A949-4835CCE9B03E}"/>
                </a:ext>
                <a:ext uri="{C183D7F6-B498-43B3-948B-1728B52AA6E4}">
                  <adec:decorative xmlns:adec="http://schemas.microsoft.com/office/drawing/2017/decorative" val="1"/>
                </a:ext>
              </a:extLst>
            </p:cNvPr>
            <p:cNvSpPr/>
            <p:nvPr userDrawn="1"/>
          </p:nvSpPr>
          <p:spPr bwMode="auto">
            <a:xfrm>
              <a:off x="6383137" y="589416"/>
              <a:ext cx="5671978" cy="5679168"/>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a:extLst>
                <a:ext uri="{FF2B5EF4-FFF2-40B4-BE49-F238E27FC236}">
                  <a16:creationId xmlns:a16="http://schemas.microsoft.com/office/drawing/2014/main" id="{9E06BEA2-ABC1-4CD4-B9FC-F45A71AC9859}"/>
                </a:ext>
              </a:extLst>
            </p:cNvPr>
            <p:cNvGrpSpPr/>
            <p:nvPr userDrawn="1"/>
          </p:nvGrpSpPr>
          <p:grpSpPr>
            <a:xfrm>
              <a:off x="6600946" y="859776"/>
              <a:ext cx="5148588" cy="5138447"/>
              <a:chOff x="6600946" y="859776"/>
              <a:chExt cx="5148588" cy="5138447"/>
            </a:xfrm>
          </p:grpSpPr>
          <p:grpSp>
            <p:nvGrpSpPr>
              <p:cNvPr id="14" name="Graphic 1">
                <a:extLst>
                  <a:ext uri="{FF2B5EF4-FFF2-40B4-BE49-F238E27FC236}">
                    <a16:creationId xmlns:a16="http://schemas.microsoft.com/office/drawing/2014/main" id="{F9BAC21C-F989-4EBD-81C6-7EE9418B8FA2}"/>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26" name="Freeform: Shape 25">
                  <a:extLst>
                    <a:ext uri="{FF2B5EF4-FFF2-40B4-BE49-F238E27FC236}">
                      <a16:creationId xmlns:a16="http://schemas.microsoft.com/office/drawing/2014/main" id="{D8DED2E4-1305-4F89-A5A3-E9F04ED34E0F}"/>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27" name="Freeform: Shape 26">
                  <a:extLst>
                    <a:ext uri="{FF2B5EF4-FFF2-40B4-BE49-F238E27FC236}">
                      <a16:creationId xmlns:a16="http://schemas.microsoft.com/office/drawing/2014/main" id="{8B8FDFD2-6DC2-46C3-BEBA-C3C38CB0E870}"/>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28" name="Freeform: Shape 27">
                  <a:extLst>
                    <a:ext uri="{FF2B5EF4-FFF2-40B4-BE49-F238E27FC236}">
                      <a16:creationId xmlns:a16="http://schemas.microsoft.com/office/drawing/2014/main" id="{6E4C7E11-B3E1-4D45-B156-5EC4DE2F6D98}"/>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29" name="Freeform: Shape 28">
                  <a:extLst>
                    <a:ext uri="{FF2B5EF4-FFF2-40B4-BE49-F238E27FC236}">
                      <a16:creationId xmlns:a16="http://schemas.microsoft.com/office/drawing/2014/main" id="{539C0DAE-0A7B-47B1-9D94-46CF71201782}"/>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30" name="Freeform: Shape 29">
                  <a:extLst>
                    <a:ext uri="{FF2B5EF4-FFF2-40B4-BE49-F238E27FC236}">
                      <a16:creationId xmlns:a16="http://schemas.microsoft.com/office/drawing/2014/main" id="{9ED92269-8257-43A2-A5A6-A5D8531C86D9}"/>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31" name="Freeform: Shape 30">
                  <a:extLst>
                    <a:ext uri="{FF2B5EF4-FFF2-40B4-BE49-F238E27FC236}">
                      <a16:creationId xmlns:a16="http://schemas.microsoft.com/office/drawing/2014/main" id="{210A87AF-2A78-4E38-9F04-A90BA7EFCCF9}"/>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32" name="Freeform: Shape 31">
                  <a:extLst>
                    <a:ext uri="{FF2B5EF4-FFF2-40B4-BE49-F238E27FC236}">
                      <a16:creationId xmlns:a16="http://schemas.microsoft.com/office/drawing/2014/main" id="{68AB032E-C55A-479E-967C-DDD3EBD31ACC}"/>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33" name="Freeform: Shape 32">
                  <a:extLst>
                    <a:ext uri="{FF2B5EF4-FFF2-40B4-BE49-F238E27FC236}">
                      <a16:creationId xmlns:a16="http://schemas.microsoft.com/office/drawing/2014/main" id="{0E920397-911B-4B13-9B54-DE6B738DA0C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34" name="Freeform: Shape 33">
                  <a:extLst>
                    <a:ext uri="{FF2B5EF4-FFF2-40B4-BE49-F238E27FC236}">
                      <a16:creationId xmlns:a16="http://schemas.microsoft.com/office/drawing/2014/main" id="{96906B36-03C9-4D78-9F2B-7404A5256EC0}"/>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35" name="Freeform: Shape 34">
                  <a:extLst>
                    <a:ext uri="{FF2B5EF4-FFF2-40B4-BE49-F238E27FC236}">
                      <a16:creationId xmlns:a16="http://schemas.microsoft.com/office/drawing/2014/main" id="{45B1856C-F96B-402D-875F-EFB4AD53D798}"/>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36" name="Freeform: Shape 35">
                  <a:extLst>
                    <a:ext uri="{FF2B5EF4-FFF2-40B4-BE49-F238E27FC236}">
                      <a16:creationId xmlns:a16="http://schemas.microsoft.com/office/drawing/2014/main" id="{527EA758-0E18-46FC-B237-13A9D2CFBA88}"/>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37" name="Freeform: Shape 36">
                  <a:extLst>
                    <a:ext uri="{FF2B5EF4-FFF2-40B4-BE49-F238E27FC236}">
                      <a16:creationId xmlns:a16="http://schemas.microsoft.com/office/drawing/2014/main" id="{908C230E-B5F2-4289-94E6-3AA7884E2C18}"/>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38" name="Freeform: Shape 37">
                  <a:extLst>
                    <a:ext uri="{FF2B5EF4-FFF2-40B4-BE49-F238E27FC236}">
                      <a16:creationId xmlns:a16="http://schemas.microsoft.com/office/drawing/2014/main" id="{E4EA9F46-94E7-46E0-BE8E-F6DCFF2545C1}"/>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39" name="Freeform: Shape 38">
                  <a:extLst>
                    <a:ext uri="{FF2B5EF4-FFF2-40B4-BE49-F238E27FC236}">
                      <a16:creationId xmlns:a16="http://schemas.microsoft.com/office/drawing/2014/main" id="{39AEC4BE-26B9-48DE-994D-6F2CF0101081}"/>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40" name="Freeform: Shape 39">
                  <a:extLst>
                    <a:ext uri="{FF2B5EF4-FFF2-40B4-BE49-F238E27FC236}">
                      <a16:creationId xmlns:a16="http://schemas.microsoft.com/office/drawing/2014/main" id="{F0BD796C-8AF4-40D5-BB9A-908F59971CD7}"/>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41" name="Freeform: Shape 40">
                  <a:extLst>
                    <a:ext uri="{FF2B5EF4-FFF2-40B4-BE49-F238E27FC236}">
                      <a16:creationId xmlns:a16="http://schemas.microsoft.com/office/drawing/2014/main" id="{448D5FB5-0EA7-4531-99EE-40DBB5DB06BB}"/>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42" name="Freeform: Shape 41">
                  <a:extLst>
                    <a:ext uri="{FF2B5EF4-FFF2-40B4-BE49-F238E27FC236}">
                      <a16:creationId xmlns:a16="http://schemas.microsoft.com/office/drawing/2014/main" id="{0C1669B7-9FDA-4884-A519-157D40BC91A3}"/>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43" name="Freeform: Shape 42">
                  <a:extLst>
                    <a:ext uri="{FF2B5EF4-FFF2-40B4-BE49-F238E27FC236}">
                      <a16:creationId xmlns:a16="http://schemas.microsoft.com/office/drawing/2014/main" id="{DDF47D3A-C39D-447A-A0B5-A64D6B0BB3A7}"/>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44" name="Freeform: Shape 43">
                  <a:extLst>
                    <a:ext uri="{FF2B5EF4-FFF2-40B4-BE49-F238E27FC236}">
                      <a16:creationId xmlns:a16="http://schemas.microsoft.com/office/drawing/2014/main" id="{DBAD286D-44FA-469A-951B-64F495B9A811}"/>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45" name="Freeform: Shape 44">
                  <a:extLst>
                    <a:ext uri="{FF2B5EF4-FFF2-40B4-BE49-F238E27FC236}">
                      <a16:creationId xmlns:a16="http://schemas.microsoft.com/office/drawing/2014/main" id="{2E176131-CAD3-45CC-BEDF-6B6611AB620E}"/>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46" name="Freeform: Shape 45">
                  <a:extLst>
                    <a:ext uri="{FF2B5EF4-FFF2-40B4-BE49-F238E27FC236}">
                      <a16:creationId xmlns:a16="http://schemas.microsoft.com/office/drawing/2014/main" id="{4F78C6ED-873A-4154-B15B-2BC408976511}"/>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47" name="Freeform: Shape 46">
                  <a:extLst>
                    <a:ext uri="{FF2B5EF4-FFF2-40B4-BE49-F238E27FC236}">
                      <a16:creationId xmlns:a16="http://schemas.microsoft.com/office/drawing/2014/main" id="{04A7B95B-7472-40B2-854E-027E7157863B}"/>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48" name="Freeform: Shape 47">
                  <a:extLst>
                    <a:ext uri="{FF2B5EF4-FFF2-40B4-BE49-F238E27FC236}">
                      <a16:creationId xmlns:a16="http://schemas.microsoft.com/office/drawing/2014/main" id="{D1E0D023-04AB-4EA7-86EB-5DC683506A93}"/>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49" name="Freeform: Shape 48">
                  <a:extLst>
                    <a:ext uri="{FF2B5EF4-FFF2-40B4-BE49-F238E27FC236}">
                      <a16:creationId xmlns:a16="http://schemas.microsoft.com/office/drawing/2014/main" id="{133E4CB6-70DA-48B3-919F-934A01EAB393}"/>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
            <p:nvSpPr>
              <p:cNvPr id="15" name="Oval 14">
                <a:extLst>
                  <a:ext uri="{FF2B5EF4-FFF2-40B4-BE49-F238E27FC236}">
                    <a16:creationId xmlns:a16="http://schemas.microsoft.com/office/drawing/2014/main" id="{EBEFECB7-4083-436F-9B0E-F4A5179D71CD}"/>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 name="Oval 15">
                <a:extLst>
                  <a:ext uri="{FF2B5EF4-FFF2-40B4-BE49-F238E27FC236}">
                    <a16:creationId xmlns:a16="http://schemas.microsoft.com/office/drawing/2014/main" id="{BEB8C8F2-2DD9-4204-9366-0C9D26A0AD87}"/>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 name="Oval 16">
                <a:extLst>
                  <a:ext uri="{FF2B5EF4-FFF2-40B4-BE49-F238E27FC236}">
                    <a16:creationId xmlns:a16="http://schemas.microsoft.com/office/drawing/2014/main" id="{65AFF4B0-EBFA-4304-9DEC-A9026312408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8" name="Oval 17">
                <a:extLst>
                  <a:ext uri="{FF2B5EF4-FFF2-40B4-BE49-F238E27FC236}">
                    <a16:creationId xmlns:a16="http://schemas.microsoft.com/office/drawing/2014/main" id="{D73375B9-2A69-4279-BA8B-9EC491045BEE}"/>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Oval 18">
                <a:extLst>
                  <a:ext uri="{FF2B5EF4-FFF2-40B4-BE49-F238E27FC236}">
                    <a16:creationId xmlns:a16="http://schemas.microsoft.com/office/drawing/2014/main" id="{D8A2E957-C140-4B29-99D3-6FD7746A180A}"/>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Oval 19">
                <a:extLst>
                  <a:ext uri="{FF2B5EF4-FFF2-40B4-BE49-F238E27FC236}">
                    <a16:creationId xmlns:a16="http://schemas.microsoft.com/office/drawing/2014/main" id="{16300C53-36AA-4E7E-AD14-AC9AE750D286}"/>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1" name="Oval 20">
                <a:extLst>
                  <a:ext uri="{FF2B5EF4-FFF2-40B4-BE49-F238E27FC236}">
                    <a16:creationId xmlns:a16="http://schemas.microsoft.com/office/drawing/2014/main" id="{88B58FA7-A703-425C-9BB9-EBB81A1881A8}"/>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2" name="Oval 21">
                <a:extLst>
                  <a:ext uri="{FF2B5EF4-FFF2-40B4-BE49-F238E27FC236}">
                    <a16:creationId xmlns:a16="http://schemas.microsoft.com/office/drawing/2014/main" id="{D546F9A5-1FE0-4E97-B232-0045AB1672E9}"/>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3" name="Oval 22">
                <a:extLst>
                  <a:ext uri="{FF2B5EF4-FFF2-40B4-BE49-F238E27FC236}">
                    <a16:creationId xmlns:a16="http://schemas.microsoft.com/office/drawing/2014/main" id="{DA46D431-056B-4B33-A543-EB40F0760605}"/>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97665721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slide 4 with graphi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3672" strike="noStrike" spc="-50" baseline="0">
                <a:solidFill>
                  <a:schemeClr val="tx1"/>
                </a:solidFill>
              </a:defRPr>
            </a:lvl1pPr>
          </a:lstStyle>
          <a:p>
            <a:r>
              <a:rPr lang="en-US"/>
              <a:t>Microsoft Azure title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65735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pic>
        <p:nvPicPr>
          <p:cNvPr id="2" name="Picture 1" descr="Microsoft Azure logo">
            <a:extLst>
              <a:ext uri="{FF2B5EF4-FFF2-40B4-BE49-F238E27FC236}">
                <a16:creationId xmlns:a16="http://schemas.microsoft.com/office/drawing/2014/main" id="{FA6DB1E0-DB27-42BC-BA66-1A760537ACFA}"/>
              </a:ext>
            </a:extLst>
          </p:cNvPr>
          <p:cNvPicPr>
            <a:picLocks noChangeAspect="1"/>
          </p:cNvPicPr>
          <p:nvPr userDrawn="1"/>
        </p:nvPicPr>
        <p:blipFill>
          <a:blip r:embed="rId2"/>
          <a:stretch>
            <a:fillRect/>
          </a:stretch>
        </p:blipFill>
        <p:spPr>
          <a:xfrm>
            <a:off x="139630" y="162871"/>
            <a:ext cx="2688089" cy="889107"/>
          </a:xfrm>
          <a:prstGeom prst="rect">
            <a:avLst/>
          </a:prstGeom>
        </p:spPr>
      </p:pic>
      <p:sp>
        <p:nvSpPr>
          <p:cNvPr id="50" name="Rectangle 49">
            <a:extLst>
              <a:ext uri="{FF2B5EF4-FFF2-40B4-BE49-F238E27FC236}">
                <a16:creationId xmlns:a16="http://schemas.microsoft.com/office/drawing/2014/main" id="{37A90BB7-A791-4B6C-91BF-8EF300476D7D}"/>
              </a:ext>
            </a:extLst>
          </p:cNvPr>
          <p:cNvSpPr/>
          <p:nvPr userDrawn="1"/>
        </p:nvSpPr>
        <p:spPr bwMode="auto">
          <a:xfrm>
            <a:off x="6354763" y="0"/>
            <a:ext cx="6081712"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51" name="Picture 50">
            <a:extLst>
              <a:ext uri="{FF2B5EF4-FFF2-40B4-BE49-F238E27FC236}">
                <a16:creationId xmlns:a16="http://schemas.microsoft.com/office/drawing/2014/main" id="{C19A079F-8B9D-449D-B420-F4EF7A1D5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234458" y="0"/>
            <a:ext cx="6202018" cy="6994525"/>
          </a:xfrm>
          <a:prstGeom prst="rect">
            <a:avLst/>
          </a:prstGeom>
        </p:spPr>
      </p:pic>
      <p:grpSp>
        <p:nvGrpSpPr>
          <p:cNvPr id="52" name="Graphic 1">
            <a:extLst>
              <a:ext uri="{FF2B5EF4-FFF2-40B4-BE49-F238E27FC236}">
                <a16:creationId xmlns:a16="http://schemas.microsoft.com/office/drawing/2014/main" id="{5A01E4FF-5A22-4C56-92F1-ED8F3BCB3235}"/>
              </a:ext>
            </a:extLst>
          </p:cNvPr>
          <p:cNvGrpSpPr/>
          <p:nvPr userDrawn="1"/>
        </p:nvGrpSpPr>
        <p:grpSpPr>
          <a:xfrm>
            <a:off x="6733309" y="876893"/>
            <a:ext cx="5251828" cy="5240740"/>
            <a:chOff x="5179859" y="2459480"/>
            <a:chExt cx="2077534" cy="2073148"/>
          </a:xfrm>
          <a:gradFill>
            <a:gsLst>
              <a:gs pos="100000">
                <a:schemeClr val="tx2"/>
              </a:gs>
              <a:gs pos="23000">
                <a:schemeClr val="accent5"/>
              </a:gs>
            </a:gsLst>
            <a:lin ang="10800000" scaled="1"/>
          </a:gradFill>
        </p:grpSpPr>
        <p:sp>
          <p:nvSpPr>
            <p:cNvPr id="53" name="Freeform: Shape 52">
              <a:extLst>
                <a:ext uri="{FF2B5EF4-FFF2-40B4-BE49-F238E27FC236}">
                  <a16:creationId xmlns:a16="http://schemas.microsoft.com/office/drawing/2014/main" id="{C711E0EF-4FC5-4891-9FB4-432207A728CB}"/>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54" name="Freeform: Shape 53">
              <a:extLst>
                <a:ext uri="{FF2B5EF4-FFF2-40B4-BE49-F238E27FC236}">
                  <a16:creationId xmlns:a16="http://schemas.microsoft.com/office/drawing/2014/main" id="{EE57641A-AF3E-400C-8AA7-F20209F92A70}"/>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55" name="Freeform: Shape 54">
              <a:extLst>
                <a:ext uri="{FF2B5EF4-FFF2-40B4-BE49-F238E27FC236}">
                  <a16:creationId xmlns:a16="http://schemas.microsoft.com/office/drawing/2014/main" id="{512C9A55-F38D-4E3B-9DE0-DD7DDD71FA33}"/>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56" name="Freeform: Shape 55">
              <a:extLst>
                <a:ext uri="{FF2B5EF4-FFF2-40B4-BE49-F238E27FC236}">
                  <a16:creationId xmlns:a16="http://schemas.microsoft.com/office/drawing/2014/main" id="{7E03F946-CF4F-4204-BF2F-E0902150AD1D}"/>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57" name="Freeform: Shape 56">
              <a:extLst>
                <a:ext uri="{FF2B5EF4-FFF2-40B4-BE49-F238E27FC236}">
                  <a16:creationId xmlns:a16="http://schemas.microsoft.com/office/drawing/2014/main" id="{49B09F87-946A-433D-9992-D7E3FD05FD8E}"/>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58" name="Freeform: Shape 57">
              <a:extLst>
                <a:ext uri="{FF2B5EF4-FFF2-40B4-BE49-F238E27FC236}">
                  <a16:creationId xmlns:a16="http://schemas.microsoft.com/office/drawing/2014/main" id="{C1337210-8357-4989-A7CC-EB827443CBC2}"/>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59" name="Freeform: Shape 58">
              <a:extLst>
                <a:ext uri="{FF2B5EF4-FFF2-40B4-BE49-F238E27FC236}">
                  <a16:creationId xmlns:a16="http://schemas.microsoft.com/office/drawing/2014/main" id="{154D1046-5571-428F-B448-271030D0E9A0}"/>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60" name="Freeform: Shape 59">
              <a:extLst>
                <a:ext uri="{FF2B5EF4-FFF2-40B4-BE49-F238E27FC236}">
                  <a16:creationId xmlns:a16="http://schemas.microsoft.com/office/drawing/2014/main" id="{819848F5-A2B8-443D-AF22-97FB2DF4876B}"/>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61" name="Freeform: Shape 60">
              <a:extLst>
                <a:ext uri="{FF2B5EF4-FFF2-40B4-BE49-F238E27FC236}">
                  <a16:creationId xmlns:a16="http://schemas.microsoft.com/office/drawing/2014/main" id="{F986B27C-1D7B-46FA-94A0-188DCF22FF5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62" name="Freeform: Shape 61">
              <a:extLst>
                <a:ext uri="{FF2B5EF4-FFF2-40B4-BE49-F238E27FC236}">
                  <a16:creationId xmlns:a16="http://schemas.microsoft.com/office/drawing/2014/main" id="{88941C66-D972-4E5A-B7CD-58766B53DD2B}"/>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63" name="Freeform: Shape 62">
              <a:extLst>
                <a:ext uri="{FF2B5EF4-FFF2-40B4-BE49-F238E27FC236}">
                  <a16:creationId xmlns:a16="http://schemas.microsoft.com/office/drawing/2014/main" id="{CC2E0FF5-A5BB-4D0F-8410-10DCCFA64505}"/>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64" name="Freeform: Shape 63">
              <a:extLst>
                <a:ext uri="{FF2B5EF4-FFF2-40B4-BE49-F238E27FC236}">
                  <a16:creationId xmlns:a16="http://schemas.microsoft.com/office/drawing/2014/main" id="{0A798B21-078E-4812-94B9-30093D70246A}"/>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65" name="Freeform: Shape 64">
              <a:extLst>
                <a:ext uri="{FF2B5EF4-FFF2-40B4-BE49-F238E27FC236}">
                  <a16:creationId xmlns:a16="http://schemas.microsoft.com/office/drawing/2014/main" id="{AC19297F-DA07-4516-9BBF-8659DF752EE0}"/>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66" name="Freeform: Shape 65">
              <a:extLst>
                <a:ext uri="{FF2B5EF4-FFF2-40B4-BE49-F238E27FC236}">
                  <a16:creationId xmlns:a16="http://schemas.microsoft.com/office/drawing/2014/main" id="{A3AE18E5-A02F-40DE-8341-C45B4B2DA52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67" name="Freeform: Shape 66">
              <a:extLst>
                <a:ext uri="{FF2B5EF4-FFF2-40B4-BE49-F238E27FC236}">
                  <a16:creationId xmlns:a16="http://schemas.microsoft.com/office/drawing/2014/main" id="{54B1BE0D-C50F-42D3-A3BE-D285180D9CB2}"/>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68" name="Freeform: Shape 67">
              <a:extLst>
                <a:ext uri="{FF2B5EF4-FFF2-40B4-BE49-F238E27FC236}">
                  <a16:creationId xmlns:a16="http://schemas.microsoft.com/office/drawing/2014/main" id="{4AC3DEFB-97DD-4FF8-B76B-919126D6964B}"/>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69" name="Freeform: Shape 68">
              <a:extLst>
                <a:ext uri="{FF2B5EF4-FFF2-40B4-BE49-F238E27FC236}">
                  <a16:creationId xmlns:a16="http://schemas.microsoft.com/office/drawing/2014/main" id="{F623C448-0661-484F-B7A8-47CBF1594BD4}"/>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70" name="Freeform: Shape 69">
              <a:extLst>
                <a:ext uri="{FF2B5EF4-FFF2-40B4-BE49-F238E27FC236}">
                  <a16:creationId xmlns:a16="http://schemas.microsoft.com/office/drawing/2014/main" id="{188BFF0F-1D22-4EED-8860-C0B3607D7819}"/>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71" name="Freeform: Shape 70">
              <a:extLst>
                <a:ext uri="{FF2B5EF4-FFF2-40B4-BE49-F238E27FC236}">
                  <a16:creationId xmlns:a16="http://schemas.microsoft.com/office/drawing/2014/main" id="{DB04FF8B-5663-4D9F-8998-56DE013503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72" name="Freeform: Shape 71">
              <a:extLst>
                <a:ext uri="{FF2B5EF4-FFF2-40B4-BE49-F238E27FC236}">
                  <a16:creationId xmlns:a16="http://schemas.microsoft.com/office/drawing/2014/main" id="{C0D23933-3442-4AC6-93FA-7696EEE1947F}"/>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73" name="Freeform: Shape 72">
              <a:extLst>
                <a:ext uri="{FF2B5EF4-FFF2-40B4-BE49-F238E27FC236}">
                  <a16:creationId xmlns:a16="http://schemas.microsoft.com/office/drawing/2014/main" id="{DC167EC8-E930-4642-820D-FDD0E733567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74" name="Freeform: Shape 73">
              <a:extLst>
                <a:ext uri="{FF2B5EF4-FFF2-40B4-BE49-F238E27FC236}">
                  <a16:creationId xmlns:a16="http://schemas.microsoft.com/office/drawing/2014/main" id="{84E621B6-517E-4FA3-B245-DCC6EF568FBA}"/>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75" name="Freeform: Shape 74">
              <a:extLst>
                <a:ext uri="{FF2B5EF4-FFF2-40B4-BE49-F238E27FC236}">
                  <a16:creationId xmlns:a16="http://schemas.microsoft.com/office/drawing/2014/main" id="{9BC4E032-2A0F-4F5F-80CC-02979FEE603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76" name="Freeform: Shape 75">
              <a:extLst>
                <a:ext uri="{FF2B5EF4-FFF2-40B4-BE49-F238E27FC236}">
                  <a16:creationId xmlns:a16="http://schemas.microsoft.com/office/drawing/2014/main" id="{66E38735-30F9-43CF-A0FB-835E4191BCA9}"/>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
        <p:nvSpPr>
          <p:cNvPr id="3" name="Footer Placeholder 1">
            <a:extLst>
              <a:ext uri="{FF2B5EF4-FFF2-40B4-BE49-F238E27FC236}">
                <a16:creationId xmlns:a16="http://schemas.microsoft.com/office/drawing/2014/main" id="{8B88EB9B-5426-4E42-BCAA-53723B726B44}"/>
              </a:ext>
            </a:extLst>
          </p:cNvPr>
          <p:cNvSpPr txBox="1">
            <a:spLocks/>
          </p:cNvSpPr>
          <p:nvPr userDrawn="1"/>
        </p:nvSpPr>
        <p:spPr>
          <a:xfrm>
            <a:off x="451339"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sz="918"/>
              <a:t>© Copyright Microsoft Corporation. All rights reserved.</a:t>
            </a:r>
          </a:p>
        </p:txBody>
      </p:sp>
    </p:spTree>
    <p:extLst>
      <p:ext uri="{BB962C8B-B14F-4D97-AF65-F5344CB8AC3E}">
        <p14:creationId xmlns:p14="http://schemas.microsoft.com/office/powerpoint/2010/main" val="9653316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50" Type="http://schemas.openxmlformats.org/officeDocument/2006/relationships/slideLayout" Target="../slideLayouts/slideLayout144.xml"/><Relationship Id="rId55" Type="http://schemas.openxmlformats.org/officeDocument/2006/relationships/slideLayout" Target="../slideLayouts/slideLayout149.xml"/><Relationship Id="rId63" Type="http://schemas.openxmlformats.org/officeDocument/2006/relationships/slideLayout" Target="../slideLayouts/slideLayout157.xml"/><Relationship Id="rId68" Type="http://schemas.openxmlformats.org/officeDocument/2006/relationships/slideLayout" Target="../slideLayouts/slideLayout162.xml"/><Relationship Id="rId76" Type="http://schemas.openxmlformats.org/officeDocument/2006/relationships/theme" Target="../theme/theme10.xml"/><Relationship Id="rId7" Type="http://schemas.openxmlformats.org/officeDocument/2006/relationships/slideLayout" Target="../slideLayouts/slideLayout101.xml"/><Relationship Id="rId71" Type="http://schemas.openxmlformats.org/officeDocument/2006/relationships/slideLayout" Target="../slideLayouts/slideLayout165.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3" Type="http://schemas.openxmlformats.org/officeDocument/2006/relationships/slideLayout" Target="../slideLayouts/slideLayout147.xml"/><Relationship Id="rId58" Type="http://schemas.openxmlformats.org/officeDocument/2006/relationships/slideLayout" Target="../slideLayouts/slideLayout152.xml"/><Relationship Id="rId66" Type="http://schemas.openxmlformats.org/officeDocument/2006/relationships/slideLayout" Target="../slideLayouts/slideLayout160.xml"/><Relationship Id="rId74" Type="http://schemas.openxmlformats.org/officeDocument/2006/relationships/slideLayout" Target="../slideLayouts/slideLayout168.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 Id="rId57" Type="http://schemas.openxmlformats.org/officeDocument/2006/relationships/slideLayout" Target="../slideLayouts/slideLayout151.xml"/><Relationship Id="rId61" Type="http://schemas.openxmlformats.org/officeDocument/2006/relationships/slideLayout" Target="../slideLayouts/slideLayout155.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 Id="rId60" Type="http://schemas.openxmlformats.org/officeDocument/2006/relationships/slideLayout" Target="../slideLayouts/slideLayout154.xml"/><Relationship Id="rId65" Type="http://schemas.openxmlformats.org/officeDocument/2006/relationships/slideLayout" Target="../slideLayouts/slideLayout159.xml"/><Relationship Id="rId73" Type="http://schemas.openxmlformats.org/officeDocument/2006/relationships/slideLayout" Target="../slideLayouts/slideLayout167.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56" Type="http://schemas.openxmlformats.org/officeDocument/2006/relationships/slideLayout" Target="../slideLayouts/slideLayout150.xml"/><Relationship Id="rId64" Type="http://schemas.openxmlformats.org/officeDocument/2006/relationships/slideLayout" Target="../slideLayouts/slideLayout158.xml"/><Relationship Id="rId69" Type="http://schemas.openxmlformats.org/officeDocument/2006/relationships/slideLayout" Target="../slideLayouts/slideLayout163.xml"/><Relationship Id="rId8" Type="http://schemas.openxmlformats.org/officeDocument/2006/relationships/slideLayout" Target="../slideLayouts/slideLayout102.xml"/><Relationship Id="rId51" Type="http://schemas.openxmlformats.org/officeDocument/2006/relationships/slideLayout" Target="../slideLayouts/slideLayout145.xml"/><Relationship Id="rId72" Type="http://schemas.openxmlformats.org/officeDocument/2006/relationships/slideLayout" Target="../slideLayouts/slideLayout166.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59" Type="http://schemas.openxmlformats.org/officeDocument/2006/relationships/slideLayout" Target="../slideLayouts/slideLayout153.xml"/><Relationship Id="rId67" Type="http://schemas.openxmlformats.org/officeDocument/2006/relationships/slideLayout" Target="../slideLayouts/slideLayout161.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54" Type="http://schemas.openxmlformats.org/officeDocument/2006/relationships/slideLayout" Target="../slideLayouts/slideLayout148.xml"/><Relationship Id="rId62" Type="http://schemas.openxmlformats.org/officeDocument/2006/relationships/slideLayout" Target="../slideLayouts/slideLayout156.xml"/><Relationship Id="rId70" Type="http://schemas.openxmlformats.org/officeDocument/2006/relationships/slideLayout" Target="../slideLayouts/slideLayout164.xml"/><Relationship Id="rId75" Type="http://schemas.openxmlformats.org/officeDocument/2006/relationships/slideLayout" Target="../slideLayouts/slideLayout169.xml"/><Relationship Id="rId1" Type="http://schemas.openxmlformats.org/officeDocument/2006/relationships/slideLayout" Target="../slideLayouts/slideLayout95.xml"/><Relationship Id="rId6"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8.png"/><Relationship Id="rId5" Type="http://schemas.openxmlformats.org/officeDocument/2006/relationships/theme" Target="../theme/theme3.xml"/><Relationship Id="rId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8.png"/><Relationship Id="rId5" Type="http://schemas.openxmlformats.org/officeDocument/2006/relationships/theme" Target="../theme/theme4.xml"/><Relationship Id="rId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18.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5.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20.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6.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theme" Target="../theme/theme7.xml"/><Relationship Id="rId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8.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9.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1881724970"/>
      </p:ext>
    </p:extLst>
  </p:cSld>
  <p:clrMap bg1="lt1" tx1="dk1" bg2="lt2" tx2="dk2" accent1="accent1" accent2="accent2" accent3="accent3" accent4="accent4" accent5="accent5" accent6="accent6" hlink="hlink" folHlink="folHlink"/>
  <p:sldLayoutIdLst>
    <p:sldLayoutId id="2147484626" r:id="rId1"/>
    <p:sldLayoutId id="2147484562" r:id="rId2"/>
    <p:sldLayoutId id="2147484556" r:id="rId3"/>
    <p:sldLayoutId id="2147484624" r:id="rId4"/>
    <p:sldLayoutId id="2147484625" r:id="rId5"/>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userDrawn="1">
          <p15:clr>
            <a:srgbClr val="C35EA4"/>
          </p15:clr>
        </p15:guide>
        <p15:guide id="32" pos="1528" userDrawn="1">
          <p15:clr>
            <a:srgbClr val="C35EA4"/>
          </p15:clr>
        </p15:guide>
        <p15:guide id="33" pos="2621" userDrawn="1">
          <p15:clr>
            <a:srgbClr val="C35EA4"/>
          </p15:clr>
        </p15:guide>
        <p15:guide id="34" pos="2765" userDrawn="1">
          <p15:clr>
            <a:srgbClr val="C35EA4"/>
          </p15:clr>
        </p15:guide>
        <p15:guide id="35" pos="3854" userDrawn="1">
          <p15:clr>
            <a:srgbClr val="C35EA4"/>
          </p15:clr>
        </p15:guide>
        <p15:guide id="36" pos="4003" userDrawn="1">
          <p15:clr>
            <a:srgbClr val="C35EA4"/>
          </p15:clr>
        </p15:guide>
        <p15:guide id="37" pos="5083" userDrawn="1">
          <p15:clr>
            <a:srgbClr val="C35EA4"/>
          </p15:clr>
        </p15:guide>
        <p15:guide id="38" pos="5230" userDrawn="1">
          <p15:clr>
            <a:srgbClr val="C35EA4"/>
          </p15:clr>
        </p15:guide>
        <p15:guide id="39" pos="6323" userDrawn="1">
          <p15:clr>
            <a:srgbClr val="C35EA4"/>
          </p15:clr>
        </p15:guide>
        <p15:guide id="40" pos="6469" userDrawn="1">
          <p15:clr>
            <a:srgbClr val="C35EA4"/>
          </p15:clr>
        </p15:guide>
        <p15:guide id="41" pos="269" userDrawn="1">
          <p15:clr>
            <a:srgbClr val="F26B43"/>
          </p15:clr>
        </p15:guide>
        <p15:guide id="42" pos="7565" userDrawn="1">
          <p15:clr>
            <a:srgbClr val="F26B43"/>
          </p15:clr>
        </p15:guide>
        <p15:guide id="43" orient="horz" pos="751" userDrawn="1">
          <p15:clr>
            <a:srgbClr val="5ACBF0"/>
          </p15:clr>
        </p15:guide>
        <p15:guide id="44" orient="horz" pos="1387" userDrawn="1">
          <p15:clr>
            <a:srgbClr val="5ACBF0"/>
          </p15:clr>
        </p15:guide>
        <p15:guide id="45" orient="horz" pos="605" userDrawn="1">
          <p15:clr>
            <a:srgbClr val="5ACBF0"/>
          </p15:clr>
        </p15:guide>
        <p15:guide id="46" orient="horz" pos="1514" userDrawn="1">
          <p15:clr>
            <a:srgbClr val="5ACBF0"/>
          </p15:clr>
        </p15:guide>
        <p15:guide id="47" orient="horz" pos="2130" userDrawn="1">
          <p15:clr>
            <a:srgbClr val="5ACBF0"/>
          </p15:clr>
        </p15:guide>
        <p15:guide id="48" orient="horz" pos="2299" userDrawn="1">
          <p15:clr>
            <a:srgbClr val="5ACBF0"/>
          </p15:clr>
        </p15:guide>
        <p15:guide id="49" orient="horz" pos="283" userDrawn="1">
          <p15:clr>
            <a:srgbClr val="F26B43"/>
          </p15:clr>
        </p15:guide>
        <p15:guide id="50" orient="horz" pos="4123" userDrawn="1">
          <p15:clr>
            <a:srgbClr val="F26B43"/>
          </p15:clr>
        </p15:guide>
        <p15:guide id="51" orient="horz" pos="2891" userDrawn="1">
          <p15:clr>
            <a:srgbClr val="5ACBF0"/>
          </p15:clr>
        </p15:guide>
        <p15:guide id="52" orient="horz" pos="3019" userDrawn="1">
          <p15:clr>
            <a:srgbClr val="5ACBF0"/>
          </p15:clr>
        </p15:guide>
        <p15:guide id="53" orient="horz" pos="3643" userDrawn="1">
          <p15:clr>
            <a:srgbClr val="5ACBF0"/>
          </p15:clr>
        </p15:guide>
        <p15:guide id="54" orient="horz" pos="3763"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038" y="449263"/>
            <a:ext cx="11568684" cy="693737"/>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3" name="Text Placeholder 2">
            <a:extLst>
              <a:ext uri="{FF2B5EF4-FFF2-40B4-BE49-F238E27FC236}">
                <a16:creationId xmlns:a16="http://schemas.microsoft.com/office/drawing/2014/main" id="{472DFCB5-8236-4BBB-9AAC-3DEE722A5948}"/>
              </a:ext>
            </a:extLst>
          </p:cNvPr>
          <p:cNvSpPr>
            <a:spLocks noGrp="1"/>
          </p:cNvSpPr>
          <p:nvPr>
            <p:ph type="body" idx="1"/>
          </p:nvPr>
        </p:nvSpPr>
        <p:spPr>
          <a:xfrm>
            <a:off x="427038" y="1486337"/>
            <a:ext cx="11568680" cy="184464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1361B38E-CC75-4B74-AC2B-C0E9D3C55653}"/>
              </a:ext>
            </a:extLst>
          </p:cNvPr>
          <p:cNvSpPr txBox="1"/>
          <p:nvPr userDrawn="1"/>
        </p:nvSpPr>
        <p:spPr>
          <a:xfrm rot="16200000">
            <a:off x="-562881" y="6283202"/>
            <a:ext cx="774950" cy="201843"/>
          </a:xfrm>
          <a:prstGeom prst="rect">
            <a:avLst/>
          </a:prstGeom>
          <a:noFill/>
        </p:spPr>
        <p:txBody>
          <a:bodyPr wrap="none" lIns="0" tIns="0" rIns="0" bIns="0" rtlCol="0" anchor="ctr">
            <a:spAutoFit/>
          </a:bodyPr>
          <a:lstStyle/>
          <a:p>
            <a:pPr algn="ctr">
              <a:lnSpc>
                <a:spcPct val="90000"/>
              </a:lnSpc>
              <a:spcAft>
                <a:spcPts val="612"/>
              </a:spcAft>
            </a:pPr>
            <a:r>
              <a:rPr lang="en-US" sz="714">
                <a:solidFill>
                  <a:schemeClr val="bg1">
                    <a:lumMod val="75000"/>
                  </a:schemeClr>
                </a:solidFill>
              </a:rPr>
              <a:t>Closed captioning</a:t>
            </a:r>
            <a:br>
              <a:rPr lang="en-US" sz="714">
                <a:solidFill>
                  <a:schemeClr val="bg1">
                    <a:lumMod val="75000"/>
                  </a:schemeClr>
                </a:solidFill>
              </a:rPr>
            </a:br>
            <a:r>
              <a:rPr lang="en-US" sz="714">
                <a:solidFill>
                  <a:schemeClr val="bg1">
                    <a:lumMod val="75000"/>
                  </a:schemeClr>
                </a:solidFill>
              </a:rPr>
              <a:t>space demarcation</a:t>
            </a:r>
          </a:p>
        </p:txBody>
      </p:sp>
      <p:cxnSp>
        <p:nvCxnSpPr>
          <p:cNvPr id="16" name="Straight Connector 15">
            <a:extLst>
              <a:ext uri="{FF2B5EF4-FFF2-40B4-BE49-F238E27FC236}">
                <a16:creationId xmlns:a16="http://schemas.microsoft.com/office/drawing/2014/main" id="{C5D3B4B0-D7E4-452E-9052-467D1A357B58}"/>
              </a:ext>
            </a:extLst>
          </p:cNvPr>
          <p:cNvCxnSpPr>
            <a:cxnSpLocks/>
          </p:cNvCxnSpPr>
          <p:nvPr userDrawn="1"/>
        </p:nvCxnSpPr>
        <p:spPr>
          <a:xfrm>
            <a:off x="-99587" y="5783436"/>
            <a:ext cx="92301" cy="0"/>
          </a:xfrm>
          <a:prstGeom prst="line">
            <a:avLst/>
          </a:prstGeom>
          <a:noFill/>
          <a:ln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3" name="Straight Connector 22">
            <a:extLst>
              <a:ext uri="{FF2B5EF4-FFF2-40B4-BE49-F238E27FC236}">
                <a16:creationId xmlns:a16="http://schemas.microsoft.com/office/drawing/2014/main" id="{F3819C2B-33CD-4727-8D19-9778546E3FEE}"/>
              </a:ext>
            </a:extLst>
          </p:cNvPr>
          <p:cNvCxnSpPr>
            <a:cxnSpLocks/>
          </p:cNvCxnSpPr>
          <p:nvPr userDrawn="1"/>
        </p:nvCxnSpPr>
        <p:spPr>
          <a:xfrm>
            <a:off x="-99587" y="6984810"/>
            <a:ext cx="92301" cy="0"/>
          </a:xfrm>
          <a:prstGeom prst="line">
            <a:avLst/>
          </a:prstGeom>
          <a:noFill/>
          <a:ln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0" name="Straight Connector 19">
            <a:extLst>
              <a:ext uri="{FF2B5EF4-FFF2-40B4-BE49-F238E27FC236}">
                <a16:creationId xmlns:a16="http://schemas.microsoft.com/office/drawing/2014/main" id="{888E9C55-8D94-473F-8786-1C75C667BCFC}"/>
              </a:ext>
            </a:extLst>
          </p:cNvPr>
          <p:cNvCxnSpPr>
            <a:cxnSpLocks/>
          </p:cNvCxnSpPr>
          <p:nvPr userDrawn="1"/>
        </p:nvCxnSpPr>
        <p:spPr>
          <a:xfrm>
            <a:off x="-53437" y="5783437"/>
            <a:ext cx="0" cy="1201374"/>
          </a:xfrm>
          <a:prstGeom prst="line">
            <a:avLst/>
          </a:prstGeom>
          <a:noFill/>
          <a:ln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9" name="Group 8">
            <a:extLst>
              <a:ext uri="{FF2B5EF4-FFF2-40B4-BE49-F238E27FC236}">
                <a16:creationId xmlns:a16="http://schemas.microsoft.com/office/drawing/2014/main" id="{EA917D29-CA57-449D-A8E9-0E701C224DA1}"/>
              </a:ext>
            </a:extLst>
          </p:cNvPr>
          <p:cNvGrpSpPr/>
          <p:nvPr userDrawn="1"/>
        </p:nvGrpSpPr>
        <p:grpSpPr>
          <a:xfrm rot="5400000">
            <a:off x="9298192" y="3219401"/>
            <a:ext cx="6979508" cy="540705"/>
            <a:chOff x="-2857775" y="8147048"/>
            <a:chExt cx="11623156" cy="1498603"/>
          </a:xfrm>
        </p:grpSpPr>
        <p:sp>
          <p:nvSpPr>
            <p:cNvPr id="10" name="Rectangle 9">
              <a:extLst>
                <a:ext uri="{FF2B5EF4-FFF2-40B4-BE49-F238E27FC236}">
                  <a16:creationId xmlns:a16="http://schemas.microsoft.com/office/drawing/2014/main" id="{D2C5D111-E096-49EA-AEE3-EB0914371B58}"/>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Gray</a:t>
              </a:r>
            </a:p>
            <a:p>
              <a:pPr defTabSz="932293" fontAlgn="base">
                <a:spcBef>
                  <a:spcPct val="0"/>
                </a:spcBef>
                <a:spcAft>
                  <a:spcPts val="100"/>
                </a:spcAft>
              </a:pPr>
              <a:r>
                <a:rPr lang="en-US" sz="600">
                  <a:solidFill>
                    <a:schemeClr val="bg1"/>
                  </a:solidFill>
                  <a:ea typeface="Segoe UI" pitchFamily="34" charset="0"/>
                  <a:cs typeface="Segoe UI" pitchFamily="34" charset="0"/>
                </a:rPr>
                <a:t>R117 G117 B122</a:t>
              </a:r>
            </a:p>
            <a:p>
              <a:pPr defTabSz="932293" fontAlgn="base">
                <a:spcBef>
                  <a:spcPct val="0"/>
                </a:spcBef>
                <a:spcAft>
                  <a:spcPts val="100"/>
                </a:spcAft>
              </a:pPr>
              <a:r>
                <a:rPr lang="en-US" sz="600">
                  <a:solidFill>
                    <a:schemeClr val="bg1"/>
                  </a:solidFill>
                  <a:ea typeface="Segoe UI" pitchFamily="34" charset="0"/>
                  <a:cs typeface="Segoe UI" pitchFamily="34" charset="0"/>
                </a:rPr>
                <a:t>Hex #75757A</a:t>
              </a:r>
            </a:p>
          </p:txBody>
        </p:sp>
        <p:sp>
          <p:nvSpPr>
            <p:cNvPr id="11" name="Rectangle 10">
              <a:extLst>
                <a:ext uri="{FF2B5EF4-FFF2-40B4-BE49-F238E27FC236}">
                  <a16:creationId xmlns:a16="http://schemas.microsoft.com/office/drawing/2014/main" id="{5039965E-5253-4C55-AB99-1693A37AE765}"/>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Blue-Gray</a:t>
              </a:r>
            </a:p>
            <a:p>
              <a:pPr defTabSz="932293" fontAlgn="base">
                <a:spcBef>
                  <a:spcPct val="0"/>
                </a:spcBef>
                <a:spcAft>
                  <a:spcPts val="100"/>
                </a:spcAft>
              </a:pPr>
              <a:r>
                <a:rPr lang="en-US" sz="600">
                  <a:solidFill>
                    <a:schemeClr val="bg1"/>
                  </a:solidFill>
                  <a:ea typeface="Segoe UI" pitchFamily="34" charset="0"/>
                  <a:cs typeface="Segoe UI" pitchFamily="34" charset="0"/>
                </a:rPr>
                <a:t>R36 G58 B94</a:t>
              </a:r>
            </a:p>
            <a:p>
              <a:pPr defTabSz="932293" fontAlgn="base">
                <a:spcBef>
                  <a:spcPct val="0"/>
                </a:spcBef>
                <a:spcAft>
                  <a:spcPts val="100"/>
                </a:spcAft>
              </a:pPr>
              <a:r>
                <a:rPr lang="en-US" sz="600">
                  <a:solidFill>
                    <a:schemeClr val="bg1"/>
                  </a:solidFill>
                  <a:ea typeface="Segoe UI" pitchFamily="34" charset="0"/>
                  <a:cs typeface="Segoe UI" pitchFamily="34" charset="0"/>
                </a:rPr>
                <a:t>Hex #243A5E</a:t>
              </a:r>
            </a:p>
          </p:txBody>
        </p:sp>
        <p:sp>
          <p:nvSpPr>
            <p:cNvPr id="12" name="Rectangle 11">
              <a:extLst>
                <a:ext uri="{FF2B5EF4-FFF2-40B4-BE49-F238E27FC236}">
                  <a16:creationId xmlns:a16="http://schemas.microsoft.com/office/drawing/2014/main" id="{AF311DF9-B4D5-4E0A-A6D1-44E590AD6C5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Blue</a:t>
              </a:r>
            </a:p>
            <a:p>
              <a:pPr defTabSz="932293" fontAlgn="base">
                <a:spcBef>
                  <a:spcPct val="0"/>
                </a:spcBef>
                <a:spcAft>
                  <a:spcPts val="100"/>
                </a:spcAft>
              </a:pPr>
              <a:r>
                <a:rPr lang="en-US" sz="600">
                  <a:solidFill>
                    <a:schemeClr val="bg1"/>
                  </a:solidFill>
                  <a:ea typeface="Segoe UI" pitchFamily="34" charset="0"/>
                  <a:cs typeface="Segoe UI" pitchFamily="34" charset="0"/>
                </a:rPr>
                <a:t>R0 G120 B211</a:t>
              </a:r>
            </a:p>
            <a:p>
              <a:pPr defTabSz="932293" fontAlgn="base">
                <a:spcBef>
                  <a:spcPct val="0"/>
                </a:spcBef>
                <a:spcAft>
                  <a:spcPts val="100"/>
                </a:spcAft>
              </a:pPr>
              <a:r>
                <a:rPr lang="en-US" sz="600">
                  <a:solidFill>
                    <a:schemeClr val="bg1"/>
                  </a:solidFill>
                  <a:ea typeface="Segoe UI" pitchFamily="34" charset="0"/>
                  <a:cs typeface="Segoe UI" pitchFamily="34" charset="0"/>
                </a:rPr>
                <a:t>Hex #0078D4</a:t>
              </a:r>
            </a:p>
          </p:txBody>
        </p:sp>
        <p:grpSp>
          <p:nvGrpSpPr>
            <p:cNvPr id="14" name="Group 13">
              <a:extLst>
                <a:ext uri="{FF2B5EF4-FFF2-40B4-BE49-F238E27FC236}">
                  <a16:creationId xmlns:a16="http://schemas.microsoft.com/office/drawing/2014/main" id="{5C9B25FA-E6F8-40AF-93F8-58C7AF6BEB8A}"/>
                </a:ext>
              </a:extLst>
            </p:cNvPr>
            <p:cNvGrpSpPr/>
            <p:nvPr userDrawn="1"/>
          </p:nvGrpSpPr>
          <p:grpSpPr>
            <a:xfrm>
              <a:off x="-2857775" y="8147048"/>
              <a:ext cx="3321653" cy="1498596"/>
              <a:chOff x="-2857775" y="8250837"/>
              <a:chExt cx="3321653" cy="1394819"/>
            </a:xfrm>
          </p:grpSpPr>
          <p:sp>
            <p:nvSpPr>
              <p:cNvPr id="15" name="Rectangle 14">
                <a:extLst>
                  <a:ext uri="{FF2B5EF4-FFF2-40B4-BE49-F238E27FC236}">
                    <a16:creationId xmlns:a16="http://schemas.microsoft.com/office/drawing/2014/main" id="{D3D95A63-B9A0-4F7F-AFB5-98BD9D5D7C57}"/>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Black</a:t>
                </a:r>
              </a:p>
              <a:p>
                <a:pPr defTabSz="932293" fontAlgn="base">
                  <a:spcBef>
                    <a:spcPct val="0"/>
                  </a:spcBef>
                  <a:spcAft>
                    <a:spcPts val="100"/>
                  </a:spcAft>
                </a:pPr>
                <a:r>
                  <a:rPr lang="en-US" sz="600">
                    <a:solidFill>
                      <a:schemeClr val="bg1"/>
                    </a:solidFill>
                    <a:ea typeface="Segoe UI" pitchFamily="34" charset="0"/>
                    <a:cs typeface="Segoe UI" pitchFamily="34" charset="0"/>
                  </a:rPr>
                  <a:t>R0 G0 B0</a:t>
                </a:r>
              </a:p>
              <a:p>
                <a:pPr defTabSz="932293" fontAlgn="base">
                  <a:spcBef>
                    <a:spcPct val="0"/>
                  </a:spcBef>
                  <a:spcAft>
                    <a:spcPts val="100"/>
                  </a:spcAft>
                </a:pPr>
                <a:r>
                  <a:rPr lang="en-US" sz="600">
                    <a:solidFill>
                      <a:schemeClr val="bg1"/>
                    </a:solidFill>
                    <a:ea typeface="Segoe UI" pitchFamily="34" charset="0"/>
                    <a:cs typeface="Segoe UI" pitchFamily="34" charset="0"/>
                  </a:rPr>
                  <a:t>Hex #000000</a:t>
                </a:r>
              </a:p>
            </p:txBody>
          </p:sp>
          <p:sp>
            <p:nvSpPr>
              <p:cNvPr id="17" name="Rectangle 16">
                <a:extLst>
                  <a:ext uri="{FF2B5EF4-FFF2-40B4-BE49-F238E27FC236}">
                    <a16:creationId xmlns:a16="http://schemas.microsoft.com/office/drawing/2014/main" id="{0CC1517B-C8FA-41CB-889A-1B74C78210A7}"/>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tx1"/>
                    </a:solidFill>
                    <a:ea typeface="Segoe UI" pitchFamily="34" charset="0"/>
                    <a:cs typeface="Segoe UI" pitchFamily="34" charset="0"/>
                  </a:rPr>
                  <a:t>White</a:t>
                </a:r>
              </a:p>
              <a:p>
                <a:pPr defTabSz="932293" fontAlgn="base">
                  <a:spcBef>
                    <a:spcPct val="0"/>
                  </a:spcBef>
                  <a:spcAft>
                    <a:spcPts val="100"/>
                  </a:spcAft>
                </a:pPr>
                <a:r>
                  <a:rPr lang="en-US" sz="600">
                    <a:solidFill>
                      <a:schemeClr val="tx1"/>
                    </a:solidFill>
                    <a:ea typeface="Segoe UI" pitchFamily="34" charset="0"/>
                    <a:cs typeface="Segoe UI" pitchFamily="34" charset="0"/>
                  </a:rPr>
                  <a:t>R255 G255 B255</a:t>
                </a:r>
              </a:p>
              <a:p>
                <a:pPr defTabSz="932293" fontAlgn="base">
                  <a:spcBef>
                    <a:spcPct val="0"/>
                  </a:spcBef>
                  <a:spcAft>
                    <a:spcPts val="100"/>
                  </a:spcAft>
                </a:pPr>
                <a:r>
                  <a:rPr lang="en-US" sz="600">
                    <a:solidFill>
                      <a:schemeClr val="tx1"/>
                    </a:solidFill>
                    <a:ea typeface="Segoe UI" pitchFamily="34" charset="0"/>
                    <a:cs typeface="Segoe UI" pitchFamily="34" charset="0"/>
                  </a:rPr>
                  <a:t>Hex #FFFFFF</a:t>
                </a:r>
              </a:p>
            </p:txBody>
          </p:sp>
        </p:grpSp>
      </p:grpSp>
    </p:spTree>
    <p:extLst>
      <p:ext uri="{BB962C8B-B14F-4D97-AF65-F5344CB8AC3E}">
        <p14:creationId xmlns:p14="http://schemas.microsoft.com/office/powerpoint/2010/main" val="549820120"/>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 id="2147484751" r:id="rId12"/>
    <p:sldLayoutId id="2147484752" r:id="rId13"/>
    <p:sldLayoutId id="2147484753" r:id="rId14"/>
    <p:sldLayoutId id="2147484754" r:id="rId15"/>
    <p:sldLayoutId id="2147484755" r:id="rId16"/>
    <p:sldLayoutId id="2147484756" r:id="rId17"/>
    <p:sldLayoutId id="2147484757" r:id="rId18"/>
    <p:sldLayoutId id="2147484758" r:id="rId19"/>
    <p:sldLayoutId id="2147484759" r:id="rId20"/>
    <p:sldLayoutId id="2147484760" r:id="rId21"/>
    <p:sldLayoutId id="2147484761" r:id="rId22"/>
    <p:sldLayoutId id="2147484762" r:id="rId23"/>
    <p:sldLayoutId id="2147484763" r:id="rId24"/>
    <p:sldLayoutId id="2147484764" r:id="rId25"/>
    <p:sldLayoutId id="2147484765" r:id="rId26"/>
    <p:sldLayoutId id="2147484766" r:id="rId27"/>
    <p:sldLayoutId id="2147484767" r:id="rId28"/>
    <p:sldLayoutId id="2147484768" r:id="rId29"/>
    <p:sldLayoutId id="2147484769" r:id="rId30"/>
    <p:sldLayoutId id="2147484770" r:id="rId31"/>
    <p:sldLayoutId id="2147484771" r:id="rId32"/>
    <p:sldLayoutId id="2147484772" r:id="rId33"/>
    <p:sldLayoutId id="2147484773" r:id="rId34"/>
    <p:sldLayoutId id="2147484774" r:id="rId35"/>
    <p:sldLayoutId id="2147484775" r:id="rId36"/>
    <p:sldLayoutId id="2147484776" r:id="rId37"/>
    <p:sldLayoutId id="2147484777" r:id="rId38"/>
    <p:sldLayoutId id="2147484778" r:id="rId39"/>
    <p:sldLayoutId id="2147484779" r:id="rId40"/>
    <p:sldLayoutId id="2147484780" r:id="rId41"/>
    <p:sldLayoutId id="2147484781" r:id="rId42"/>
    <p:sldLayoutId id="2147484782" r:id="rId43"/>
    <p:sldLayoutId id="2147484783" r:id="rId44"/>
    <p:sldLayoutId id="2147484784" r:id="rId45"/>
    <p:sldLayoutId id="2147484785" r:id="rId46"/>
    <p:sldLayoutId id="2147484786" r:id="rId47"/>
    <p:sldLayoutId id="2147484787" r:id="rId48"/>
    <p:sldLayoutId id="2147484788" r:id="rId49"/>
    <p:sldLayoutId id="2147484789" r:id="rId50"/>
    <p:sldLayoutId id="2147484790" r:id="rId51"/>
    <p:sldLayoutId id="2147484791" r:id="rId52"/>
    <p:sldLayoutId id="2147484792" r:id="rId53"/>
    <p:sldLayoutId id="2147484793" r:id="rId54"/>
    <p:sldLayoutId id="2147484794" r:id="rId55"/>
    <p:sldLayoutId id="2147484795" r:id="rId56"/>
    <p:sldLayoutId id="2147484796" r:id="rId57"/>
    <p:sldLayoutId id="2147484797" r:id="rId58"/>
    <p:sldLayoutId id="2147484798" r:id="rId59"/>
    <p:sldLayoutId id="2147484799" r:id="rId60"/>
    <p:sldLayoutId id="2147484800" r:id="rId61"/>
    <p:sldLayoutId id="2147484801" r:id="rId62"/>
    <p:sldLayoutId id="2147484802" r:id="rId63"/>
    <p:sldLayoutId id="2147484803" r:id="rId64"/>
    <p:sldLayoutId id="2147484804" r:id="rId65"/>
    <p:sldLayoutId id="2147484805" r:id="rId66"/>
    <p:sldLayoutId id="2147484806" r:id="rId67"/>
    <p:sldLayoutId id="2147484807" r:id="rId68"/>
    <p:sldLayoutId id="2147484808" r:id="rId69"/>
    <p:sldLayoutId id="2147484809" r:id="rId70"/>
    <p:sldLayoutId id="2147484810" r:id="rId71"/>
    <p:sldLayoutId id="2147484811" r:id="rId72"/>
    <p:sldLayoutId id="2147484812" r:id="rId73"/>
    <p:sldLayoutId id="2147484813" r:id="rId74"/>
    <p:sldLayoutId id="2147484814" r:id="rId75"/>
  </p:sldLayoutIdLst>
  <p:transition>
    <p:fade/>
  </p:transition>
  <p:hf sldNum="0" hdr="0" dt="0"/>
  <p:txStyles>
    <p:titleStyle>
      <a:lvl1pPr algn="l" defTabSz="932563" rtl="0" eaLnBrk="1" latinLnBrk="0" hangingPunct="1">
        <a:lnSpc>
          <a:spcPct val="90000"/>
        </a:lnSpc>
        <a:spcBef>
          <a:spcPct val="0"/>
        </a:spcBef>
        <a:buNone/>
        <a:defRPr lang="en-US" sz="3264"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ts val="204"/>
        </a:spcBef>
        <a:spcAft>
          <a:spcPts val="408"/>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563" rtl="0" eaLnBrk="1" fontAlgn="auto" latinLnBrk="0" hangingPunct="1">
        <a:lnSpc>
          <a:spcPct val="100000"/>
        </a:lnSpc>
        <a:spcBef>
          <a:spcPts val="204"/>
        </a:spcBef>
        <a:spcAft>
          <a:spcPts val="408"/>
        </a:spcAft>
        <a:buClrTx/>
        <a:buSzPct val="90000"/>
        <a:buFontTx/>
        <a:buNone/>
        <a:tabLst/>
        <a:defRPr sz="2040" kern="1200" spc="0" baseline="0">
          <a:solidFill>
            <a:schemeClr val="tx1"/>
          </a:solidFill>
          <a:latin typeface="+mn-lt"/>
          <a:ea typeface="+mn-ea"/>
          <a:cs typeface="+mn-cs"/>
        </a:defRPr>
      </a:lvl2pPr>
      <a:lvl3pPr marL="349724" marR="0" indent="-233149" algn="l" defTabSz="932563" rtl="0" eaLnBrk="1" fontAlgn="auto" latinLnBrk="0" hangingPunct="1">
        <a:lnSpc>
          <a:spcPct val="100000"/>
        </a:lnSpc>
        <a:spcBef>
          <a:spcPts val="204"/>
        </a:spcBef>
        <a:spcAft>
          <a:spcPts val="408"/>
        </a:spcAft>
        <a:buClrTx/>
        <a:buSzPct val="100000"/>
        <a:buFont typeface="Arial" panose="020B0604020202020204" pitchFamily="34" charset="0"/>
        <a:buChar char="•"/>
        <a:tabLst/>
        <a:defRPr sz="1836" kern="1200" spc="0" baseline="0">
          <a:solidFill>
            <a:schemeClr val="tx1"/>
          </a:solidFill>
          <a:latin typeface="+mn-lt"/>
          <a:ea typeface="+mn-ea"/>
          <a:cs typeface="+mn-cs"/>
        </a:defRPr>
      </a:lvl3pPr>
      <a:lvl4pPr marL="699447" marR="0" indent="-233149" algn="l" defTabSz="932563" rtl="0" eaLnBrk="1" fontAlgn="auto" latinLnBrk="0" hangingPunct="1">
        <a:lnSpc>
          <a:spcPct val="100000"/>
        </a:lnSpc>
        <a:spcBef>
          <a:spcPts val="204"/>
        </a:spcBef>
        <a:spcAft>
          <a:spcPts val="408"/>
        </a:spcAft>
        <a:buClrTx/>
        <a:buSzPct val="100000"/>
        <a:buFont typeface="Arial" panose="020B0604020202020204" pitchFamily="34" charset="0"/>
        <a:buChar char="‒"/>
        <a:tabLst/>
        <a:defRPr sz="1836" kern="1200" spc="0" baseline="0">
          <a:solidFill>
            <a:schemeClr val="tx1"/>
          </a:solidFill>
          <a:latin typeface="+mn-lt"/>
          <a:ea typeface="+mn-ea"/>
          <a:cs typeface="+mn-cs"/>
        </a:defRPr>
      </a:lvl4pPr>
      <a:lvl5pPr marL="699447" marR="0" indent="0" algn="l" defTabSz="932563" rtl="0" eaLnBrk="1" fontAlgn="auto" latinLnBrk="0" hangingPunct="1">
        <a:lnSpc>
          <a:spcPct val="100000"/>
        </a:lnSpc>
        <a:spcBef>
          <a:spcPts val="204"/>
        </a:spcBef>
        <a:spcAft>
          <a:spcPts val="408"/>
        </a:spcAft>
        <a:buClrTx/>
        <a:buSzPct val="100000"/>
        <a:buFont typeface="Arial" panose="020B0604020202020204" pitchFamily="34" charset="0"/>
        <a:buNone/>
        <a:tabLst/>
        <a:defRPr sz="1224" b="1" kern="1200" spc="0" baseline="0">
          <a:solidFill>
            <a:schemeClr val="tx1"/>
          </a:solidFill>
          <a:latin typeface="+mn-lt"/>
          <a:ea typeface="+mn-ea"/>
          <a:cs typeface="+mn-cs"/>
        </a:defRPr>
      </a:lvl5pPr>
      <a:lvl6pPr marL="2331406" indent="0" algn="l" defTabSz="932563"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563" rtl="0" eaLnBrk="1" latinLnBrk="0" hangingPunct="1">
        <a:lnSpc>
          <a:spcPct val="100000"/>
        </a:lnSpc>
        <a:spcBef>
          <a:spcPts val="400"/>
        </a:spcBef>
        <a:spcAft>
          <a:spcPts val="600"/>
        </a:spcAft>
        <a:buFont typeface="Arial" pitchFamily="34" charset="0"/>
        <a:buNone/>
        <a:defRPr sz="1224"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4" orient="horz" pos="3690">
          <p15:clr>
            <a:srgbClr val="5ACBF0"/>
          </p15:clr>
        </p15:guide>
        <p15:guide id="55" orient="horz" pos="918">
          <p15:clr>
            <a:srgbClr val="F26B43"/>
          </p15:clr>
        </p15:guide>
        <p15:guide id="56" orient="horz" pos="3480">
          <p15:clr>
            <a:srgbClr val="F26B43"/>
          </p15:clr>
        </p15:guide>
        <p15:guide id="57" orient="horz" pos="3572">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038" y="449263"/>
            <a:ext cx="11568684" cy="693737"/>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27038" y="1485901"/>
            <a:ext cx="11568684" cy="2542619"/>
          </a:xfrm>
          <a:prstGeom prst="rect">
            <a:avLst/>
          </a:prstGeom>
        </p:spPr>
        <p:txBody>
          <a:bodyPr vert="horz" wrap="square" lIns="0" tIns="91440" rIns="146304" bIns="91440" rtlCol="0">
            <a:spAutoFit/>
          </a:bodyPr>
          <a:lstStyle/>
          <a:p>
            <a:pPr lvl="1"/>
            <a:r>
              <a:rPr lang="en-US" dirty="0"/>
              <a:t>Large: subhead Segoe UI Regular 20/24</a:t>
            </a:r>
          </a:p>
          <a:p>
            <a:pPr lvl="2"/>
            <a:r>
              <a:rPr lang="en-US" dirty="0"/>
              <a:t>Medium: paragraph heading Segoe UI </a:t>
            </a:r>
            <a:r>
              <a:rPr lang="en-US" dirty="0" err="1"/>
              <a:t>Semibold</a:t>
            </a:r>
            <a:r>
              <a:rPr lang="en-US" dirty="0"/>
              <a:t> 14/18</a:t>
            </a:r>
          </a:p>
          <a:p>
            <a:pPr lvl="3"/>
            <a:r>
              <a:rPr lang="en-US" dirty="0"/>
              <a:t>Medium: paragraph body copy Segoe UI Regular 14/18</a:t>
            </a:r>
          </a:p>
          <a:p>
            <a:pPr lvl="4"/>
            <a:r>
              <a:rPr lang="en-US" dirty="0"/>
              <a:t>Small: caption heading Segoe UI Bold 10/12</a:t>
            </a:r>
          </a:p>
          <a:p>
            <a:pPr lvl="6"/>
            <a:r>
              <a:rPr lang="en-US" dirty="0"/>
              <a:t>Small: caption body copy Segoe UI Regular 10/12</a:t>
            </a:r>
          </a:p>
          <a:p>
            <a:pPr lvl="6"/>
            <a:endParaRPr lang="en-US" dirty="0"/>
          </a:p>
          <a:p>
            <a:pPr lvl="6"/>
            <a:endParaRPr lang="en-US" dirty="0"/>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298192" y="3219401"/>
            <a:ext cx="6979508" cy="540705"/>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Gray</a:t>
              </a:r>
            </a:p>
            <a:p>
              <a:pPr defTabSz="932293" fontAlgn="base">
                <a:spcBef>
                  <a:spcPct val="0"/>
                </a:spcBef>
                <a:spcAft>
                  <a:spcPts val="100"/>
                </a:spcAft>
              </a:pPr>
              <a:r>
                <a:rPr lang="en-US" sz="600" dirty="0">
                  <a:solidFill>
                    <a:schemeClr val="bg1"/>
                  </a:solidFill>
                  <a:ea typeface="Segoe UI" pitchFamily="34" charset="0"/>
                  <a:cs typeface="Segoe UI" pitchFamily="34" charset="0"/>
                </a:rPr>
                <a:t>R117 G117 B122</a:t>
              </a:r>
            </a:p>
            <a:p>
              <a:pPr defTabSz="932293" fontAlgn="base">
                <a:spcBef>
                  <a:spcPct val="0"/>
                </a:spcBef>
                <a:spcAft>
                  <a:spcPts val="100"/>
                </a:spcAft>
              </a:pPr>
              <a:r>
                <a:rPr lang="en-US" sz="600" dirty="0">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Blue-Gray</a:t>
              </a:r>
            </a:p>
            <a:p>
              <a:pPr defTabSz="932293" fontAlgn="base">
                <a:spcBef>
                  <a:spcPct val="0"/>
                </a:spcBef>
                <a:spcAft>
                  <a:spcPts val="100"/>
                </a:spcAft>
              </a:pPr>
              <a:r>
                <a:rPr lang="en-US" sz="600" dirty="0">
                  <a:solidFill>
                    <a:schemeClr val="bg1"/>
                  </a:solidFill>
                  <a:ea typeface="Segoe UI" pitchFamily="34" charset="0"/>
                  <a:cs typeface="Segoe UI" pitchFamily="34" charset="0"/>
                </a:rPr>
                <a:t>R36 G58 B94</a:t>
              </a:r>
            </a:p>
            <a:p>
              <a:pPr defTabSz="932293" fontAlgn="base">
                <a:spcBef>
                  <a:spcPct val="0"/>
                </a:spcBef>
                <a:spcAft>
                  <a:spcPts val="100"/>
                </a:spcAft>
              </a:pPr>
              <a:r>
                <a:rPr lang="en-US" sz="600" dirty="0">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Blue</a:t>
              </a:r>
            </a:p>
            <a:p>
              <a:pPr defTabSz="932293" fontAlgn="base">
                <a:spcBef>
                  <a:spcPct val="0"/>
                </a:spcBef>
                <a:spcAft>
                  <a:spcPts val="100"/>
                </a:spcAft>
              </a:pPr>
              <a:r>
                <a:rPr lang="en-US" sz="600" dirty="0">
                  <a:solidFill>
                    <a:schemeClr val="bg1"/>
                  </a:solidFill>
                  <a:ea typeface="Segoe UI" pitchFamily="34" charset="0"/>
                  <a:cs typeface="Segoe UI" pitchFamily="34" charset="0"/>
                </a:rPr>
                <a:t>R0 G120 B211</a:t>
              </a:r>
            </a:p>
            <a:p>
              <a:pPr defTabSz="932293" fontAlgn="base">
                <a:spcBef>
                  <a:spcPct val="0"/>
                </a:spcBef>
                <a:spcAft>
                  <a:spcPts val="100"/>
                </a:spcAft>
              </a:pPr>
              <a:r>
                <a:rPr lang="en-US" sz="600" dirty="0">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Black</a:t>
                </a:r>
              </a:p>
              <a:p>
                <a:pPr defTabSz="932293" fontAlgn="base">
                  <a:spcBef>
                    <a:spcPct val="0"/>
                  </a:spcBef>
                  <a:spcAft>
                    <a:spcPts val="100"/>
                  </a:spcAft>
                </a:pPr>
                <a:r>
                  <a:rPr lang="en-US" sz="600" dirty="0">
                    <a:solidFill>
                      <a:schemeClr val="bg1"/>
                    </a:solidFill>
                    <a:ea typeface="Segoe UI" pitchFamily="34" charset="0"/>
                    <a:cs typeface="Segoe UI" pitchFamily="34" charset="0"/>
                  </a:rPr>
                  <a:t>R0 G0 B0</a:t>
                </a:r>
              </a:p>
              <a:p>
                <a:pPr defTabSz="932293" fontAlgn="base">
                  <a:spcBef>
                    <a:spcPct val="0"/>
                  </a:spcBef>
                  <a:spcAft>
                    <a:spcPts val="100"/>
                  </a:spcAft>
                </a:pPr>
                <a:r>
                  <a:rPr lang="en-US" sz="600" dirty="0">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tx1"/>
                    </a:solidFill>
                    <a:ea typeface="Segoe UI" pitchFamily="34" charset="0"/>
                    <a:cs typeface="Segoe UI" pitchFamily="34" charset="0"/>
                  </a:rPr>
                  <a:t>White</a:t>
                </a:r>
              </a:p>
              <a:p>
                <a:pPr defTabSz="932293" fontAlgn="base">
                  <a:spcBef>
                    <a:spcPct val="0"/>
                  </a:spcBef>
                  <a:spcAft>
                    <a:spcPts val="100"/>
                  </a:spcAft>
                </a:pPr>
                <a:r>
                  <a:rPr lang="en-US" sz="600" dirty="0">
                    <a:solidFill>
                      <a:schemeClr val="tx1"/>
                    </a:solidFill>
                    <a:ea typeface="Segoe UI" pitchFamily="34" charset="0"/>
                    <a:cs typeface="Segoe UI" pitchFamily="34" charset="0"/>
                  </a:rPr>
                  <a:t>R255 G255 B255</a:t>
                </a:r>
              </a:p>
              <a:p>
                <a:pPr defTabSz="932293" fontAlgn="base">
                  <a:spcBef>
                    <a:spcPct val="0"/>
                  </a:spcBef>
                  <a:spcAft>
                    <a:spcPts val="100"/>
                  </a:spcAft>
                </a:pPr>
                <a:r>
                  <a:rPr lang="en-US" sz="600" dirty="0">
                    <a:solidFill>
                      <a:schemeClr val="tx1"/>
                    </a:solidFill>
                    <a:ea typeface="Segoe UI" pitchFamily="34" charset="0"/>
                    <a:cs typeface="Segoe UI" pitchFamily="34" charset="0"/>
                  </a:rPr>
                  <a:t>Hex #FFFFFF</a:t>
                </a:r>
              </a:p>
            </p:txBody>
          </p:sp>
        </p:grpSp>
      </p:grpSp>
      <p:grpSp>
        <p:nvGrpSpPr>
          <p:cNvPr id="11" name="GRID" hidden="1">
            <a:extLst>
              <a:ext uri="{FF2B5EF4-FFF2-40B4-BE49-F238E27FC236}">
                <a16:creationId xmlns:a16="http://schemas.microsoft.com/office/drawing/2014/main" id="{352FBFA5-04E2-47B3-832B-4825C1A63E8C}"/>
              </a:ext>
            </a:extLst>
          </p:cNvPr>
          <p:cNvGrpSpPr/>
          <p:nvPr userDrawn="1"/>
        </p:nvGrpSpPr>
        <p:grpSpPr>
          <a:xfrm>
            <a:off x="0" y="0"/>
            <a:ext cx="12436475" cy="6994525"/>
            <a:chOff x="0" y="0"/>
            <a:chExt cx="12192000" cy="6858000"/>
          </a:xfrm>
        </p:grpSpPr>
        <p:cxnSp>
          <p:nvCxnSpPr>
            <p:cNvPr id="12" name="Straight Connector 11">
              <a:extLst>
                <a:ext uri="{FF2B5EF4-FFF2-40B4-BE49-F238E27FC236}">
                  <a16:creationId xmlns:a16="http://schemas.microsoft.com/office/drawing/2014/main" id="{040BFD74-DEDF-4239-9219-D612FC86FCF9}"/>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C1C0AC-3D7F-4A51-81B9-653301CADA84}"/>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3A83DB-92A3-4FA6-9284-D808B37ECC4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BA2F286-4940-4AB0-B639-0BA3B8BF6028}"/>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27BB35-7DC4-4A1F-88AD-A93AE8DB9373}"/>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C6756A-D867-433E-BD4F-8986CAC1F3E9}"/>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531024-1FCB-4780-95A0-2E0A1B01C7E2}"/>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E89355-8266-4518-92A7-5871DEEAC86F}"/>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98360D-575A-4895-BC38-12F6CD9CC651}"/>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2BBABB-B6D4-48EB-A2A4-094DE3A686DF}"/>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A9858-3E67-4DB9-9F37-A19A084AB6E8}"/>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F2EE57-5CCB-431D-896B-04743C021055}"/>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939FEA-4B19-41A4-B620-C507701F7768}"/>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F0A62E-9C5A-436B-9AB8-3912076C9F54}"/>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605062-3684-4D23-BB67-8BE63A3DC822}"/>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7EEB40-D4DC-4629-8438-F0448E1A22F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46153A-E24F-4405-ACA4-430BD67857B3}"/>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D11DA4-4E26-473B-A052-422EE6327CD4}"/>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D98BDF-25F5-4566-B35D-DE9D3984F89C}"/>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7B28E3-1121-4CBE-8170-04C42DF70ED3}"/>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78B483-8596-468D-864D-F705E18D658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39A1DD-3C7C-474D-8E73-C3EF371BF4E1}"/>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CF384F-95CF-4E07-866C-67F87EAAB7EB}"/>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440509E-F0B7-49F6-ABF9-B36A394A4F71}"/>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655C0-B930-4599-9C90-20D90AC3F719}"/>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49B2FE-86D8-4F27-982A-D5465F73393A}"/>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669B4F-87FA-4BA5-94C3-DD732113249E}"/>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109B33-5E7B-4322-9214-4248C344C89F}"/>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AA663B-270E-4F9A-9406-97D68A9D4A85}"/>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B8BA9FC-2BBC-4F6D-9844-8006C06849A1}"/>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4FF488-074C-4EB4-BE9E-32281FB014F2}"/>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E83DEDC-8373-4BB5-901A-1199F8705822}"/>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0632C3-3042-40A8-8A40-D1D18EFD931E}"/>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3B677EF-9429-40D5-90F1-C4CF1BEF2EB0}"/>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3" name=".64 square" hidden="1">
            <a:extLst>
              <a:ext uri="{FF2B5EF4-FFF2-40B4-BE49-F238E27FC236}">
                <a16:creationId xmlns:a16="http://schemas.microsoft.com/office/drawing/2014/main" id="{F3EBAE4A-D850-4AB6-ADA7-73B2FC73F69F}"/>
              </a:ext>
            </a:extLst>
          </p:cNvPr>
          <p:cNvSpPr/>
          <p:nvPr userDrawn="1"/>
        </p:nvSpPr>
        <p:spPr bwMode="auto">
          <a:xfrm>
            <a:off x="0" y="0"/>
            <a:ext cx="596951" cy="59686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
        <p:nvSpPr>
          <p:cNvPr id="54" name=".32 square" hidden="1">
            <a:extLst>
              <a:ext uri="{FF2B5EF4-FFF2-40B4-BE49-F238E27FC236}">
                <a16:creationId xmlns:a16="http://schemas.microsoft.com/office/drawing/2014/main" id="{80CBC987-6FE4-468D-92CA-967EB248BB9D}"/>
              </a:ext>
            </a:extLst>
          </p:cNvPr>
          <p:cNvSpPr/>
          <p:nvPr userDrawn="1"/>
        </p:nvSpPr>
        <p:spPr bwMode="auto">
          <a:xfrm>
            <a:off x="0" y="0"/>
            <a:ext cx="298475" cy="29843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5205029"/>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0" r:id="rId13"/>
    <p:sldLayoutId id="2147484641" r:id="rId14"/>
    <p:sldLayoutId id="2147484642" r:id="rId15"/>
    <p:sldLayoutId id="2147484643" r:id="rId16"/>
    <p:sldLayoutId id="2147484644" r:id="rId17"/>
    <p:sldLayoutId id="2147484645" r:id="rId18"/>
    <p:sldLayoutId id="2147484646" r:id="rId19"/>
    <p:sldLayoutId id="2147484647" r:id="rId20"/>
    <p:sldLayoutId id="2147484648" r:id="rId21"/>
    <p:sldLayoutId id="2147484649" r:id="rId22"/>
    <p:sldLayoutId id="2147484650" r:id="rId23"/>
    <p:sldLayoutId id="2147484651" r:id="rId24"/>
    <p:sldLayoutId id="2147484652" r:id="rId25"/>
    <p:sldLayoutId id="2147484653" r:id="rId26"/>
    <p:sldLayoutId id="2147484654" r:id="rId27"/>
    <p:sldLayoutId id="2147484655" r:id="rId28"/>
    <p:sldLayoutId id="2147484656" r:id="rId29"/>
    <p:sldLayoutId id="2147484657" r:id="rId30"/>
    <p:sldLayoutId id="2147484658" r:id="rId31"/>
    <p:sldLayoutId id="2147484659" r:id="rId32"/>
    <p:sldLayoutId id="2147484660" r:id="rId33"/>
    <p:sldLayoutId id="2147484661" r:id="rId34"/>
    <p:sldLayoutId id="2147484662" r:id="rId35"/>
    <p:sldLayoutId id="2147484663" r:id="rId36"/>
    <p:sldLayoutId id="2147484664" r:id="rId37"/>
    <p:sldLayoutId id="2147484665" r:id="rId38"/>
    <p:sldLayoutId id="2147484666" r:id="rId39"/>
    <p:sldLayoutId id="2147484667" r:id="rId40"/>
    <p:sldLayoutId id="2147484668" r:id="rId41"/>
    <p:sldLayoutId id="2147484669" r:id="rId42"/>
    <p:sldLayoutId id="2147484670" r:id="rId43"/>
    <p:sldLayoutId id="2147484671" r:id="rId44"/>
    <p:sldLayoutId id="2147484672" r:id="rId45"/>
    <p:sldLayoutId id="2147484673" r:id="rId46"/>
    <p:sldLayoutId id="2147484674" r:id="rId47"/>
    <p:sldLayoutId id="2147484675" r:id="rId48"/>
  </p:sldLayoutIdLst>
  <p:transition>
    <p:fade/>
  </p:transition>
  <p:hf sldNum="0" hdr="0" ftr="0" dt="0"/>
  <p:txStyles>
    <p:titleStyle>
      <a:lvl1pPr algn="l" defTabSz="932563" rtl="0" eaLnBrk="1" latinLnBrk="0" hangingPunct="1">
        <a:lnSpc>
          <a:spcPct val="90000"/>
        </a:lnSpc>
        <a:spcBef>
          <a:spcPct val="0"/>
        </a:spcBef>
        <a:buNone/>
        <a:defRPr lang="en-US" sz="3264"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563" rtl="0" eaLnBrk="1" fontAlgn="auto" latinLnBrk="0" hangingPunct="1">
        <a:lnSpc>
          <a:spcPct val="100000"/>
        </a:lnSpc>
        <a:spcBef>
          <a:spcPts val="400"/>
        </a:spcBef>
        <a:spcAft>
          <a:spcPts val="600"/>
        </a:spcAft>
        <a:buClrTx/>
        <a:buSzPct val="90000"/>
        <a:buFontTx/>
        <a:buNone/>
        <a:tabLst/>
        <a:defRPr sz="2040" kern="1200" spc="0" baseline="0">
          <a:solidFill>
            <a:schemeClr val="tx1"/>
          </a:solidFill>
          <a:latin typeface="+mn-lt"/>
          <a:ea typeface="+mn-ea"/>
          <a:cs typeface="+mn-cs"/>
        </a:defRPr>
      </a:lvl2pPr>
      <a:lvl3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632" kern="1200" spc="0" baseline="0">
          <a:solidFill>
            <a:schemeClr val="tx1"/>
          </a:solidFill>
          <a:latin typeface="+mj-lt"/>
          <a:ea typeface="+mn-ea"/>
          <a:cs typeface="+mn-cs"/>
        </a:defRPr>
      </a:lvl3pPr>
      <a:lvl4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632" kern="1200" spc="0" baseline="0">
          <a:solidFill>
            <a:schemeClr val="tx1"/>
          </a:solidFill>
          <a:latin typeface="+mn-lt"/>
          <a:ea typeface="+mn-ea"/>
          <a:cs typeface="+mn-cs"/>
        </a:defRPr>
      </a:lvl4pPr>
      <a:lvl5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224" b="1" kern="1200" spc="0" baseline="0">
          <a:solidFill>
            <a:schemeClr val="tx1"/>
          </a:solidFill>
          <a:latin typeface="+mn-lt"/>
          <a:ea typeface="+mn-ea"/>
          <a:cs typeface="+mn-cs"/>
        </a:defRPr>
      </a:lvl5pPr>
      <a:lvl6pPr marL="2331406" indent="0" algn="l" defTabSz="932563"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563" rtl="0" eaLnBrk="1" latinLnBrk="0" hangingPunct="1">
        <a:lnSpc>
          <a:spcPct val="100000"/>
        </a:lnSpc>
        <a:spcBef>
          <a:spcPts val="400"/>
        </a:spcBef>
        <a:spcAft>
          <a:spcPts val="600"/>
        </a:spcAft>
        <a:buFont typeface="Arial" pitchFamily="34" charset="0"/>
        <a:buNone/>
        <a:defRPr sz="1224"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p15:clr>
            <a:srgbClr val="C35EA4"/>
          </p15:clr>
        </p15:guide>
        <p15:guide id="57" pos="7313">
          <p15:clr>
            <a:srgbClr val="C35EA4"/>
          </p15:clr>
        </p15:guide>
        <p15:guide id="58" orient="horz" pos="369">
          <p15:clr>
            <a:srgbClr val="C35EA4"/>
          </p15:clr>
        </p15:guide>
        <p15:guide id="59" orient="horz" pos="3949">
          <p15:clr>
            <a:srgbClr val="C35EA4"/>
          </p15:clr>
        </p15:guide>
        <p15:guide id="60" orient="horz" pos="184">
          <p15:clr>
            <a:srgbClr val="A4A3A4"/>
          </p15:clr>
        </p15:guide>
        <p15:guide id="61" pos="185">
          <p15:clr>
            <a:srgbClr val="A4A3A4"/>
          </p15:clr>
        </p15:guide>
        <p15:guide id="62" orient="horz" pos="4135">
          <p15:clr>
            <a:srgbClr val="A4A3A4"/>
          </p15:clr>
        </p15:guide>
        <p15:guide id="63"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324813729"/>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2930900273"/>
      </p:ext>
    </p:extLst>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828229821"/>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1304090699"/>
      </p:ext>
    </p:extLst>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FF898-DEE1-477D-8ACE-3F1D91FA32C7}"/>
              </a:ext>
            </a:extLst>
          </p:cNvPr>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43AD7-D9EA-42F1-9388-61BAB9C2A6A0}"/>
              </a:ext>
            </a:extLst>
          </p:cNvPr>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73340-414E-47F2-B1A6-BB01CEBC292D}"/>
              </a:ext>
            </a:extLst>
          </p:cNvPr>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fld id="{637236BE-BE1E-41A4-81E4-12E311102204}" type="datetimeFigureOut">
              <a:rPr lang="en-US" smtClean="0"/>
              <a:t>2/24/2023</a:t>
            </a:fld>
            <a:endParaRPr lang="en-US"/>
          </a:p>
        </p:txBody>
      </p:sp>
      <p:sp>
        <p:nvSpPr>
          <p:cNvPr id="5" name="Footer Placeholder 4">
            <a:extLst>
              <a:ext uri="{FF2B5EF4-FFF2-40B4-BE49-F238E27FC236}">
                <a16:creationId xmlns:a16="http://schemas.microsoft.com/office/drawing/2014/main" id="{4F50716D-66A0-4E9B-AFE8-DFED252AAFD2}"/>
              </a:ext>
            </a:extLst>
          </p:cNvPr>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751632-0E63-450E-9BA6-A4FF0361EED4}"/>
              </a:ext>
            </a:extLst>
          </p:cNvPr>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A4B77433-B1D6-4140-98AE-D060540B36D1}" type="slidenum">
              <a:rPr lang="en-US" smtClean="0"/>
              <a:t>‹#›</a:t>
            </a:fld>
            <a:endParaRPr lang="en-US"/>
          </a:p>
        </p:txBody>
      </p:sp>
    </p:spTree>
    <p:extLst>
      <p:ext uri="{BB962C8B-B14F-4D97-AF65-F5344CB8AC3E}">
        <p14:creationId xmlns:p14="http://schemas.microsoft.com/office/powerpoint/2010/main" val="1461781391"/>
      </p:ext>
    </p:extLst>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038" y="449263"/>
            <a:ext cx="11568684" cy="693737"/>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3" name="Text Placeholder 2">
            <a:extLst>
              <a:ext uri="{FF2B5EF4-FFF2-40B4-BE49-F238E27FC236}">
                <a16:creationId xmlns:a16="http://schemas.microsoft.com/office/drawing/2014/main" id="{472DFCB5-8236-4BBB-9AAC-3DEE722A5948}"/>
              </a:ext>
            </a:extLst>
          </p:cNvPr>
          <p:cNvSpPr>
            <a:spLocks noGrp="1"/>
          </p:cNvSpPr>
          <p:nvPr>
            <p:ph type="body" idx="1"/>
          </p:nvPr>
        </p:nvSpPr>
        <p:spPr>
          <a:xfrm>
            <a:off x="427038" y="1486337"/>
            <a:ext cx="11568680" cy="184464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1361B38E-CC75-4B74-AC2B-C0E9D3C55653}"/>
              </a:ext>
            </a:extLst>
          </p:cNvPr>
          <p:cNvSpPr txBox="1"/>
          <p:nvPr userDrawn="1"/>
        </p:nvSpPr>
        <p:spPr>
          <a:xfrm rot="16200000">
            <a:off x="-562881" y="6283202"/>
            <a:ext cx="774950" cy="201843"/>
          </a:xfrm>
          <a:prstGeom prst="rect">
            <a:avLst/>
          </a:prstGeom>
          <a:noFill/>
        </p:spPr>
        <p:txBody>
          <a:bodyPr wrap="none" lIns="0" tIns="0" rIns="0" bIns="0" rtlCol="0" anchor="ctr">
            <a:spAutoFit/>
          </a:bodyPr>
          <a:lstStyle/>
          <a:p>
            <a:pPr algn="ctr">
              <a:lnSpc>
                <a:spcPct val="90000"/>
              </a:lnSpc>
              <a:spcAft>
                <a:spcPts val="612"/>
              </a:spcAft>
            </a:pPr>
            <a:r>
              <a:rPr lang="en-US" sz="714">
                <a:solidFill>
                  <a:schemeClr val="bg1">
                    <a:lumMod val="75000"/>
                  </a:schemeClr>
                </a:solidFill>
              </a:rPr>
              <a:t>Closed captioning</a:t>
            </a:r>
            <a:br>
              <a:rPr lang="en-US" sz="714">
                <a:solidFill>
                  <a:schemeClr val="bg1">
                    <a:lumMod val="75000"/>
                  </a:schemeClr>
                </a:solidFill>
              </a:rPr>
            </a:br>
            <a:r>
              <a:rPr lang="en-US" sz="714">
                <a:solidFill>
                  <a:schemeClr val="bg1">
                    <a:lumMod val="75000"/>
                  </a:schemeClr>
                </a:solidFill>
              </a:rPr>
              <a:t>space demarcation</a:t>
            </a:r>
          </a:p>
        </p:txBody>
      </p:sp>
      <p:cxnSp>
        <p:nvCxnSpPr>
          <p:cNvPr id="16" name="Straight Connector 15">
            <a:extLst>
              <a:ext uri="{FF2B5EF4-FFF2-40B4-BE49-F238E27FC236}">
                <a16:creationId xmlns:a16="http://schemas.microsoft.com/office/drawing/2014/main" id="{C5D3B4B0-D7E4-452E-9052-467D1A357B58}"/>
              </a:ext>
            </a:extLst>
          </p:cNvPr>
          <p:cNvCxnSpPr>
            <a:cxnSpLocks/>
          </p:cNvCxnSpPr>
          <p:nvPr userDrawn="1"/>
        </p:nvCxnSpPr>
        <p:spPr>
          <a:xfrm>
            <a:off x="-99587" y="5783436"/>
            <a:ext cx="92301" cy="0"/>
          </a:xfrm>
          <a:prstGeom prst="line">
            <a:avLst/>
          </a:prstGeom>
          <a:noFill/>
          <a:ln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3" name="Straight Connector 22">
            <a:extLst>
              <a:ext uri="{FF2B5EF4-FFF2-40B4-BE49-F238E27FC236}">
                <a16:creationId xmlns:a16="http://schemas.microsoft.com/office/drawing/2014/main" id="{F3819C2B-33CD-4727-8D19-9778546E3FEE}"/>
              </a:ext>
            </a:extLst>
          </p:cNvPr>
          <p:cNvCxnSpPr>
            <a:cxnSpLocks/>
          </p:cNvCxnSpPr>
          <p:nvPr userDrawn="1"/>
        </p:nvCxnSpPr>
        <p:spPr>
          <a:xfrm>
            <a:off x="-99587" y="6984810"/>
            <a:ext cx="92301" cy="0"/>
          </a:xfrm>
          <a:prstGeom prst="line">
            <a:avLst/>
          </a:prstGeom>
          <a:noFill/>
          <a:ln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0" name="Straight Connector 19">
            <a:extLst>
              <a:ext uri="{FF2B5EF4-FFF2-40B4-BE49-F238E27FC236}">
                <a16:creationId xmlns:a16="http://schemas.microsoft.com/office/drawing/2014/main" id="{888E9C55-8D94-473F-8786-1C75C667BCFC}"/>
              </a:ext>
            </a:extLst>
          </p:cNvPr>
          <p:cNvCxnSpPr>
            <a:cxnSpLocks/>
          </p:cNvCxnSpPr>
          <p:nvPr userDrawn="1"/>
        </p:nvCxnSpPr>
        <p:spPr>
          <a:xfrm>
            <a:off x="-53437" y="5783437"/>
            <a:ext cx="0" cy="1201374"/>
          </a:xfrm>
          <a:prstGeom prst="line">
            <a:avLst/>
          </a:prstGeom>
          <a:noFill/>
          <a:ln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9" name="Group 8">
            <a:extLst>
              <a:ext uri="{FF2B5EF4-FFF2-40B4-BE49-F238E27FC236}">
                <a16:creationId xmlns:a16="http://schemas.microsoft.com/office/drawing/2014/main" id="{EA917D29-CA57-449D-A8E9-0E701C224DA1}"/>
              </a:ext>
            </a:extLst>
          </p:cNvPr>
          <p:cNvGrpSpPr/>
          <p:nvPr userDrawn="1"/>
        </p:nvGrpSpPr>
        <p:grpSpPr>
          <a:xfrm rot="5400000">
            <a:off x="9298192" y="3219401"/>
            <a:ext cx="6979508" cy="540705"/>
            <a:chOff x="-2857775" y="8147048"/>
            <a:chExt cx="11623156" cy="1498603"/>
          </a:xfrm>
        </p:grpSpPr>
        <p:sp>
          <p:nvSpPr>
            <p:cNvPr id="10" name="Rectangle 9">
              <a:extLst>
                <a:ext uri="{FF2B5EF4-FFF2-40B4-BE49-F238E27FC236}">
                  <a16:creationId xmlns:a16="http://schemas.microsoft.com/office/drawing/2014/main" id="{D2C5D111-E096-49EA-AEE3-EB0914371B58}"/>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Gray</a:t>
              </a:r>
            </a:p>
            <a:p>
              <a:pPr defTabSz="932293" fontAlgn="base">
                <a:spcBef>
                  <a:spcPct val="0"/>
                </a:spcBef>
                <a:spcAft>
                  <a:spcPts val="100"/>
                </a:spcAft>
              </a:pPr>
              <a:r>
                <a:rPr lang="en-US" sz="600">
                  <a:solidFill>
                    <a:schemeClr val="bg1"/>
                  </a:solidFill>
                  <a:ea typeface="Segoe UI" pitchFamily="34" charset="0"/>
                  <a:cs typeface="Segoe UI" pitchFamily="34" charset="0"/>
                </a:rPr>
                <a:t>R117 G117 B122</a:t>
              </a:r>
            </a:p>
            <a:p>
              <a:pPr defTabSz="932293" fontAlgn="base">
                <a:spcBef>
                  <a:spcPct val="0"/>
                </a:spcBef>
                <a:spcAft>
                  <a:spcPts val="100"/>
                </a:spcAft>
              </a:pPr>
              <a:r>
                <a:rPr lang="en-US" sz="600">
                  <a:solidFill>
                    <a:schemeClr val="bg1"/>
                  </a:solidFill>
                  <a:ea typeface="Segoe UI" pitchFamily="34" charset="0"/>
                  <a:cs typeface="Segoe UI" pitchFamily="34" charset="0"/>
                </a:rPr>
                <a:t>Hex #75757A</a:t>
              </a:r>
            </a:p>
          </p:txBody>
        </p:sp>
        <p:sp>
          <p:nvSpPr>
            <p:cNvPr id="11" name="Rectangle 10">
              <a:extLst>
                <a:ext uri="{FF2B5EF4-FFF2-40B4-BE49-F238E27FC236}">
                  <a16:creationId xmlns:a16="http://schemas.microsoft.com/office/drawing/2014/main" id="{5039965E-5253-4C55-AB99-1693A37AE765}"/>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Blue-Gray</a:t>
              </a:r>
            </a:p>
            <a:p>
              <a:pPr defTabSz="932293" fontAlgn="base">
                <a:spcBef>
                  <a:spcPct val="0"/>
                </a:spcBef>
                <a:spcAft>
                  <a:spcPts val="100"/>
                </a:spcAft>
              </a:pPr>
              <a:r>
                <a:rPr lang="en-US" sz="600">
                  <a:solidFill>
                    <a:schemeClr val="bg1"/>
                  </a:solidFill>
                  <a:ea typeface="Segoe UI" pitchFamily="34" charset="0"/>
                  <a:cs typeface="Segoe UI" pitchFamily="34" charset="0"/>
                </a:rPr>
                <a:t>R36 G58 B94</a:t>
              </a:r>
            </a:p>
            <a:p>
              <a:pPr defTabSz="932293" fontAlgn="base">
                <a:spcBef>
                  <a:spcPct val="0"/>
                </a:spcBef>
                <a:spcAft>
                  <a:spcPts val="100"/>
                </a:spcAft>
              </a:pPr>
              <a:r>
                <a:rPr lang="en-US" sz="600">
                  <a:solidFill>
                    <a:schemeClr val="bg1"/>
                  </a:solidFill>
                  <a:ea typeface="Segoe UI" pitchFamily="34" charset="0"/>
                  <a:cs typeface="Segoe UI" pitchFamily="34" charset="0"/>
                </a:rPr>
                <a:t>Hex #243A5E</a:t>
              </a:r>
            </a:p>
          </p:txBody>
        </p:sp>
        <p:sp>
          <p:nvSpPr>
            <p:cNvPr id="12" name="Rectangle 11">
              <a:extLst>
                <a:ext uri="{FF2B5EF4-FFF2-40B4-BE49-F238E27FC236}">
                  <a16:creationId xmlns:a16="http://schemas.microsoft.com/office/drawing/2014/main" id="{AF311DF9-B4D5-4E0A-A6D1-44E590AD6C5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Blue</a:t>
              </a:r>
            </a:p>
            <a:p>
              <a:pPr defTabSz="932293" fontAlgn="base">
                <a:spcBef>
                  <a:spcPct val="0"/>
                </a:spcBef>
                <a:spcAft>
                  <a:spcPts val="100"/>
                </a:spcAft>
              </a:pPr>
              <a:r>
                <a:rPr lang="en-US" sz="600">
                  <a:solidFill>
                    <a:schemeClr val="bg1"/>
                  </a:solidFill>
                  <a:ea typeface="Segoe UI" pitchFamily="34" charset="0"/>
                  <a:cs typeface="Segoe UI" pitchFamily="34" charset="0"/>
                </a:rPr>
                <a:t>R0 G120 B211</a:t>
              </a:r>
            </a:p>
            <a:p>
              <a:pPr defTabSz="932293" fontAlgn="base">
                <a:spcBef>
                  <a:spcPct val="0"/>
                </a:spcBef>
                <a:spcAft>
                  <a:spcPts val="100"/>
                </a:spcAft>
              </a:pPr>
              <a:r>
                <a:rPr lang="en-US" sz="600">
                  <a:solidFill>
                    <a:schemeClr val="bg1"/>
                  </a:solidFill>
                  <a:ea typeface="Segoe UI" pitchFamily="34" charset="0"/>
                  <a:cs typeface="Segoe UI" pitchFamily="34" charset="0"/>
                </a:rPr>
                <a:t>Hex #0078D4</a:t>
              </a:r>
            </a:p>
          </p:txBody>
        </p:sp>
        <p:grpSp>
          <p:nvGrpSpPr>
            <p:cNvPr id="14" name="Group 13">
              <a:extLst>
                <a:ext uri="{FF2B5EF4-FFF2-40B4-BE49-F238E27FC236}">
                  <a16:creationId xmlns:a16="http://schemas.microsoft.com/office/drawing/2014/main" id="{5C9B25FA-E6F8-40AF-93F8-58C7AF6BEB8A}"/>
                </a:ext>
              </a:extLst>
            </p:cNvPr>
            <p:cNvGrpSpPr/>
            <p:nvPr userDrawn="1"/>
          </p:nvGrpSpPr>
          <p:grpSpPr>
            <a:xfrm>
              <a:off x="-2857775" y="8147048"/>
              <a:ext cx="3321653" cy="1498596"/>
              <a:chOff x="-2857775" y="8250837"/>
              <a:chExt cx="3321653" cy="1394819"/>
            </a:xfrm>
          </p:grpSpPr>
          <p:sp>
            <p:nvSpPr>
              <p:cNvPr id="15" name="Rectangle 14">
                <a:extLst>
                  <a:ext uri="{FF2B5EF4-FFF2-40B4-BE49-F238E27FC236}">
                    <a16:creationId xmlns:a16="http://schemas.microsoft.com/office/drawing/2014/main" id="{D3D95A63-B9A0-4F7F-AFB5-98BD9D5D7C57}"/>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Black</a:t>
                </a:r>
              </a:p>
              <a:p>
                <a:pPr defTabSz="932293" fontAlgn="base">
                  <a:spcBef>
                    <a:spcPct val="0"/>
                  </a:spcBef>
                  <a:spcAft>
                    <a:spcPts val="100"/>
                  </a:spcAft>
                </a:pPr>
                <a:r>
                  <a:rPr lang="en-US" sz="600">
                    <a:solidFill>
                      <a:schemeClr val="bg1"/>
                    </a:solidFill>
                    <a:ea typeface="Segoe UI" pitchFamily="34" charset="0"/>
                    <a:cs typeface="Segoe UI" pitchFamily="34" charset="0"/>
                  </a:rPr>
                  <a:t>R0 G0 B0</a:t>
                </a:r>
              </a:p>
              <a:p>
                <a:pPr defTabSz="932293" fontAlgn="base">
                  <a:spcBef>
                    <a:spcPct val="0"/>
                  </a:spcBef>
                  <a:spcAft>
                    <a:spcPts val="100"/>
                  </a:spcAft>
                </a:pPr>
                <a:r>
                  <a:rPr lang="en-US" sz="600">
                    <a:solidFill>
                      <a:schemeClr val="bg1"/>
                    </a:solidFill>
                    <a:ea typeface="Segoe UI" pitchFamily="34" charset="0"/>
                    <a:cs typeface="Segoe UI" pitchFamily="34" charset="0"/>
                  </a:rPr>
                  <a:t>Hex #000000</a:t>
                </a:r>
              </a:p>
            </p:txBody>
          </p:sp>
          <p:sp>
            <p:nvSpPr>
              <p:cNvPr id="17" name="Rectangle 16">
                <a:extLst>
                  <a:ext uri="{FF2B5EF4-FFF2-40B4-BE49-F238E27FC236}">
                    <a16:creationId xmlns:a16="http://schemas.microsoft.com/office/drawing/2014/main" id="{0CC1517B-C8FA-41CB-889A-1B74C78210A7}"/>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tx1"/>
                    </a:solidFill>
                    <a:ea typeface="Segoe UI" pitchFamily="34" charset="0"/>
                    <a:cs typeface="Segoe UI" pitchFamily="34" charset="0"/>
                  </a:rPr>
                  <a:t>White</a:t>
                </a:r>
              </a:p>
              <a:p>
                <a:pPr defTabSz="932293" fontAlgn="base">
                  <a:spcBef>
                    <a:spcPct val="0"/>
                  </a:spcBef>
                  <a:spcAft>
                    <a:spcPts val="100"/>
                  </a:spcAft>
                </a:pPr>
                <a:r>
                  <a:rPr lang="en-US" sz="600">
                    <a:solidFill>
                      <a:schemeClr val="tx1"/>
                    </a:solidFill>
                    <a:ea typeface="Segoe UI" pitchFamily="34" charset="0"/>
                    <a:cs typeface="Segoe UI" pitchFamily="34" charset="0"/>
                  </a:rPr>
                  <a:t>R255 G255 B255</a:t>
                </a:r>
              </a:p>
              <a:p>
                <a:pPr defTabSz="932293" fontAlgn="base">
                  <a:spcBef>
                    <a:spcPct val="0"/>
                  </a:spcBef>
                  <a:spcAft>
                    <a:spcPts val="100"/>
                  </a:spcAft>
                </a:pPr>
                <a:r>
                  <a:rPr lang="en-US" sz="600">
                    <a:solidFill>
                      <a:schemeClr val="tx1"/>
                    </a:solidFill>
                    <a:ea typeface="Segoe UI" pitchFamily="34" charset="0"/>
                    <a:cs typeface="Segoe UI" pitchFamily="34" charset="0"/>
                  </a:rPr>
                  <a:t>Hex #FFFFFF</a:t>
                </a:r>
              </a:p>
            </p:txBody>
          </p:sp>
        </p:grpSp>
      </p:grpSp>
    </p:spTree>
    <p:extLst>
      <p:ext uri="{BB962C8B-B14F-4D97-AF65-F5344CB8AC3E}">
        <p14:creationId xmlns:p14="http://schemas.microsoft.com/office/powerpoint/2010/main" val="734440742"/>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Lst>
  <p:transition>
    <p:fade/>
  </p:transition>
  <p:hf sldNum="0" hdr="0" dt="0"/>
  <p:txStyles>
    <p:titleStyle>
      <a:lvl1pPr algn="l" defTabSz="932563" rtl="0" eaLnBrk="1" latinLnBrk="0" hangingPunct="1">
        <a:lnSpc>
          <a:spcPct val="90000"/>
        </a:lnSpc>
        <a:spcBef>
          <a:spcPct val="0"/>
        </a:spcBef>
        <a:buNone/>
        <a:defRPr lang="en-US" sz="3264"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ts val="204"/>
        </a:spcBef>
        <a:spcAft>
          <a:spcPts val="408"/>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563" rtl="0" eaLnBrk="1" fontAlgn="auto" latinLnBrk="0" hangingPunct="1">
        <a:lnSpc>
          <a:spcPct val="100000"/>
        </a:lnSpc>
        <a:spcBef>
          <a:spcPts val="204"/>
        </a:spcBef>
        <a:spcAft>
          <a:spcPts val="408"/>
        </a:spcAft>
        <a:buClrTx/>
        <a:buSzPct val="90000"/>
        <a:buFontTx/>
        <a:buNone/>
        <a:tabLst/>
        <a:defRPr sz="2040" kern="1200" spc="0" baseline="0">
          <a:solidFill>
            <a:schemeClr val="tx1"/>
          </a:solidFill>
          <a:latin typeface="+mn-lt"/>
          <a:ea typeface="+mn-ea"/>
          <a:cs typeface="+mn-cs"/>
        </a:defRPr>
      </a:lvl2pPr>
      <a:lvl3pPr marL="349724" marR="0" indent="-233149" algn="l" defTabSz="932563" rtl="0" eaLnBrk="1" fontAlgn="auto" latinLnBrk="0" hangingPunct="1">
        <a:lnSpc>
          <a:spcPct val="100000"/>
        </a:lnSpc>
        <a:spcBef>
          <a:spcPts val="204"/>
        </a:spcBef>
        <a:spcAft>
          <a:spcPts val="408"/>
        </a:spcAft>
        <a:buClrTx/>
        <a:buSzPct val="100000"/>
        <a:buFont typeface="Arial" panose="020B0604020202020204" pitchFamily="34" charset="0"/>
        <a:buChar char="•"/>
        <a:tabLst/>
        <a:defRPr sz="1836" kern="1200" spc="0" baseline="0">
          <a:solidFill>
            <a:schemeClr val="tx1"/>
          </a:solidFill>
          <a:latin typeface="+mn-lt"/>
          <a:ea typeface="+mn-ea"/>
          <a:cs typeface="+mn-cs"/>
        </a:defRPr>
      </a:lvl3pPr>
      <a:lvl4pPr marL="699447" marR="0" indent="-233149" algn="l" defTabSz="932563" rtl="0" eaLnBrk="1" fontAlgn="auto" latinLnBrk="0" hangingPunct="1">
        <a:lnSpc>
          <a:spcPct val="100000"/>
        </a:lnSpc>
        <a:spcBef>
          <a:spcPts val="204"/>
        </a:spcBef>
        <a:spcAft>
          <a:spcPts val="408"/>
        </a:spcAft>
        <a:buClrTx/>
        <a:buSzPct val="100000"/>
        <a:buFont typeface="Arial" panose="020B0604020202020204" pitchFamily="34" charset="0"/>
        <a:buChar char="‒"/>
        <a:tabLst/>
        <a:defRPr sz="1836" kern="1200" spc="0" baseline="0">
          <a:solidFill>
            <a:schemeClr val="tx1"/>
          </a:solidFill>
          <a:latin typeface="+mn-lt"/>
          <a:ea typeface="+mn-ea"/>
          <a:cs typeface="+mn-cs"/>
        </a:defRPr>
      </a:lvl4pPr>
      <a:lvl5pPr marL="699447" marR="0" indent="0" algn="l" defTabSz="932563" rtl="0" eaLnBrk="1" fontAlgn="auto" latinLnBrk="0" hangingPunct="1">
        <a:lnSpc>
          <a:spcPct val="100000"/>
        </a:lnSpc>
        <a:spcBef>
          <a:spcPts val="204"/>
        </a:spcBef>
        <a:spcAft>
          <a:spcPts val="408"/>
        </a:spcAft>
        <a:buClrTx/>
        <a:buSzPct val="100000"/>
        <a:buFont typeface="Arial" panose="020B0604020202020204" pitchFamily="34" charset="0"/>
        <a:buNone/>
        <a:tabLst/>
        <a:defRPr sz="1224" b="1" kern="1200" spc="0" baseline="0">
          <a:solidFill>
            <a:schemeClr val="tx1"/>
          </a:solidFill>
          <a:latin typeface="+mn-lt"/>
          <a:ea typeface="+mn-ea"/>
          <a:cs typeface="+mn-cs"/>
        </a:defRPr>
      </a:lvl5pPr>
      <a:lvl6pPr marL="2331406" indent="0" algn="l" defTabSz="932563"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563" rtl="0" eaLnBrk="1" latinLnBrk="0" hangingPunct="1">
        <a:lnSpc>
          <a:spcPct val="100000"/>
        </a:lnSpc>
        <a:spcBef>
          <a:spcPts val="400"/>
        </a:spcBef>
        <a:spcAft>
          <a:spcPts val="600"/>
        </a:spcAft>
        <a:buFont typeface="Arial" pitchFamily="34" charset="0"/>
        <a:buNone/>
        <a:defRPr sz="1224"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4" orient="horz" pos="3690">
          <p15:clr>
            <a:srgbClr val="5ACBF0"/>
          </p15:clr>
        </p15:guide>
        <p15:guide id="55" orient="horz" pos="918">
          <p15:clr>
            <a:srgbClr val="F26B43"/>
          </p15:clr>
        </p15:guide>
        <p15:guide id="56" orient="horz" pos="3480">
          <p15:clr>
            <a:srgbClr val="F26B43"/>
          </p15:clr>
        </p15:guide>
        <p15:guide id="57" orient="horz" pos="3572">
          <p15:clr>
            <a:srgbClr val="00000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F1AC5-9E32-4937-A9B7-2E187405CFC2}"/>
              </a:ext>
            </a:extLst>
          </p:cNvPr>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94867-DCA5-4470-824D-5C9D384DFB6B}"/>
              </a:ext>
            </a:extLst>
          </p:cNvPr>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FE5A8-8B21-442C-8ECF-C1EC0700A8EC}"/>
              </a:ext>
            </a:extLst>
          </p:cNvPr>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fld id="{B8A05A5A-550B-4532-AFE0-6DA9DF8AC0EB}" type="datetimeFigureOut">
              <a:rPr lang="en-US" smtClean="0"/>
              <a:t>2/24/2023</a:t>
            </a:fld>
            <a:endParaRPr lang="en-US"/>
          </a:p>
        </p:txBody>
      </p:sp>
      <p:sp>
        <p:nvSpPr>
          <p:cNvPr id="5" name="Footer Placeholder 4">
            <a:extLst>
              <a:ext uri="{FF2B5EF4-FFF2-40B4-BE49-F238E27FC236}">
                <a16:creationId xmlns:a16="http://schemas.microsoft.com/office/drawing/2014/main" id="{AB8BD9CF-4928-4E82-85BC-DD4DDF7B27A0}"/>
              </a:ext>
            </a:extLst>
          </p:cNvPr>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D5284D-968C-482E-8AD5-A91D42156141}"/>
              </a:ext>
            </a:extLst>
          </p:cNvPr>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DBC7705A-76BB-4D1D-B485-652370D48091}" type="slidenum">
              <a:rPr lang="en-US" smtClean="0"/>
              <a:t>‹#›</a:t>
            </a:fld>
            <a:endParaRPr lang="en-US"/>
          </a:p>
        </p:txBody>
      </p:sp>
    </p:spTree>
    <p:extLst>
      <p:ext uri="{BB962C8B-B14F-4D97-AF65-F5344CB8AC3E}">
        <p14:creationId xmlns:p14="http://schemas.microsoft.com/office/powerpoint/2010/main" val="2998328902"/>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 id="2147484736" r:id="rId12"/>
    <p:sldLayoutId id="2147484737" r:id="rId13"/>
    <p:sldLayoutId id="2147484738" r:id="rId14"/>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7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8.sv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8.xml"/><Relationship Id="rId1" Type="http://schemas.openxmlformats.org/officeDocument/2006/relationships/slideLayout" Target="../slideLayouts/slideLayout94.xml"/><Relationship Id="rId4" Type="http://schemas.openxmlformats.org/officeDocument/2006/relationships/image" Target="../media/image53.wmf"/></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94.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9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3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74.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4.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096" y="792712"/>
            <a:ext cx="5537012" cy="3618950"/>
          </a:xfrm>
        </p:spPr>
        <p:txBody>
          <a:bodyPr/>
          <a:lstStyle/>
          <a:p>
            <a:r>
              <a:rPr lang="en-US" dirty="0">
                <a:solidFill>
                  <a:schemeClr val="tx1"/>
                </a:solidFill>
                <a:latin typeface="Segoe UI Semibold (Headings)"/>
                <a:cs typeface="Segoe UI"/>
              </a:rPr>
              <a:t>Section 06:</a:t>
            </a:r>
            <a:br>
              <a:rPr lang="en-US" dirty="0">
                <a:latin typeface="Segoe UI Semibold (Headings)"/>
              </a:rPr>
            </a:br>
            <a:r>
              <a:rPr lang="en-GB" dirty="0">
                <a:solidFill>
                  <a:schemeClr val="tx1"/>
                </a:solidFill>
                <a:latin typeface="Segoe UI Semibold (Headings)"/>
                <a:cs typeface="Segoe UI"/>
              </a:rPr>
              <a:t>Additional Services</a:t>
            </a:r>
            <a:endParaRPr lang="en-US" dirty="0"/>
          </a:p>
        </p:txBody>
      </p:sp>
    </p:spTree>
    <p:extLst>
      <p:ext uri="{BB962C8B-B14F-4D97-AF65-F5344CB8AC3E}">
        <p14:creationId xmlns:p14="http://schemas.microsoft.com/office/powerpoint/2010/main" val="36358529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97748" y="3237900"/>
            <a:ext cx="9069637" cy="518726"/>
          </a:xfrm>
        </p:spPr>
        <p:txBody>
          <a:bodyPr/>
          <a:lstStyle/>
          <a:p>
            <a:r>
              <a:rPr lang="en-US" sz="3672" dirty="0"/>
              <a:t>Configure internet access with Azure Virtual NAT</a:t>
            </a:r>
            <a:endParaRPr lang="en-US" dirty="0"/>
          </a:p>
        </p:txBody>
      </p:sp>
      <p:grpSp>
        <p:nvGrpSpPr>
          <p:cNvPr id="5" name="Group 4">
            <a:extLst>
              <a:ext uri="{FF2B5EF4-FFF2-40B4-BE49-F238E27FC236}">
                <a16:creationId xmlns:a16="http://schemas.microsoft.com/office/drawing/2014/main" id="{87F34C47-07A9-4156-9BE3-40D7B199FFCB}"/>
              </a:ext>
              <a:ext uri="{C183D7F6-B498-43B3-948B-1728B52AA6E4}">
                <adec:decorative xmlns:adec="http://schemas.microsoft.com/office/drawing/2017/decorative" val="1"/>
              </a:ext>
            </a:extLst>
          </p:cNvPr>
          <p:cNvGrpSpPr/>
          <p:nvPr/>
        </p:nvGrpSpPr>
        <p:grpSpPr>
          <a:xfrm>
            <a:off x="10534103" y="3131502"/>
            <a:ext cx="731416" cy="731520"/>
            <a:chOff x="6229350" y="3980133"/>
            <a:chExt cx="717140" cy="717242"/>
          </a:xfrm>
        </p:grpSpPr>
        <p:grpSp>
          <p:nvGrpSpPr>
            <p:cNvPr id="6" name="Group 5">
              <a:extLst>
                <a:ext uri="{FF2B5EF4-FFF2-40B4-BE49-F238E27FC236}">
                  <a16:creationId xmlns:a16="http://schemas.microsoft.com/office/drawing/2014/main" id="{9DF93A08-FE7A-4595-AF09-8A0009D55B78}"/>
                </a:ext>
              </a:extLst>
            </p:cNvPr>
            <p:cNvGrpSpPr/>
            <p:nvPr/>
          </p:nvGrpSpPr>
          <p:grpSpPr>
            <a:xfrm>
              <a:off x="6229350" y="3980133"/>
              <a:ext cx="717140" cy="717242"/>
              <a:chOff x="6229350" y="3980133"/>
              <a:chExt cx="717140" cy="717242"/>
            </a:xfrm>
          </p:grpSpPr>
          <p:sp>
            <p:nvSpPr>
              <p:cNvPr id="8" name="Freeform 5">
                <a:extLst>
                  <a:ext uri="{FF2B5EF4-FFF2-40B4-BE49-F238E27FC236}">
                    <a16:creationId xmlns:a16="http://schemas.microsoft.com/office/drawing/2014/main" id="{CC92EC90-2399-4DE5-8894-D66E48991F3F}"/>
                  </a:ext>
                </a:extLst>
              </p:cNvPr>
              <p:cNvSpPr>
                <a:spLocks/>
              </p:cNvSpPr>
              <p:nvPr/>
            </p:nvSpPr>
            <p:spPr bwMode="auto">
              <a:xfrm>
                <a:off x="6229350" y="3980133"/>
                <a:ext cx="717140" cy="717242"/>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sp>
            <p:nvSpPr>
              <p:cNvPr id="9" name="Freeform 6">
                <a:extLst>
                  <a:ext uri="{FF2B5EF4-FFF2-40B4-BE49-F238E27FC236}">
                    <a16:creationId xmlns:a16="http://schemas.microsoft.com/office/drawing/2014/main" id="{F04EDE54-8CF3-4458-A60A-26C564815712}"/>
                  </a:ext>
                </a:extLst>
              </p:cNvPr>
              <p:cNvSpPr>
                <a:spLocks noEditPoints="1"/>
              </p:cNvSpPr>
              <p:nvPr/>
            </p:nvSpPr>
            <p:spPr bwMode="auto">
              <a:xfrm>
                <a:off x="6279248" y="4031199"/>
                <a:ext cx="618505" cy="617431"/>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grpSp>
        <p:pic>
          <p:nvPicPr>
            <p:cNvPr id="7" name="Picture 6" descr="Icon of a bulb">
              <a:extLst>
                <a:ext uri="{FF2B5EF4-FFF2-40B4-BE49-F238E27FC236}">
                  <a16:creationId xmlns:a16="http://schemas.microsoft.com/office/drawing/2014/main" id="{AC6C6E89-1577-432B-93DD-277CC6AC62BC}"/>
                </a:ext>
              </a:extLst>
            </p:cNvPr>
            <p:cNvPicPr>
              <a:picLocks noChangeAspect="1"/>
            </p:cNvPicPr>
            <p:nvPr/>
          </p:nvPicPr>
          <p:blipFill>
            <a:blip r:embed="rId2"/>
            <a:stretch>
              <a:fillRect/>
            </a:stretch>
          </p:blipFill>
          <p:spPr>
            <a:xfrm>
              <a:off x="6452426" y="4150309"/>
              <a:ext cx="270988" cy="376890"/>
            </a:xfrm>
            <a:prstGeom prst="rect">
              <a:avLst/>
            </a:prstGeom>
          </p:spPr>
        </p:pic>
      </p:grpSp>
    </p:spTree>
    <p:extLst>
      <p:ext uri="{BB962C8B-B14F-4D97-AF65-F5344CB8AC3E}">
        <p14:creationId xmlns:p14="http://schemas.microsoft.com/office/powerpoint/2010/main" val="23675464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B857B-94C9-4634-A8F7-8F133E7448BD}"/>
              </a:ext>
            </a:extLst>
          </p:cNvPr>
          <p:cNvSpPr>
            <a:spLocks noGrp="1"/>
          </p:cNvSpPr>
          <p:nvPr>
            <p:ph type="title"/>
          </p:nvPr>
        </p:nvSpPr>
        <p:spPr/>
        <p:txBody>
          <a:bodyPr/>
          <a:lstStyle/>
          <a:p>
            <a:r>
              <a:rPr lang="en-US" dirty="0"/>
              <a:t>Azure Virtual NAT</a:t>
            </a:r>
          </a:p>
        </p:txBody>
      </p:sp>
      <p:pic>
        <p:nvPicPr>
          <p:cNvPr id="4" name="Picture 3" descr="NAT service provides internet connectivity for internal resources.&#10;">
            <a:extLst>
              <a:ext uri="{FF2B5EF4-FFF2-40B4-BE49-F238E27FC236}">
                <a16:creationId xmlns:a16="http://schemas.microsoft.com/office/drawing/2014/main" id="{90F5C845-2BFB-466D-ADF3-E858E37F7D7C}"/>
              </a:ext>
            </a:extLst>
          </p:cNvPr>
          <p:cNvPicPr/>
          <p:nvPr/>
        </p:nvPicPr>
        <p:blipFill>
          <a:blip r:embed="rId3"/>
          <a:stretch>
            <a:fillRect/>
          </a:stretch>
        </p:blipFill>
        <p:spPr bwMode="auto">
          <a:xfrm>
            <a:off x="7999991" y="1691592"/>
            <a:ext cx="3297789" cy="3911105"/>
          </a:xfrm>
          <a:prstGeom prst="rect">
            <a:avLst/>
          </a:prstGeom>
          <a:noFill/>
          <a:ln>
            <a:noFill/>
          </a:ln>
        </p:spPr>
      </p:pic>
      <p:sp>
        <p:nvSpPr>
          <p:cNvPr id="5" name="Rectangle 4">
            <a:extLst>
              <a:ext uri="{FF2B5EF4-FFF2-40B4-BE49-F238E27FC236}">
                <a16:creationId xmlns:a16="http://schemas.microsoft.com/office/drawing/2014/main" id="{40319E94-DF68-4354-A5F8-2095252405AF}"/>
              </a:ext>
            </a:extLst>
          </p:cNvPr>
          <p:cNvSpPr/>
          <p:nvPr/>
        </p:nvSpPr>
        <p:spPr>
          <a:xfrm>
            <a:off x="427858" y="1178923"/>
            <a:ext cx="6059989" cy="122390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200" dirty="0">
                <a:solidFill>
                  <a:prstClr val="black"/>
                </a:solidFill>
                <a:latin typeface="Calibri" panose="020F0502020204030204"/>
              </a:rPr>
              <a:t>Virtual Network NAT (network address translation) simplifies outbound-only Internet connectivity for virtual networks</a:t>
            </a:r>
          </a:p>
        </p:txBody>
      </p:sp>
      <p:sp>
        <p:nvSpPr>
          <p:cNvPr id="6" name="Rectangle 5">
            <a:extLst>
              <a:ext uri="{FF2B5EF4-FFF2-40B4-BE49-F238E27FC236}">
                <a16:creationId xmlns:a16="http://schemas.microsoft.com/office/drawing/2014/main" id="{280AF6DD-4101-456B-A44C-7DD68BF5E91E}"/>
              </a:ext>
            </a:extLst>
          </p:cNvPr>
          <p:cNvSpPr/>
          <p:nvPr/>
        </p:nvSpPr>
        <p:spPr>
          <a:xfrm>
            <a:off x="427859" y="2545843"/>
            <a:ext cx="6059989" cy="122390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200">
                <a:solidFill>
                  <a:prstClr val="black"/>
                </a:solidFill>
                <a:latin typeface="Calibri" panose="020F0502020204030204"/>
              </a:rPr>
              <a:t>NAT is fully managed and highly resilient. Support dynamic workloads by scaling NAT</a:t>
            </a:r>
          </a:p>
        </p:txBody>
      </p:sp>
      <p:sp>
        <p:nvSpPr>
          <p:cNvPr id="8" name="Rectangle 7">
            <a:extLst>
              <a:ext uri="{FF2B5EF4-FFF2-40B4-BE49-F238E27FC236}">
                <a16:creationId xmlns:a16="http://schemas.microsoft.com/office/drawing/2014/main" id="{288A1045-BCD2-4879-A52B-40D409CDF77B}"/>
              </a:ext>
            </a:extLst>
          </p:cNvPr>
          <p:cNvSpPr/>
          <p:nvPr/>
        </p:nvSpPr>
        <p:spPr>
          <a:xfrm>
            <a:off x="427859" y="3921970"/>
            <a:ext cx="6059989" cy="122390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200">
                <a:solidFill>
                  <a:prstClr val="black"/>
                </a:solidFill>
                <a:latin typeface="Calibri" panose="020F0502020204030204"/>
              </a:rPr>
              <a:t>When configured on a subnet, all outbound connectivity uses your specified static public IP addresses</a:t>
            </a:r>
          </a:p>
        </p:txBody>
      </p:sp>
      <p:sp>
        <p:nvSpPr>
          <p:cNvPr id="10" name="Rectangle 9">
            <a:extLst>
              <a:ext uri="{FF2B5EF4-FFF2-40B4-BE49-F238E27FC236}">
                <a16:creationId xmlns:a16="http://schemas.microsoft.com/office/drawing/2014/main" id="{DA93CC21-4CA3-49C3-B538-F0470DC5F6BD}"/>
              </a:ext>
            </a:extLst>
          </p:cNvPr>
          <p:cNvSpPr/>
          <p:nvPr/>
        </p:nvSpPr>
        <p:spPr>
          <a:xfrm>
            <a:off x="427859" y="5298098"/>
            <a:ext cx="6059989" cy="122390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200">
                <a:solidFill>
                  <a:prstClr val="black"/>
                </a:solidFill>
                <a:latin typeface="Calibri" panose="020F0502020204030204"/>
              </a:rPr>
              <a:t>Outbound connectivity is possible without load balancer or public IP addresses directly attached to virtual machines</a:t>
            </a:r>
          </a:p>
        </p:txBody>
      </p:sp>
      <p:sp>
        <p:nvSpPr>
          <p:cNvPr id="2" name="Rectangle 1">
            <a:extLst>
              <a:ext uri="{FF2B5EF4-FFF2-40B4-BE49-F238E27FC236}">
                <a16:creationId xmlns:a16="http://schemas.microsoft.com/office/drawing/2014/main" id="{741C36E1-9152-4E19-AA51-9289606A2EA6}"/>
              </a:ext>
              <a:ext uri="{C183D7F6-B498-43B3-948B-1728B52AA6E4}">
                <adec:decorative xmlns:adec="http://schemas.microsoft.com/office/drawing/2017/decorative" val="1"/>
              </a:ext>
            </a:extLst>
          </p:cNvPr>
          <p:cNvSpPr/>
          <p:nvPr/>
        </p:nvSpPr>
        <p:spPr bwMode="auto">
          <a:xfrm>
            <a:off x="7003309" y="1192540"/>
            <a:ext cx="5005307" cy="506696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11205400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B94-7184-4E26-8213-436B9E75585D}"/>
              </a:ext>
            </a:extLst>
          </p:cNvPr>
          <p:cNvSpPr>
            <a:spLocks noGrp="1"/>
          </p:cNvSpPr>
          <p:nvPr>
            <p:ph type="title"/>
          </p:nvPr>
        </p:nvSpPr>
        <p:spPr>
          <a:xfrm>
            <a:off x="433414" y="468835"/>
            <a:ext cx="11569646" cy="418538"/>
          </a:xfrm>
        </p:spPr>
        <p:txBody>
          <a:bodyPr/>
          <a:lstStyle/>
          <a:p>
            <a:r>
              <a:rPr lang="en-US" sz="2856" dirty="0">
                <a:solidFill>
                  <a:schemeClr val="tx1"/>
                </a:solidFill>
              </a:rPr>
              <a:t>Coexistence of inbound and outbound </a:t>
            </a:r>
            <a:endParaRPr lang="en-US" dirty="0"/>
          </a:p>
        </p:txBody>
      </p:sp>
      <p:pic>
        <p:nvPicPr>
          <p:cNvPr id="3" name="Picture 2" descr="diagram of coexistence inbound and outbound traffic ">
            <a:extLst>
              <a:ext uri="{FF2B5EF4-FFF2-40B4-BE49-F238E27FC236}">
                <a16:creationId xmlns:a16="http://schemas.microsoft.com/office/drawing/2014/main" id="{24BD955F-2E76-4AA5-9F6F-6DAC82E7EBA8}"/>
              </a:ext>
            </a:extLst>
          </p:cNvPr>
          <p:cNvPicPr/>
          <p:nvPr/>
        </p:nvPicPr>
        <p:blipFill>
          <a:blip r:embed="rId3"/>
          <a:stretch>
            <a:fillRect/>
          </a:stretch>
        </p:blipFill>
        <p:spPr bwMode="auto">
          <a:xfrm>
            <a:off x="5492879" y="1727043"/>
            <a:ext cx="5854676" cy="4633981"/>
          </a:xfrm>
          <a:prstGeom prst="rect">
            <a:avLst/>
          </a:prstGeom>
          <a:noFill/>
          <a:ln>
            <a:noFill/>
          </a:ln>
        </p:spPr>
      </p:pic>
      <p:sp>
        <p:nvSpPr>
          <p:cNvPr id="9" name="Rectangle 8">
            <a:extLst>
              <a:ext uri="{FF2B5EF4-FFF2-40B4-BE49-F238E27FC236}">
                <a16:creationId xmlns:a16="http://schemas.microsoft.com/office/drawing/2014/main" id="{0D05DCC3-0480-47EF-AAD1-96AEA2C44F2D}"/>
              </a:ext>
            </a:extLst>
          </p:cNvPr>
          <p:cNvSpPr/>
          <p:nvPr/>
        </p:nvSpPr>
        <p:spPr>
          <a:xfrm>
            <a:off x="427860" y="1192542"/>
            <a:ext cx="4536369" cy="532660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448">
                <a:solidFill>
                  <a:srgbClr val="171717"/>
                </a:solidFill>
                <a:latin typeface="Calibri Light" panose="020F0302020204030204"/>
              </a:rPr>
              <a:t>NAT and compatible Standard SKU features are aware of the direction the flow was started.</a:t>
            </a:r>
          </a:p>
          <a:p>
            <a:pPr defTabSz="932597"/>
            <a:endParaRPr lang="en-US" sz="2448">
              <a:solidFill>
                <a:srgbClr val="171717"/>
              </a:solidFill>
              <a:latin typeface="Calibri Light" panose="020F0302020204030204"/>
            </a:endParaRPr>
          </a:p>
          <a:p>
            <a:pPr defTabSz="932597"/>
            <a:r>
              <a:rPr lang="en-US" sz="2448">
                <a:solidFill>
                  <a:srgbClr val="171717"/>
                </a:solidFill>
                <a:latin typeface="Calibri Light" panose="020F0302020204030204"/>
              </a:rPr>
              <a:t>Inbound and outbound scenarios can coexist. </a:t>
            </a:r>
          </a:p>
          <a:p>
            <a:pPr defTabSz="932597"/>
            <a:endParaRPr lang="en-US" sz="2448">
              <a:solidFill>
                <a:srgbClr val="171717"/>
              </a:solidFill>
              <a:latin typeface="Calibri Light" panose="020F0302020204030204"/>
            </a:endParaRPr>
          </a:p>
          <a:p>
            <a:pPr defTabSz="932597"/>
            <a:r>
              <a:rPr lang="en-US" sz="2448">
                <a:solidFill>
                  <a:srgbClr val="171717"/>
                </a:solidFill>
                <a:latin typeface="Calibri Light" panose="020F0302020204030204"/>
              </a:rPr>
              <a:t>These scenarios will receive the correct network address translations because these features are aware of the flow direction.</a:t>
            </a:r>
            <a:endParaRPr lang="en-US" sz="2200">
              <a:solidFill>
                <a:prstClr val="black"/>
              </a:solidFill>
              <a:latin typeface="Calibri Light" panose="020F0302020204030204"/>
            </a:endParaRPr>
          </a:p>
        </p:txBody>
      </p:sp>
      <p:sp>
        <p:nvSpPr>
          <p:cNvPr id="5" name="Rectangle 4">
            <a:extLst>
              <a:ext uri="{FF2B5EF4-FFF2-40B4-BE49-F238E27FC236}">
                <a16:creationId xmlns:a16="http://schemas.microsoft.com/office/drawing/2014/main" id="{8BB99129-AC9F-4D7C-B189-F6BE57CC7897}"/>
              </a:ext>
              <a:ext uri="{C183D7F6-B498-43B3-948B-1728B52AA6E4}">
                <adec:decorative xmlns:adec="http://schemas.microsoft.com/office/drawing/2017/decorative" val="1"/>
              </a:ext>
            </a:extLst>
          </p:cNvPr>
          <p:cNvSpPr/>
          <p:nvPr/>
        </p:nvSpPr>
        <p:spPr bwMode="auto">
          <a:xfrm>
            <a:off x="5248750" y="1192539"/>
            <a:ext cx="6759866" cy="5326610"/>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23219733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91FD-C5C2-4E9D-A7E7-540D9E601DFF}"/>
              </a:ext>
            </a:extLst>
          </p:cNvPr>
          <p:cNvSpPr>
            <a:spLocks noGrp="1"/>
          </p:cNvSpPr>
          <p:nvPr>
            <p:ph type="title"/>
          </p:nvPr>
        </p:nvSpPr>
        <p:spPr>
          <a:xfrm>
            <a:off x="433414" y="468835"/>
            <a:ext cx="11569646" cy="418538"/>
          </a:xfrm>
        </p:spPr>
        <p:txBody>
          <a:bodyPr/>
          <a:lstStyle/>
          <a:p>
            <a:r>
              <a:rPr lang="en-US" sz="2856" dirty="0">
                <a:solidFill>
                  <a:schemeClr val="tx1"/>
                </a:solidFill>
              </a:rPr>
              <a:t>How to deploy NAT</a:t>
            </a:r>
            <a:endParaRPr lang="en-US" dirty="0"/>
          </a:p>
        </p:txBody>
      </p:sp>
      <p:sp>
        <p:nvSpPr>
          <p:cNvPr id="4" name="Rectangle 3">
            <a:extLst>
              <a:ext uri="{FF2B5EF4-FFF2-40B4-BE49-F238E27FC236}">
                <a16:creationId xmlns:a16="http://schemas.microsoft.com/office/drawing/2014/main" id="{9767C423-2746-4251-BECF-4F3AFC90735C}"/>
              </a:ext>
            </a:extLst>
          </p:cNvPr>
          <p:cNvSpPr/>
          <p:nvPr/>
        </p:nvSpPr>
        <p:spPr>
          <a:xfrm>
            <a:off x="427860" y="1192542"/>
            <a:ext cx="5611234" cy="2304720"/>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200" dirty="0">
                <a:solidFill>
                  <a:prstClr val="black"/>
                </a:solidFill>
                <a:latin typeface="Calibri" panose="020F0502020204030204"/>
              </a:rPr>
              <a:t>NAT gateway resource:</a:t>
            </a:r>
          </a:p>
          <a:p>
            <a:pPr defTabSz="932597"/>
            <a:endParaRPr lang="en-US" sz="2200" dirty="0">
              <a:solidFill>
                <a:prstClr val="black"/>
              </a:solidFill>
              <a:latin typeface="Calibri" panose="020F0502020204030204"/>
            </a:endParaRPr>
          </a:p>
          <a:p>
            <a:pPr marL="466298" indent="-466298" defTabSz="932597">
              <a:buFont typeface="+mj-lt"/>
              <a:buAutoNum type="arabicPeriod"/>
            </a:pPr>
            <a:r>
              <a:rPr lang="en-US" sz="2200" dirty="0">
                <a:solidFill>
                  <a:prstClr val="black"/>
                </a:solidFill>
                <a:latin typeface="Calibri" panose="020F0502020204030204"/>
              </a:rPr>
              <a:t>Create regional or zonal (zone-isolated) NAT gateway resource</a:t>
            </a:r>
          </a:p>
          <a:p>
            <a:pPr marL="466298" indent="-466298" defTabSz="932597">
              <a:buFont typeface="+mj-lt"/>
              <a:buAutoNum type="arabicPeriod"/>
            </a:pPr>
            <a:r>
              <a:rPr lang="en-US" sz="2200" dirty="0">
                <a:solidFill>
                  <a:prstClr val="black"/>
                </a:solidFill>
                <a:latin typeface="Calibri" panose="020F0502020204030204"/>
              </a:rPr>
              <a:t>Assign IP addresses</a:t>
            </a:r>
          </a:p>
          <a:p>
            <a:pPr marL="466298" indent="-466298" defTabSz="932597">
              <a:buFont typeface="+mj-lt"/>
              <a:buAutoNum type="arabicPeriod"/>
            </a:pPr>
            <a:r>
              <a:rPr lang="en-US" sz="2200" dirty="0">
                <a:solidFill>
                  <a:prstClr val="black"/>
                </a:solidFill>
                <a:latin typeface="Calibri" panose="020F0502020204030204"/>
              </a:rPr>
              <a:t>If necessary, modify TCP idle timeout</a:t>
            </a:r>
          </a:p>
        </p:txBody>
      </p:sp>
      <p:sp>
        <p:nvSpPr>
          <p:cNvPr id="8" name="Rectangle 7">
            <a:extLst>
              <a:ext uri="{FF2B5EF4-FFF2-40B4-BE49-F238E27FC236}">
                <a16:creationId xmlns:a16="http://schemas.microsoft.com/office/drawing/2014/main" id="{1B1EA611-5978-4283-97B2-6D83D2B5E2FA}"/>
              </a:ext>
            </a:extLst>
          </p:cNvPr>
          <p:cNvSpPr/>
          <p:nvPr/>
        </p:nvSpPr>
        <p:spPr>
          <a:xfrm>
            <a:off x="427860" y="3944797"/>
            <a:ext cx="5611234" cy="2304720"/>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200" dirty="0">
                <a:solidFill>
                  <a:prstClr val="black"/>
                </a:solidFill>
                <a:latin typeface="Calibri" panose="020F0502020204030204"/>
              </a:rPr>
              <a:t>Virtual network:</a:t>
            </a:r>
          </a:p>
          <a:p>
            <a:pPr defTabSz="932597"/>
            <a:endParaRPr lang="en-US" sz="2200" dirty="0">
              <a:solidFill>
                <a:prstClr val="black"/>
              </a:solidFill>
              <a:latin typeface="Calibri" panose="020F0502020204030204"/>
            </a:endParaRPr>
          </a:p>
          <a:p>
            <a:pPr marL="349724" indent="-349724" defTabSz="932597">
              <a:buFont typeface="Arial" panose="020B0604020202020204" pitchFamily="34" charset="0"/>
              <a:buChar char="•"/>
            </a:pPr>
            <a:r>
              <a:rPr lang="en-US" sz="2200" dirty="0">
                <a:solidFill>
                  <a:prstClr val="black"/>
                </a:solidFill>
                <a:latin typeface="Calibri" panose="020F0502020204030204"/>
              </a:rPr>
              <a:t>Configure virtual network subnet to use a NAT gateway.</a:t>
            </a:r>
          </a:p>
          <a:p>
            <a:pPr marL="349724" indent="-349724" defTabSz="932597">
              <a:buFont typeface="Arial" panose="020B0604020202020204" pitchFamily="34" charset="0"/>
              <a:buChar char="•"/>
            </a:pPr>
            <a:r>
              <a:rPr lang="en-US" sz="2200" dirty="0">
                <a:solidFill>
                  <a:prstClr val="black"/>
                </a:solidFill>
                <a:latin typeface="Calibri" panose="020F0502020204030204"/>
              </a:rPr>
              <a:t>User-defined routes are not necessary.</a:t>
            </a:r>
          </a:p>
        </p:txBody>
      </p:sp>
      <p:pic>
        <p:nvPicPr>
          <p:cNvPr id="10" name="Picture 9" descr="Azure portal screenshot of creating a NAT gateway ">
            <a:extLst>
              <a:ext uri="{FF2B5EF4-FFF2-40B4-BE49-F238E27FC236}">
                <a16:creationId xmlns:a16="http://schemas.microsoft.com/office/drawing/2014/main" id="{2A10FC84-29DA-47C0-8749-77FBA9CF1C53}"/>
              </a:ext>
            </a:extLst>
          </p:cNvPr>
          <p:cNvPicPr>
            <a:picLocks noChangeAspect="1"/>
          </p:cNvPicPr>
          <p:nvPr/>
        </p:nvPicPr>
        <p:blipFill rotWithShape="1">
          <a:blip r:embed="rId2"/>
          <a:srcRect r="8641" b="1524"/>
          <a:stretch/>
        </p:blipFill>
        <p:spPr>
          <a:xfrm>
            <a:off x="6218237" y="1453940"/>
            <a:ext cx="5875425" cy="4086645"/>
          </a:xfrm>
          <a:prstGeom prst="rect">
            <a:avLst/>
          </a:prstGeom>
        </p:spPr>
      </p:pic>
      <p:sp>
        <p:nvSpPr>
          <p:cNvPr id="12" name="Rectangle 11">
            <a:extLst>
              <a:ext uri="{FF2B5EF4-FFF2-40B4-BE49-F238E27FC236}">
                <a16:creationId xmlns:a16="http://schemas.microsoft.com/office/drawing/2014/main" id="{2C174D62-6324-429F-8243-C8518114567E}"/>
              </a:ext>
              <a:ext uri="{C183D7F6-B498-43B3-948B-1728B52AA6E4}">
                <adec:decorative xmlns:adec="http://schemas.microsoft.com/office/drawing/2017/decorative" val="1"/>
              </a:ext>
            </a:extLst>
          </p:cNvPr>
          <p:cNvSpPr/>
          <p:nvPr/>
        </p:nvSpPr>
        <p:spPr bwMode="auto">
          <a:xfrm>
            <a:off x="6133189" y="1059058"/>
            <a:ext cx="6086377" cy="5190460"/>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1881613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11CB2-2CD1-4774-82B3-38DBC18E8241}"/>
              </a:ext>
            </a:extLst>
          </p:cNvPr>
          <p:cNvSpPr txBox="1">
            <a:spLocks/>
          </p:cNvSpPr>
          <p:nvPr/>
        </p:nvSpPr>
        <p:spPr>
          <a:xfrm>
            <a:off x="606923" y="761507"/>
            <a:ext cx="11569646" cy="418538"/>
          </a:xfrm>
          <a:prstGeom prst="rect">
            <a:avLst/>
          </a:prstGeom>
        </p:spPr>
        <p:txBody>
          <a:bodyPr vert="horz" wrap="square" lIns="0" tIns="0" rIns="0" bIns="0" rtlCol="0" anchor="ctr">
            <a:spAutoFit/>
          </a:bodyPr>
          <a:lstStyle>
            <a:lvl1pPr algn="l" defTabSz="914400" rtl="0" eaLnBrk="1" latinLnBrk="0" hangingPunct="1">
              <a:lnSpc>
                <a:spcPts val="3137"/>
              </a:lnSpc>
              <a:spcBef>
                <a:spcPct val="0"/>
              </a:spcBef>
              <a:buNone/>
              <a:defRPr sz="2745" strike="noStrike" kern="1200">
                <a:solidFill>
                  <a:srgbClr val="000000"/>
                </a:solidFill>
                <a:latin typeface="+mj-lt"/>
                <a:ea typeface="+mj-ea"/>
                <a:cs typeface="+mj-cs"/>
              </a:defRPr>
            </a:lvl1pPr>
          </a:lstStyle>
          <a:p>
            <a:pPr defTabSz="932597">
              <a:lnSpc>
                <a:spcPts val="3199"/>
              </a:lnSpc>
            </a:pPr>
            <a:r>
              <a:rPr lang="en-US" sz="2800" dirty="0">
                <a:latin typeface="Calibri Light" panose="020F0302020204030204"/>
              </a:rPr>
              <a:t>Demonstration – NAT Gateway </a:t>
            </a:r>
          </a:p>
        </p:txBody>
      </p:sp>
      <p:pic>
        <p:nvPicPr>
          <p:cNvPr id="4" name="Picture 3" descr="Icon of a calendar">
            <a:extLst>
              <a:ext uri="{FF2B5EF4-FFF2-40B4-BE49-F238E27FC236}">
                <a16:creationId xmlns:a16="http://schemas.microsoft.com/office/drawing/2014/main" id="{1A2E3DF0-576E-454D-A180-42D1F571D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31" y="1523217"/>
            <a:ext cx="1036173" cy="1036173"/>
          </a:xfrm>
          <a:prstGeom prst="rect">
            <a:avLst/>
          </a:prstGeom>
        </p:spPr>
      </p:pic>
      <p:sp>
        <p:nvSpPr>
          <p:cNvPr id="5" name="Rectangle 4">
            <a:extLst>
              <a:ext uri="{FF2B5EF4-FFF2-40B4-BE49-F238E27FC236}">
                <a16:creationId xmlns:a16="http://schemas.microsoft.com/office/drawing/2014/main" id="{70A58722-C9C0-4799-AD67-A3D17413A743}"/>
              </a:ext>
            </a:extLst>
          </p:cNvPr>
          <p:cNvSpPr/>
          <p:nvPr/>
        </p:nvSpPr>
        <p:spPr bwMode="auto">
          <a:xfrm>
            <a:off x="1811963" y="1522518"/>
            <a:ext cx="10196655" cy="10422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597"/>
            <a:r>
              <a:rPr lang="en-US" sz="2400" dirty="0">
                <a:solidFill>
                  <a:prstClr val="black"/>
                </a:solidFill>
                <a:latin typeface="Calibri" panose="020F0502020204030204"/>
              </a:rPr>
              <a:t>Create a virtual network</a:t>
            </a:r>
          </a:p>
        </p:txBody>
      </p:sp>
      <p:cxnSp>
        <p:nvCxnSpPr>
          <p:cNvPr id="6" name="Straight Connector 5">
            <a:extLst>
              <a:ext uri="{FF2B5EF4-FFF2-40B4-BE49-F238E27FC236}">
                <a16:creationId xmlns:a16="http://schemas.microsoft.com/office/drawing/2014/main" id="{63D964C5-5CB6-4247-BDB7-1F7F2AA988F6}"/>
              </a:ext>
              <a:ext uri="{C183D7F6-B498-43B3-948B-1728B52AA6E4}">
                <adec:decorative xmlns:adec="http://schemas.microsoft.com/office/drawing/2017/decorative" val="1"/>
              </a:ext>
            </a:extLst>
          </p:cNvPr>
          <p:cNvCxnSpPr>
            <a:cxnSpLocks/>
          </p:cNvCxnSpPr>
          <p:nvPr/>
        </p:nvCxnSpPr>
        <p:spPr>
          <a:xfrm>
            <a:off x="1806278" y="2675068"/>
            <a:ext cx="10177405"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descr="Icon of three concentric arcs">
            <a:extLst>
              <a:ext uri="{FF2B5EF4-FFF2-40B4-BE49-F238E27FC236}">
                <a16:creationId xmlns:a16="http://schemas.microsoft.com/office/drawing/2014/main" id="{1B6F0103-F9AD-4D4F-AD44-4D94E2A1C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631" y="2790746"/>
            <a:ext cx="1036173" cy="1036173"/>
          </a:xfrm>
          <a:prstGeom prst="rect">
            <a:avLst/>
          </a:prstGeom>
        </p:spPr>
      </p:pic>
      <p:sp>
        <p:nvSpPr>
          <p:cNvPr id="8" name="Rectangle 7">
            <a:extLst>
              <a:ext uri="{FF2B5EF4-FFF2-40B4-BE49-F238E27FC236}">
                <a16:creationId xmlns:a16="http://schemas.microsoft.com/office/drawing/2014/main" id="{BE34112D-535C-454C-9BA3-9FF5E958843A}"/>
              </a:ext>
            </a:extLst>
          </p:cNvPr>
          <p:cNvSpPr/>
          <p:nvPr/>
        </p:nvSpPr>
        <p:spPr bwMode="auto">
          <a:xfrm>
            <a:off x="1811963" y="2790514"/>
            <a:ext cx="10196655" cy="10422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597"/>
            <a:r>
              <a:rPr lang="en-US" sz="2400" dirty="0">
                <a:solidFill>
                  <a:prstClr val="black"/>
                </a:solidFill>
                <a:latin typeface="Calibri" panose="020F0502020204030204"/>
              </a:rPr>
              <a:t>Create a virtual machine</a:t>
            </a:r>
          </a:p>
        </p:txBody>
      </p:sp>
      <p:cxnSp>
        <p:nvCxnSpPr>
          <p:cNvPr id="9" name="Straight Connector 8">
            <a:extLst>
              <a:ext uri="{FF2B5EF4-FFF2-40B4-BE49-F238E27FC236}">
                <a16:creationId xmlns:a16="http://schemas.microsoft.com/office/drawing/2014/main" id="{06C3FDB5-AA4C-4164-AA0F-66D4E7626DD8}"/>
              </a:ext>
              <a:ext uri="{C183D7F6-B498-43B3-948B-1728B52AA6E4}">
                <adec:decorative xmlns:adec="http://schemas.microsoft.com/office/drawing/2017/decorative" val="1"/>
              </a:ext>
            </a:extLst>
          </p:cNvPr>
          <p:cNvCxnSpPr>
            <a:cxnSpLocks/>
          </p:cNvCxnSpPr>
          <p:nvPr/>
        </p:nvCxnSpPr>
        <p:spPr>
          <a:xfrm>
            <a:off x="1806278" y="3942595"/>
            <a:ext cx="10177405"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descr="Icon of a magnifying glass">
            <a:extLst>
              <a:ext uri="{FF2B5EF4-FFF2-40B4-BE49-F238E27FC236}">
                <a16:creationId xmlns:a16="http://schemas.microsoft.com/office/drawing/2014/main" id="{6B4C8161-A63A-49E7-9F38-803DEBC6E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631" y="4058273"/>
            <a:ext cx="1036173" cy="1036173"/>
          </a:xfrm>
          <a:prstGeom prst="rect">
            <a:avLst/>
          </a:prstGeom>
        </p:spPr>
      </p:pic>
      <p:sp>
        <p:nvSpPr>
          <p:cNvPr id="11" name="Rectangle 10">
            <a:extLst>
              <a:ext uri="{FF2B5EF4-FFF2-40B4-BE49-F238E27FC236}">
                <a16:creationId xmlns:a16="http://schemas.microsoft.com/office/drawing/2014/main" id="{370BAEC4-BD72-477B-86B8-0A884D893B50}"/>
              </a:ext>
            </a:extLst>
          </p:cNvPr>
          <p:cNvSpPr/>
          <p:nvPr/>
        </p:nvSpPr>
        <p:spPr bwMode="auto">
          <a:xfrm>
            <a:off x="1811963" y="4058511"/>
            <a:ext cx="10196655" cy="10422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597"/>
            <a:r>
              <a:rPr lang="en-US" sz="2400" dirty="0">
                <a:solidFill>
                  <a:prstClr val="black"/>
                </a:solidFill>
                <a:latin typeface="Calibri" panose="020F0502020204030204"/>
              </a:rPr>
              <a:t>Create a NAT gateway and associate with the virtual network</a:t>
            </a:r>
          </a:p>
        </p:txBody>
      </p:sp>
      <p:cxnSp>
        <p:nvCxnSpPr>
          <p:cNvPr id="12" name="Straight Connector 11">
            <a:extLst>
              <a:ext uri="{FF2B5EF4-FFF2-40B4-BE49-F238E27FC236}">
                <a16:creationId xmlns:a16="http://schemas.microsoft.com/office/drawing/2014/main" id="{0A2208FA-1D8F-4E99-BF48-E25B5B3F5966}"/>
              </a:ext>
              <a:ext uri="{C183D7F6-B498-43B3-948B-1728B52AA6E4}">
                <adec:decorative xmlns:adec="http://schemas.microsoft.com/office/drawing/2017/decorative" val="1"/>
              </a:ext>
            </a:extLst>
          </p:cNvPr>
          <p:cNvCxnSpPr>
            <a:cxnSpLocks/>
          </p:cNvCxnSpPr>
          <p:nvPr/>
        </p:nvCxnSpPr>
        <p:spPr>
          <a:xfrm>
            <a:off x="1806278" y="5210124"/>
            <a:ext cx="10177405"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12" descr="Icon of a screen with three circles enclosed by outward pointing chevrons on left and right">
            <a:extLst>
              <a:ext uri="{FF2B5EF4-FFF2-40B4-BE49-F238E27FC236}">
                <a16:creationId xmlns:a16="http://schemas.microsoft.com/office/drawing/2014/main" id="{A31311CE-563A-4CC7-9512-F657B81C58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631" y="5325803"/>
            <a:ext cx="1036173" cy="1036173"/>
          </a:xfrm>
          <a:prstGeom prst="rect">
            <a:avLst/>
          </a:prstGeom>
        </p:spPr>
      </p:pic>
      <p:sp>
        <p:nvSpPr>
          <p:cNvPr id="14" name="Rectangle 13">
            <a:extLst>
              <a:ext uri="{FF2B5EF4-FFF2-40B4-BE49-F238E27FC236}">
                <a16:creationId xmlns:a16="http://schemas.microsoft.com/office/drawing/2014/main" id="{AF7DC766-7111-4AD3-A16D-AD42A2D55ADB}"/>
              </a:ext>
            </a:extLst>
          </p:cNvPr>
          <p:cNvSpPr/>
          <p:nvPr/>
        </p:nvSpPr>
        <p:spPr bwMode="auto">
          <a:xfrm>
            <a:off x="1811963" y="5326506"/>
            <a:ext cx="10196655" cy="10422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597"/>
            <a:r>
              <a:rPr lang="en-US" sz="2400" dirty="0">
                <a:solidFill>
                  <a:prstClr val="black"/>
                </a:solidFill>
                <a:latin typeface="Calibri" panose="020F0502020204030204"/>
              </a:rPr>
              <a:t>Connect to virtual machine and verify NAT IP address</a:t>
            </a:r>
          </a:p>
        </p:txBody>
      </p:sp>
    </p:spTree>
    <p:extLst>
      <p:ext uri="{BB962C8B-B14F-4D97-AF65-F5344CB8AC3E}">
        <p14:creationId xmlns:p14="http://schemas.microsoft.com/office/powerpoint/2010/main" val="34715688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B8582-2591-46F3-ADD8-28C26E449D0A}"/>
              </a:ext>
            </a:extLst>
          </p:cNvPr>
          <p:cNvSpPr>
            <a:spLocks noGrp="1"/>
          </p:cNvSpPr>
          <p:nvPr>
            <p:ph type="title"/>
          </p:nvPr>
        </p:nvSpPr>
        <p:spPr>
          <a:xfrm>
            <a:off x="597748" y="3242961"/>
            <a:ext cx="9069637" cy="508601"/>
          </a:xfrm>
        </p:spPr>
        <p:txBody>
          <a:bodyPr/>
          <a:lstStyle/>
          <a:p>
            <a:r>
              <a:rPr lang="en-US" sz="3672" dirty="0"/>
              <a:t>Azure Virtual WANs</a:t>
            </a:r>
            <a:endParaRPr lang="en-US" dirty="0"/>
          </a:p>
        </p:txBody>
      </p:sp>
      <p:grpSp>
        <p:nvGrpSpPr>
          <p:cNvPr id="4" name="Group 3">
            <a:extLst>
              <a:ext uri="{FF2B5EF4-FFF2-40B4-BE49-F238E27FC236}">
                <a16:creationId xmlns:a16="http://schemas.microsoft.com/office/drawing/2014/main" id="{D7180BBD-B172-4DED-A44A-D29F20B86D11}"/>
              </a:ext>
              <a:ext uri="{C183D7F6-B498-43B3-948B-1728B52AA6E4}">
                <adec:decorative xmlns:adec="http://schemas.microsoft.com/office/drawing/2017/decorative" val="1"/>
              </a:ext>
            </a:extLst>
          </p:cNvPr>
          <p:cNvGrpSpPr/>
          <p:nvPr/>
        </p:nvGrpSpPr>
        <p:grpSpPr>
          <a:xfrm>
            <a:off x="10579048" y="3131502"/>
            <a:ext cx="731416" cy="731520"/>
            <a:chOff x="6229350" y="1441758"/>
            <a:chExt cx="717140" cy="717242"/>
          </a:xfrm>
        </p:grpSpPr>
        <p:grpSp>
          <p:nvGrpSpPr>
            <p:cNvPr id="5" name="Group 4">
              <a:extLst>
                <a:ext uri="{FF2B5EF4-FFF2-40B4-BE49-F238E27FC236}">
                  <a16:creationId xmlns:a16="http://schemas.microsoft.com/office/drawing/2014/main" id="{B96F2AA6-5B24-4283-BDD3-012FC98CD92A}"/>
                </a:ext>
              </a:extLst>
            </p:cNvPr>
            <p:cNvGrpSpPr/>
            <p:nvPr/>
          </p:nvGrpSpPr>
          <p:grpSpPr>
            <a:xfrm>
              <a:off x="6229350" y="1441758"/>
              <a:ext cx="717140" cy="717242"/>
              <a:chOff x="6229350" y="1441758"/>
              <a:chExt cx="717140" cy="717242"/>
            </a:xfrm>
          </p:grpSpPr>
          <p:sp>
            <p:nvSpPr>
              <p:cNvPr id="7" name="Freeform 5">
                <a:extLst>
                  <a:ext uri="{FF2B5EF4-FFF2-40B4-BE49-F238E27FC236}">
                    <a16:creationId xmlns:a16="http://schemas.microsoft.com/office/drawing/2014/main" id="{19F7B852-68BD-41CB-A019-95D21607DCB2}"/>
                  </a:ext>
                </a:extLst>
              </p:cNvPr>
              <p:cNvSpPr>
                <a:spLocks/>
              </p:cNvSpPr>
              <p:nvPr/>
            </p:nvSpPr>
            <p:spPr bwMode="auto">
              <a:xfrm>
                <a:off x="6229350" y="1441758"/>
                <a:ext cx="717140" cy="717242"/>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sp>
            <p:nvSpPr>
              <p:cNvPr id="8" name="Freeform 6">
                <a:extLst>
                  <a:ext uri="{FF2B5EF4-FFF2-40B4-BE49-F238E27FC236}">
                    <a16:creationId xmlns:a16="http://schemas.microsoft.com/office/drawing/2014/main" id="{AA2E40F8-12A5-4A42-AAEE-C40931ECBBED}"/>
                  </a:ext>
                </a:extLst>
              </p:cNvPr>
              <p:cNvSpPr>
                <a:spLocks noEditPoints="1"/>
              </p:cNvSpPr>
              <p:nvPr/>
            </p:nvSpPr>
            <p:spPr bwMode="auto">
              <a:xfrm>
                <a:off x="6279248" y="1492824"/>
                <a:ext cx="618505" cy="617431"/>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grpSp>
        <p:pic>
          <p:nvPicPr>
            <p:cNvPr id="6" name="Picture 5" descr="Icon of three concentric arcs">
              <a:extLst>
                <a:ext uri="{FF2B5EF4-FFF2-40B4-BE49-F238E27FC236}">
                  <a16:creationId xmlns:a16="http://schemas.microsoft.com/office/drawing/2014/main" id="{C99DBCD9-C6B6-45B3-A03E-06FFA173B032}"/>
                </a:ext>
              </a:extLst>
            </p:cNvPr>
            <p:cNvPicPr>
              <a:picLocks noChangeAspect="1"/>
            </p:cNvPicPr>
            <p:nvPr/>
          </p:nvPicPr>
          <p:blipFill>
            <a:blip r:embed="rId2"/>
            <a:stretch>
              <a:fillRect/>
            </a:stretch>
          </p:blipFill>
          <p:spPr>
            <a:xfrm>
              <a:off x="6399474" y="1611934"/>
              <a:ext cx="376892" cy="376890"/>
            </a:xfrm>
            <a:prstGeom prst="rect">
              <a:avLst/>
            </a:prstGeom>
          </p:spPr>
        </p:pic>
      </p:grpSp>
    </p:spTree>
    <p:extLst>
      <p:ext uri="{BB962C8B-B14F-4D97-AF65-F5344CB8AC3E}">
        <p14:creationId xmlns:p14="http://schemas.microsoft.com/office/powerpoint/2010/main" val="22177749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7814-42E4-4CF8-AFEE-9DDE54BE572B}"/>
              </a:ext>
            </a:extLst>
          </p:cNvPr>
          <p:cNvSpPr>
            <a:spLocks noGrp="1"/>
          </p:cNvSpPr>
          <p:nvPr>
            <p:ph type="title"/>
          </p:nvPr>
        </p:nvSpPr>
        <p:spPr/>
        <p:txBody>
          <a:bodyPr/>
          <a:lstStyle/>
          <a:p>
            <a:pPr defTabSz="444414">
              <a:spcAft>
                <a:spcPct val="35000"/>
              </a:spcAft>
            </a:pPr>
            <a:r>
              <a:rPr lang="en-US" sz="2856" dirty="0">
                <a:solidFill>
                  <a:schemeClr val="tx1"/>
                </a:solidFill>
              </a:rPr>
              <a:t>What is Azure Virtual WAN?</a:t>
            </a:r>
          </a:p>
        </p:txBody>
      </p:sp>
      <p:sp>
        <p:nvSpPr>
          <p:cNvPr id="7" name="Rectangle 6">
            <a:extLst>
              <a:ext uri="{FF2B5EF4-FFF2-40B4-BE49-F238E27FC236}">
                <a16:creationId xmlns:a16="http://schemas.microsoft.com/office/drawing/2014/main" id="{C74617C4-A1E9-4D26-9756-9130D2B3381A}"/>
              </a:ext>
              <a:ext uri="{C183D7F6-B498-43B3-948B-1728B52AA6E4}">
                <adec:decorative xmlns:adec="http://schemas.microsoft.com/office/drawing/2017/decorative" val="0"/>
              </a:ext>
            </a:extLst>
          </p:cNvPr>
          <p:cNvSpPr/>
          <p:nvPr/>
        </p:nvSpPr>
        <p:spPr bwMode="auto">
          <a:xfrm>
            <a:off x="434207" y="1192540"/>
            <a:ext cx="5001505" cy="828674"/>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Brings together S2S, P2S, and ExpressRoute</a:t>
            </a:r>
          </a:p>
        </p:txBody>
      </p:sp>
      <p:sp>
        <p:nvSpPr>
          <p:cNvPr id="8" name="Rectangle 7">
            <a:extLst>
              <a:ext uri="{FF2B5EF4-FFF2-40B4-BE49-F238E27FC236}">
                <a16:creationId xmlns:a16="http://schemas.microsoft.com/office/drawing/2014/main" id="{F0803D96-D8F1-4A9E-B1A9-832FC0192406}"/>
              </a:ext>
              <a:ext uri="{C183D7F6-B498-43B3-948B-1728B52AA6E4}">
                <adec:decorative xmlns:adec="http://schemas.microsoft.com/office/drawing/2017/decorative" val="0"/>
              </a:ext>
            </a:extLst>
          </p:cNvPr>
          <p:cNvSpPr/>
          <p:nvPr/>
        </p:nvSpPr>
        <p:spPr bwMode="auto">
          <a:xfrm>
            <a:off x="434207" y="2166789"/>
            <a:ext cx="5001505" cy="1059749"/>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Integrated connectivity using a hub-and-spoke connectivity model</a:t>
            </a:r>
          </a:p>
        </p:txBody>
      </p:sp>
      <p:sp>
        <p:nvSpPr>
          <p:cNvPr id="9" name="Rectangle 8">
            <a:extLst>
              <a:ext uri="{FF2B5EF4-FFF2-40B4-BE49-F238E27FC236}">
                <a16:creationId xmlns:a16="http://schemas.microsoft.com/office/drawing/2014/main" id="{06EB6E4A-82BB-45C8-8367-3AA4E24F25FF}"/>
              </a:ext>
              <a:ext uri="{C183D7F6-B498-43B3-948B-1728B52AA6E4}">
                <adec:decorative xmlns:adec="http://schemas.microsoft.com/office/drawing/2017/decorative" val="0"/>
              </a:ext>
            </a:extLst>
          </p:cNvPr>
          <p:cNvSpPr/>
          <p:nvPr/>
        </p:nvSpPr>
        <p:spPr bwMode="auto">
          <a:xfrm>
            <a:off x="434207" y="3417530"/>
            <a:ext cx="5001505" cy="1059750"/>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dirty="0">
                <a:solidFill>
                  <a:prstClr val="black"/>
                </a:solidFill>
                <a:latin typeface="Calibri" panose="020F0502020204030204"/>
              </a:rPr>
              <a:t>Connect virtual networks and workloads to the Azure hub automatically</a:t>
            </a:r>
          </a:p>
        </p:txBody>
      </p:sp>
      <p:sp>
        <p:nvSpPr>
          <p:cNvPr id="10" name="Rectangle 9">
            <a:extLst>
              <a:ext uri="{FF2B5EF4-FFF2-40B4-BE49-F238E27FC236}">
                <a16:creationId xmlns:a16="http://schemas.microsoft.com/office/drawing/2014/main" id="{08FFF58F-3575-4A4F-8856-66998DF3B695}"/>
              </a:ext>
              <a:ext uri="{C183D7F6-B498-43B3-948B-1728B52AA6E4}">
                <adec:decorative xmlns:adec="http://schemas.microsoft.com/office/drawing/2017/decorative" val="0"/>
              </a:ext>
            </a:extLst>
          </p:cNvPr>
          <p:cNvSpPr/>
          <p:nvPr/>
        </p:nvSpPr>
        <p:spPr bwMode="auto">
          <a:xfrm>
            <a:off x="434207" y="4665013"/>
            <a:ext cx="5001505" cy="828674"/>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dirty="0">
                <a:solidFill>
                  <a:prstClr val="black"/>
                </a:solidFill>
                <a:latin typeface="Calibri" panose="020F0502020204030204"/>
              </a:rPr>
              <a:t>Visualize the end-to-end flow within Azure</a:t>
            </a:r>
          </a:p>
        </p:txBody>
      </p:sp>
      <p:sp>
        <p:nvSpPr>
          <p:cNvPr id="6" name="Rectangle 5">
            <a:extLst>
              <a:ext uri="{FF2B5EF4-FFF2-40B4-BE49-F238E27FC236}">
                <a16:creationId xmlns:a16="http://schemas.microsoft.com/office/drawing/2014/main" id="{D6D3DC25-2E75-4E74-909F-DBA04DE27933}"/>
              </a:ext>
              <a:ext uri="{C183D7F6-B498-43B3-948B-1728B52AA6E4}">
                <adec:decorative xmlns:adec="http://schemas.microsoft.com/office/drawing/2017/decorative" val="0"/>
              </a:ext>
            </a:extLst>
          </p:cNvPr>
          <p:cNvSpPr/>
          <p:nvPr/>
        </p:nvSpPr>
        <p:spPr bwMode="auto">
          <a:xfrm>
            <a:off x="434207" y="5681416"/>
            <a:ext cx="5001505" cy="67992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Two types: Basic and Standard</a:t>
            </a:r>
          </a:p>
        </p:txBody>
      </p:sp>
      <p:sp>
        <p:nvSpPr>
          <p:cNvPr id="11" name="Rectangle 10">
            <a:extLst>
              <a:ext uri="{FF2B5EF4-FFF2-40B4-BE49-F238E27FC236}">
                <a16:creationId xmlns:a16="http://schemas.microsoft.com/office/drawing/2014/main" id="{7D95E6E9-0F97-437D-9C0B-77FA29228CF1}"/>
              </a:ext>
              <a:ext uri="{C183D7F6-B498-43B3-948B-1728B52AA6E4}">
                <adec:decorative xmlns:adec="http://schemas.microsoft.com/office/drawing/2017/decorative" val="1"/>
              </a:ext>
            </a:extLst>
          </p:cNvPr>
          <p:cNvSpPr/>
          <p:nvPr/>
        </p:nvSpPr>
        <p:spPr bwMode="auto">
          <a:xfrm>
            <a:off x="5591138" y="1192539"/>
            <a:ext cx="6417481" cy="5168801"/>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pic>
        <p:nvPicPr>
          <p:cNvPr id="12" name="Picture 11" descr="Azure Virtual WAN with two regional hubs, several VNets, and multiple remote connections including Site-to-Site VPN, Point-to-Site VPN, and ExpressRoute.">
            <a:extLst>
              <a:ext uri="{FF2B5EF4-FFF2-40B4-BE49-F238E27FC236}">
                <a16:creationId xmlns:a16="http://schemas.microsoft.com/office/drawing/2014/main" id="{972D9A8A-D913-418B-B131-BABCDAF815CC}"/>
              </a:ext>
            </a:extLst>
          </p:cNvPr>
          <p:cNvPicPr/>
          <p:nvPr/>
        </p:nvPicPr>
        <p:blipFill>
          <a:blip r:embed="rId3"/>
          <a:stretch>
            <a:fillRect/>
          </a:stretch>
        </p:blipFill>
        <p:spPr bwMode="auto">
          <a:xfrm>
            <a:off x="5864444" y="2286516"/>
            <a:ext cx="5870868" cy="3513454"/>
          </a:xfrm>
          <a:prstGeom prst="rect">
            <a:avLst/>
          </a:prstGeom>
          <a:noFill/>
          <a:ln>
            <a:noFill/>
          </a:ln>
        </p:spPr>
      </p:pic>
    </p:spTree>
    <p:extLst>
      <p:ext uri="{BB962C8B-B14F-4D97-AF65-F5344CB8AC3E}">
        <p14:creationId xmlns:p14="http://schemas.microsoft.com/office/powerpoint/2010/main" val="36165260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B27D-E804-4077-9551-60A7DDC12AE6}"/>
              </a:ext>
            </a:extLst>
          </p:cNvPr>
          <p:cNvSpPr>
            <a:spLocks noGrp="1"/>
          </p:cNvSpPr>
          <p:nvPr>
            <p:ph type="title"/>
          </p:nvPr>
        </p:nvSpPr>
        <p:spPr/>
        <p:txBody>
          <a:bodyPr/>
          <a:lstStyle/>
          <a:p>
            <a:r>
              <a:rPr lang="en-US"/>
              <a:t>Choose Virtual WAN SKU</a:t>
            </a:r>
          </a:p>
        </p:txBody>
      </p:sp>
      <p:graphicFrame>
        <p:nvGraphicFramePr>
          <p:cNvPr id="3" name="Table 2">
            <a:extLst>
              <a:ext uri="{FF2B5EF4-FFF2-40B4-BE49-F238E27FC236}">
                <a16:creationId xmlns:a16="http://schemas.microsoft.com/office/drawing/2014/main" id="{A3377DEC-C4E2-4D31-83A9-C28FA1891418}"/>
              </a:ext>
            </a:extLst>
          </p:cNvPr>
          <p:cNvGraphicFramePr>
            <a:graphicFrameLocks noGrp="1"/>
          </p:cNvGraphicFramePr>
          <p:nvPr/>
        </p:nvGraphicFramePr>
        <p:xfrm>
          <a:off x="465954" y="1748746"/>
          <a:ext cx="5752283" cy="4513140"/>
        </p:xfrm>
        <a:graphic>
          <a:graphicData uri="http://schemas.openxmlformats.org/drawingml/2006/table">
            <a:tbl>
              <a:tblPr firstRow="1" bandRow="1">
                <a:tableStyleId>{69012ECD-51FC-41F1-AA8D-1B2483CD663E}</a:tableStyleId>
              </a:tblPr>
              <a:tblGrid>
                <a:gridCol w="1602562">
                  <a:extLst>
                    <a:ext uri="{9D8B030D-6E8A-4147-A177-3AD203B41FA5}">
                      <a16:colId xmlns:a16="http://schemas.microsoft.com/office/drawing/2014/main" val="828115051"/>
                    </a:ext>
                  </a:extLst>
                </a:gridCol>
                <a:gridCol w="1792191">
                  <a:extLst>
                    <a:ext uri="{9D8B030D-6E8A-4147-A177-3AD203B41FA5}">
                      <a16:colId xmlns:a16="http://schemas.microsoft.com/office/drawing/2014/main" val="2036691416"/>
                    </a:ext>
                  </a:extLst>
                </a:gridCol>
                <a:gridCol w="2357530">
                  <a:extLst>
                    <a:ext uri="{9D8B030D-6E8A-4147-A177-3AD203B41FA5}">
                      <a16:colId xmlns:a16="http://schemas.microsoft.com/office/drawing/2014/main" val="3335721742"/>
                    </a:ext>
                  </a:extLst>
                </a:gridCol>
              </a:tblGrid>
              <a:tr h="1017472">
                <a:tc>
                  <a:txBody>
                    <a:bodyPr/>
                    <a:lstStyle/>
                    <a:p>
                      <a:pPr marL="0" marR="0" algn="l" fontAlgn="t">
                        <a:spcBef>
                          <a:spcPts val="0"/>
                        </a:spcBef>
                        <a:spcAft>
                          <a:spcPts val="1000"/>
                        </a:spcAft>
                      </a:pPr>
                      <a:r>
                        <a:rPr lang="en-US" sz="1800" u="none" strike="noStrike">
                          <a:effectLst/>
                        </a:rPr>
                        <a:t>Virtual WAN type</a:t>
                      </a:r>
                      <a:endParaRPr lang="en-US" sz="2900" b="0" i="0" u="none" strike="noStrike">
                        <a:effectLst/>
                        <a:latin typeface="Arial" panose="020B0604020202020204" pitchFamily="34" charset="0"/>
                      </a:endParaRPr>
                    </a:p>
                  </a:txBody>
                  <a:tcPr marL="93260" marR="93260" marT="46630" marB="46630"/>
                </a:tc>
                <a:tc>
                  <a:txBody>
                    <a:bodyPr/>
                    <a:lstStyle/>
                    <a:p>
                      <a:pPr marL="0" marR="0" algn="l" fontAlgn="t">
                        <a:spcBef>
                          <a:spcPts val="0"/>
                        </a:spcBef>
                        <a:spcAft>
                          <a:spcPts val="1000"/>
                        </a:spcAft>
                      </a:pPr>
                      <a:r>
                        <a:rPr lang="en-US" sz="1800" u="none" strike="noStrike" dirty="0">
                          <a:effectLst/>
                        </a:rPr>
                        <a:t>Hub type</a:t>
                      </a:r>
                      <a:endParaRPr lang="en-US" sz="2900" b="0" i="0" u="none" strike="noStrike" dirty="0">
                        <a:effectLst/>
                        <a:latin typeface="Arial" panose="020B0604020202020204" pitchFamily="34" charset="0"/>
                      </a:endParaRPr>
                    </a:p>
                  </a:txBody>
                  <a:tcPr marL="93260" marR="93260" marT="46630" marB="46630"/>
                </a:tc>
                <a:tc>
                  <a:txBody>
                    <a:bodyPr/>
                    <a:lstStyle/>
                    <a:p>
                      <a:pPr marL="0" marR="0" algn="l" fontAlgn="t">
                        <a:spcBef>
                          <a:spcPts val="0"/>
                        </a:spcBef>
                        <a:spcAft>
                          <a:spcPts val="1000"/>
                        </a:spcAft>
                      </a:pPr>
                      <a:r>
                        <a:rPr lang="en-US" sz="1800" u="none" strike="noStrike">
                          <a:effectLst/>
                        </a:rPr>
                        <a:t>Available configuration</a:t>
                      </a:r>
                      <a:endParaRPr lang="en-US" sz="2900" b="0" i="0" u="none" strike="noStrike">
                        <a:effectLst/>
                        <a:latin typeface="Arial" panose="020B0604020202020204" pitchFamily="34" charset="0"/>
                      </a:endParaRPr>
                    </a:p>
                  </a:txBody>
                  <a:tcPr marL="93260" marR="93260" marT="46630" marB="46630"/>
                </a:tc>
                <a:extLst>
                  <a:ext uri="{0D108BD9-81ED-4DB2-BD59-A6C34878D82A}">
                    <a16:rowId xmlns:a16="http://schemas.microsoft.com/office/drawing/2014/main" val="1009128339"/>
                  </a:ext>
                </a:extLst>
              </a:tr>
              <a:tr h="1031603">
                <a:tc>
                  <a:txBody>
                    <a:bodyPr/>
                    <a:lstStyle/>
                    <a:p>
                      <a:pPr marL="0" marR="0" algn="l" fontAlgn="t">
                        <a:spcBef>
                          <a:spcPts val="0"/>
                        </a:spcBef>
                        <a:spcAft>
                          <a:spcPts val="1000"/>
                        </a:spcAft>
                      </a:pPr>
                      <a:r>
                        <a:rPr lang="en-US" sz="1800" u="none" strike="noStrike">
                          <a:effectLst/>
                        </a:rPr>
                        <a:t>Basic</a:t>
                      </a:r>
                      <a:endParaRPr lang="en-US" sz="2900" b="0" i="0" u="none" strike="noStrike">
                        <a:effectLst/>
                        <a:latin typeface="Arial" panose="020B0604020202020204" pitchFamily="34" charset="0"/>
                      </a:endParaRPr>
                    </a:p>
                  </a:txBody>
                  <a:tcPr marL="93260" marR="93260" marT="46630" marB="46630"/>
                </a:tc>
                <a:tc>
                  <a:txBody>
                    <a:bodyPr/>
                    <a:lstStyle/>
                    <a:p>
                      <a:pPr marL="0" marR="0" algn="l" fontAlgn="t">
                        <a:spcBef>
                          <a:spcPts val="0"/>
                        </a:spcBef>
                        <a:spcAft>
                          <a:spcPts val="1000"/>
                        </a:spcAft>
                      </a:pPr>
                      <a:r>
                        <a:rPr lang="en-US" sz="1800" u="none" strike="noStrike">
                          <a:effectLst/>
                        </a:rPr>
                        <a:t>Basic</a:t>
                      </a:r>
                      <a:endParaRPr lang="en-US" sz="2900" b="0" i="0" u="none" strike="noStrike">
                        <a:effectLst/>
                        <a:latin typeface="Arial" panose="020B0604020202020204" pitchFamily="34" charset="0"/>
                      </a:endParaRPr>
                    </a:p>
                  </a:txBody>
                  <a:tcPr marL="93260" marR="93260" marT="46630" marB="46630"/>
                </a:tc>
                <a:tc>
                  <a:txBody>
                    <a:bodyPr/>
                    <a:lstStyle/>
                    <a:p>
                      <a:pPr marL="0" marR="0" algn="l" fontAlgn="t">
                        <a:spcBef>
                          <a:spcPts val="0"/>
                        </a:spcBef>
                        <a:spcAft>
                          <a:spcPts val="1000"/>
                        </a:spcAft>
                      </a:pPr>
                      <a:r>
                        <a:rPr lang="en-US" sz="1800" u="none" strike="noStrike">
                          <a:effectLst/>
                        </a:rPr>
                        <a:t>Site-to-site VPN only</a:t>
                      </a:r>
                      <a:endParaRPr lang="en-US" sz="2900" b="0" i="0" u="none" strike="noStrike">
                        <a:effectLst/>
                        <a:latin typeface="Arial" panose="020B0604020202020204" pitchFamily="34" charset="0"/>
                      </a:endParaRPr>
                    </a:p>
                  </a:txBody>
                  <a:tcPr marL="93260" marR="93260" marT="46630" marB="46630"/>
                </a:tc>
                <a:extLst>
                  <a:ext uri="{0D108BD9-81ED-4DB2-BD59-A6C34878D82A}">
                    <a16:rowId xmlns:a16="http://schemas.microsoft.com/office/drawing/2014/main" val="601834156"/>
                  </a:ext>
                </a:extLst>
              </a:tr>
              <a:tr h="2464065">
                <a:tc>
                  <a:txBody>
                    <a:bodyPr/>
                    <a:lstStyle/>
                    <a:p>
                      <a:pPr marL="0" marR="0" algn="l" fontAlgn="t">
                        <a:spcBef>
                          <a:spcPts val="0"/>
                        </a:spcBef>
                        <a:spcAft>
                          <a:spcPts val="1000"/>
                        </a:spcAft>
                      </a:pPr>
                      <a:r>
                        <a:rPr lang="en-US" sz="1800" u="none" strike="noStrike">
                          <a:effectLst/>
                        </a:rPr>
                        <a:t>Standard</a:t>
                      </a:r>
                      <a:endParaRPr lang="en-US" sz="2900" b="0" i="0" u="none" strike="noStrike">
                        <a:effectLst/>
                        <a:latin typeface="Arial" panose="020B0604020202020204" pitchFamily="34" charset="0"/>
                      </a:endParaRPr>
                    </a:p>
                  </a:txBody>
                  <a:tcPr marL="93260" marR="93260" marT="46630" marB="46630"/>
                </a:tc>
                <a:tc>
                  <a:txBody>
                    <a:bodyPr/>
                    <a:lstStyle/>
                    <a:p>
                      <a:pPr marL="0" marR="0" algn="l" fontAlgn="t">
                        <a:spcBef>
                          <a:spcPts val="0"/>
                        </a:spcBef>
                        <a:spcAft>
                          <a:spcPts val="1000"/>
                        </a:spcAft>
                      </a:pPr>
                      <a:r>
                        <a:rPr lang="en-US" sz="1800" u="none" strike="noStrike">
                          <a:effectLst/>
                        </a:rPr>
                        <a:t>Standard</a:t>
                      </a:r>
                      <a:endParaRPr lang="en-US" sz="2900" b="0" i="0" u="none" strike="noStrike">
                        <a:effectLst/>
                        <a:latin typeface="Arial" panose="020B0604020202020204" pitchFamily="34" charset="0"/>
                      </a:endParaRPr>
                    </a:p>
                  </a:txBody>
                  <a:tcPr marL="93260" marR="93260" marT="46630" marB="46630"/>
                </a:tc>
                <a:tc>
                  <a:txBody>
                    <a:bodyPr/>
                    <a:lstStyle/>
                    <a:p>
                      <a:pPr marL="0" marR="0" algn="l" fontAlgn="t">
                        <a:spcBef>
                          <a:spcPts val="0"/>
                        </a:spcBef>
                        <a:spcAft>
                          <a:spcPts val="1000"/>
                        </a:spcAft>
                      </a:pPr>
                      <a:r>
                        <a:rPr lang="en-US" sz="1800" u="none" strike="noStrike" dirty="0">
                          <a:effectLst/>
                        </a:rPr>
                        <a:t>ExpressRoute</a:t>
                      </a:r>
                      <a:br>
                        <a:rPr lang="en-US" sz="1800" u="none" strike="noStrike" dirty="0">
                          <a:effectLst/>
                        </a:rPr>
                      </a:br>
                      <a:r>
                        <a:rPr lang="en-US" sz="1800" u="none" strike="noStrike" dirty="0">
                          <a:effectLst/>
                        </a:rPr>
                        <a:t>User VPN (P2S)</a:t>
                      </a:r>
                      <a:br>
                        <a:rPr lang="en-US" sz="1800" u="none" strike="noStrike" dirty="0">
                          <a:effectLst/>
                        </a:rPr>
                      </a:br>
                      <a:r>
                        <a:rPr lang="en-US" sz="1800" u="none" strike="noStrike" dirty="0">
                          <a:effectLst/>
                        </a:rPr>
                        <a:t>VPN (Site-to-site)</a:t>
                      </a:r>
                      <a:br>
                        <a:rPr lang="en-US" sz="1800" u="none" strike="noStrike" dirty="0">
                          <a:effectLst/>
                        </a:rPr>
                      </a:br>
                      <a:r>
                        <a:rPr lang="en-US" sz="1800" u="none" strike="noStrike" dirty="0">
                          <a:effectLst/>
                        </a:rPr>
                        <a:t>Inter-hub and VNet-to-VNet transiting through the virtual hub</a:t>
                      </a:r>
                      <a:endParaRPr lang="en-US" sz="2900" b="0" i="0" u="none" strike="noStrike" dirty="0">
                        <a:effectLst/>
                        <a:latin typeface="Arial" panose="020B0604020202020204" pitchFamily="34" charset="0"/>
                      </a:endParaRPr>
                    </a:p>
                  </a:txBody>
                  <a:tcPr marL="93260" marR="93260" marT="46630" marB="46630"/>
                </a:tc>
                <a:extLst>
                  <a:ext uri="{0D108BD9-81ED-4DB2-BD59-A6C34878D82A}">
                    <a16:rowId xmlns:a16="http://schemas.microsoft.com/office/drawing/2014/main" val="104354189"/>
                  </a:ext>
                </a:extLst>
              </a:tr>
            </a:tbl>
          </a:graphicData>
        </a:graphic>
      </p:graphicFrame>
      <p:pic>
        <p:nvPicPr>
          <p:cNvPr id="6146" name="Picture 2" descr="Azure portal screenshot creating a WAN basics tab">
            <a:extLst>
              <a:ext uri="{FF2B5EF4-FFF2-40B4-BE49-F238E27FC236}">
                <a16:creationId xmlns:a16="http://schemas.microsoft.com/office/drawing/2014/main" id="{C61992A6-EB2B-435C-9EB3-64313634A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989" y="2155215"/>
            <a:ext cx="5201916" cy="3297314"/>
          </a:xfrm>
          <a:prstGeom prst="rect">
            <a:avLst/>
          </a:prstGeom>
          <a:noFill/>
        </p:spPr>
      </p:pic>
      <p:sp>
        <p:nvSpPr>
          <p:cNvPr id="4" name="Rectangle 3">
            <a:extLst>
              <a:ext uri="{FF2B5EF4-FFF2-40B4-BE49-F238E27FC236}">
                <a16:creationId xmlns:a16="http://schemas.microsoft.com/office/drawing/2014/main" id="{920DB9B5-A7D7-4AF1-B6CA-974030C46E97}"/>
              </a:ext>
              <a:ext uri="{C183D7F6-B498-43B3-948B-1728B52AA6E4}">
                <adec:decorative xmlns:adec="http://schemas.microsoft.com/office/drawing/2017/decorative" val="1"/>
              </a:ext>
            </a:extLst>
          </p:cNvPr>
          <p:cNvSpPr/>
          <p:nvPr/>
        </p:nvSpPr>
        <p:spPr bwMode="auto">
          <a:xfrm>
            <a:off x="6505881" y="1848605"/>
            <a:ext cx="5650668" cy="4513139"/>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242769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FCCA-59B1-4656-B963-ACC4F00463A8}"/>
              </a:ext>
            </a:extLst>
          </p:cNvPr>
          <p:cNvSpPr>
            <a:spLocks noGrp="1"/>
          </p:cNvSpPr>
          <p:nvPr>
            <p:ph type="title"/>
          </p:nvPr>
        </p:nvSpPr>
        <p:spPr>
          <a:xfrm>
            <a:off x="465955" y="629091"/>
            <a:ext cx="11531551" cy="418538"/>
          </a:xfrm>
        </p:spPr>
        <p:txBody>
          <a:bodyPr/>
          <a:lstStyle/>
          <a:p>
            <a:r>
              <a:rPr lang="en-US" sz="2856">
                <a:solidFill>
                  <a:schemeClr val="tx1"/>
                </a:solidFill>
              </a:rPr>
              <a:t>Hub private address space</a:t>
            </a:r>
            <a:endParaRPr lang="en-US"/>
          </a:p>
        </p:txBody>
      </p:sp>
      <p:sp>
        <p:nvSpPr>
          <p:cNvPr id="3" name="Rectangle 2">
            <a:extLst>
              <a:ext uri="{FF2B5EF4-FFF2-40B4-BE49-F238E27FC236}">
                <a16:creationId xmlns:a16="http://schemas.microsoft.com/office/drawing/2014/main" id="{961ADFD8-FD16-4F72-8AB4-B52871A4AD94}"/>
              </a:ext>
              <a:ext uri="{C183D7F6-B498-43B3-948B-1728B52AA6E4}">
                <adec:decorative xmlns:adec="http://schemas.microsoft.com/office/drawing/2017/decorative" val="0"/>
              </a:ext>
            </a:extLst>
          </p:cNvPr>
          <p:cNvSpPr/>
          <p:nvPr/>
        </p:nvSpPr>
        <p:spPr bwMode="auto">
          <a:xfrm>
            <a:off x="465954" y="1400265"/>
            <a:ext cx="5001505" cy="1059749"/>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Minimum address space is /24 to create a hub</a:t>
            </a:r>
          </a:p>
        </p:txBody>
      </p:sp>
      <p:sp>
        <p:nvSpPr>
          <p:cNvPr id="5" name="Rectangle 4">
            <a:extLst>
              <a:ext uri="{FF2B5EF4-FFF2-40B4-BE49-F238E27FC236}">
                <a16:creationId xmlns:a16="http://schemas.microsoft.com/office/drawing/2014/main" id="{81AFC5AA-CE73-4094-B0AB-4EF598CF52D5}"/>
              </a:ext>
              <a:ext uri="{C183D7F6-B498-43B3-948B-1728B52AA6E4}">
                <adec:decorative xmlns:adec="http://schemas.microsoft.com/office/drawing/2017/decorative" val="0"/>
              </a:ext>
            </a:extLst>
          </p:cNvPr>
          <p:cNvSpPr/>
          <p:nvPr/>
        </p:nvSpPr>
        <p:spPr bwMode="auto">
          <a:xfrm>
            <a:off x="465954" y="2651007"/>
            <a:ext cx="5001505" cy="1059750"/>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No need to explicitly plan the subnet address space for the services in the virtual hub</a:t>
            </a:r>
          </a:p>
        </p:txBody>
      </p:sp>
      <p:sp>
        <p:nvSpPr>
          <p:cNvPr id="7" name="Rectangle 6">
            <a:extLst>
              <a:ext uri="{FF2B5EF4-FFF2-40B4-BE49-F238E27FC236}">
                <a16:creationId xmlns:a16="http://schemas.microsoft.com/office/drawing/2014/main" id="{E33D2BF2-D878-438B-B457-0E08C73F00E2}"/>
              </a:ext>
              <a:ext uri="{C183D7F6-B498-43B3-948B-1728B52AA6E4}">
                <adec:decorative xmlns:adec="http://schemas.microsoft.com/office/drawing/2017/decorative" val="0"/>
              </a:ext>
            </a:extLst>
          </p:cNvPr>
          <p:cNvSpPr/>
          <p:nvPr/>
        </p:nvSpPr>
        <p:spPr bwMode="auto">
          <a:xfrm>
            <a:off x="465954" y="3898489"/>
            <a:ext cx="5001505" cy="1016404"/>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dirty="0">
                <a:solidFill>
                  <a:prstClr val="black"/>
                </a:solidFill>
                <a:latin typeface="Calibri" panose="020F0502020204030204"/>
              </a:rPr>
              <a:t>Azure Virtual WAN is a managed service, it creates the appropriate subnets in the virtual hub for the different gateways/services </a:t>
            </a:r>
          </a:p>
        </p:txBody>
      </p:sp>
      <p:sp>
        <p:nvSpPr>
          <p:cNvPr id="9" name="Rectangle 8">
            <a:extLst>
              <a:ext uri="{FF2B5EF4-FFF2-40B4-BE49-F238E27FC236}">
                <a16:creationId xmlns:a16="http://schemas.microsoft.com/office/drawing/2014/main" id="{837F70D6-840C-4089-BA95-2298066F55C9}"/>
              </a:ext>
              <a:ext uri="{C183D7F6-B498-43B3-948B-1728B52AA6E4}">
                <adec:decorative xmlns:adec="http://schemas.microsoft.com/office/drawing/2017/decorative" val="0"/>
              </a:ext>
            </a:extLst>
          </p:cNvPr>
          <p:cNvSpPr/>
          <p:nvPr/>
        </p:nvSpPr>
        <p:spPr bwMode="auto">
          <a:xfrm>
            <a:off x="465954" y="5102625"/>
            <a:ext cx="5001505" cy="101640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For example, VPN gateways, ExpressRoute gateways, User VPN Point-to-site gateways, Firewall, routing, etc.</a:t>
            </a:r>
          </a:p>
        </p:txBody>
      </p:sp>
      <p:pic>
        <p:nvPicPr>
          <p:cNvPr id="7170" name="Picture 2" descr="Azure portal screenshot creating a virtual hub basics tab ">
            <a:extLst>
              <a:ext uri="{FF2B5EF4-FFF2-40B4-BE49-F238E27FC236}">
                <a16:creationId xmlns:a16="http://schemas.microsoft.com/office/drawing/2014/main" id="{2B5D9F2A-3848-41DC-9102-2F35934CA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40" y="1137009"/>
            <a:ext cx="5506814" cy="5318452"/>
          </a:xfrm>
          <a:prstGeom prst="rect">
            <a:avLst/>
          </a:prstGeom>
          <a:noFill/>
        </p:spPr>
      </p:pic>
      <p:sp>
        <p:nvSpPr>
          <p:cNvPr id="4" name="Rectangle 3">
            <a:extLst>
              <a:ext uri="{FF2B5EF4-FFF2-40B4-BE49-F238E27FC236}">
                <a16:creationId xmlns:a16="http://schemas.microsoft.com/office/drawing/2014/main" id="{6651F2AF-81BC-4B18-AE56-492F46A424E7}"/>
              </a:ext>
              <a:ext uri="{C183D7F6-B498-43B3-948B-1728B52AA6E4}">
                <adec:decorative xmlns:adec="http://schemas.microsoft.com/office/drawing/2017/decorative" val="1"/>
              </a:ext>
            </a:extLst>
          </p:cNvPr>
          <p:cNvSpPr/>
          <p:nvPr/>
        </p:nvSpPr>
        <p:spPr bwMode="auto">
          <a:xfrm>
            <a:off x="5795253" y="1041089"/>
            <a:ext cx="5931969" cy="5510291"/>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8357715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315B-A5C1-4A9F-AE46-F6137EBF9A3A}"/>
              </a:ext>
            </a:extLst>
          </p:cNvPr>
          <p:cNvSpPr>
            <a:spLocks noGrp="1"/>
          </p:cNvSpPr>
          <p:nvPr>
            <p:ph type="title"/>
          </p:nvPr>
        </p:nvSpPr>
        <p:spPr/>
        <p:txBody>
          <a:bodyPr/>
          <a:lstStyle/>
          <a:p>
            <a:r>
              <a:rPr lang="en-US"/>
              <a:t>Connect cross-tenant VNets to a Virtual WAN hub</a:t>
            </a:r>
          </a:p>
        </p:txBody>
      </p:sp>
      <p:pic>
        <p:nvPicPr>
          <p:cNvPr id="3" name="Picture 2" descr="Connect a non-Contoso VNet (the Remote Tenant) to a Contoso virtual hub (the Parent Tenant).">
            <a:extLst>
              <a:ext uri="{FF2B5EF4-FFF2-40B4-BE49-F238E27FC236}">
                <a16:creationId xmlns:a16="http://schemas.microsoft.com/office/drawing/2014/main" id="{A1A63235-76CD-4868-9CDD-EA8F397CA37B}"/>
              </a:ext>
            </a:extLst>
          </p:cNvPr>
          <p:cNvPicPr/>
          <p:nvPr/>
        </p:nvPicPr>
        <p:blipFill>
          <a:blip r:embed="rId3"/>
          <a:stretch>
            <a:fillRect/>
          </a:stretch>
        </p:blipFill>
        <p:spPr bwMode="auto">
          <a:xfrm>
            <a:off x="3488969" y="1664867"/>
            <a:ext cx="5485521" cy="2157293"/>
          </a:xfrm>
          <a:prstGeom prst="rect">
            <a:avLst/>
          </a:prstGeom>
          <a:noFill/>
          <a:ln>
            <a:noFill/>
          </a:ln>
        </p:spPr>
      </p:pic>
      <p:sp>
        <p:nvSpPr>
          <p:cNvPr id="5" name="Freeform: Shape 4">
            <a:extLst>
              <a:ext uri="{FF2B5EF4-FFF2-40B4-BE49-F238E27FC236}">
                <a16:creationId xmlns:a16="http://schemas.microsoft.com/office/drawing/2014/main" id="{DFD6F9A6-6987-4AA5-84A9-0293DCA1A26B}"/>
              </a:ext>
            </a:extLst>
          </p:cNvPr>
          <p:cNvSpPr/>
          <p:nvPr/>
        </p:nvSpPr>
        <p:spPr>
          <a:xfrm>
            <a:off x="120884" y="4646345"/>
            <a:ext cx="3756513" cy="1715401"/>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spcBef>
                <a:spcPts val="1199"/>
              </a:spcBef>
            </a:pPr>
            <a:r>
              <a:rPr lang="en-US" sz="2200" dirty="0">
                <a:solidFill>
                  <a:prstClr val="black"/>
                </a:solidFill>
                <a:latin typeface="Calibri" panose="020F0502020204030204" pitchFamily="34" charset="0"/>
                <a:cs typeface="Calibri" panose="020F0502020204030204" pitchFamily="34" charset="0"/>
              </a:rPr>
              <a:t>A Virtual WAN and virtual hub in the parent subscription</a:t>
            </a:r>
          </a:p>
        </p:txBody>
      </p:sp>
      <p:sp>
        <p:nvSpPr>
          <p:cNvPr id="7" name="Freeform: Shape 6">
            <a:extLst>
              <a:ext uri="{FF2B5EF4-FFF2-40B4-BE49-F238E27FC236}">
                <a16:creationId xmlns:a16="http://schemas.microsoft.com/office/drawing/2014/main" id="{779F824B-5068-40C0-BBA9-E23A2747B30F}"/>
              </a:ext>
            </a:extLst>
          </p:cNvPr>
          <p:cNvSpPr/>
          <p:nvPr/>
        </p:nvSpPr>
        <p:spPr>
          <a:xfrm>
            <a:off x="4188210" y="4646345"/>
            <a:ext cx="3594035" cy="1715401"/>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spcBef>
                <a:spcPts val="1199"/>
              </a:spcBef>
            </a:pPr>
            <a:r>
              <a:rPr lang="en-US" sz="2200" dirty="0">
                <a:solidFill>
                  <a:prstClr val="black"/>
                </a:solidFill>
                <a:latin typeface="Calibri" panose="020F0502020204030204" pitchFamily="34" charset="0"/>
                <a:cs typeface="Calibri" panose="020F0502020204030204" pitchFamily="34" charset="0"/>
              </a:rPr>
              <a:t>A virtual network configured in a subscription in the remote tenant</a:t>
            </a:r>
          </a:p>
        </p:txBody>
      </p:sp>
      <p:sp>
        <p:nvSpPr>
          <p:cNvPr id="9" name="Freeform: Shape 8">
            <a:extLst>
              <a:ext uri="{FF2B5EF4-FFF2-40B4-BE49-F238E27FC236}">
                <a16:creationId xmlns:a16="http://schemas.microsoft.com/office/drawing/2014/main" id="{B4EA26CB-419E-4610-A16B-51B8803F0E63}"/>
              </a:ext>
            </a:extLst>
          </p:cNvPr>
          <p:cNvSpPr/>
          <p:nvPr/>
        </p:nvSpPr>
        <p:spPr>
          <a:xfrm>
            <a:off x="8093059" y="4646345"/>
            <a:ext cx="3904446" cy="1715401"/>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spcBef>
                <a:spcPts val="1199"/>
              </a:spcBef>
            </a:pPr>
            <a:r>
              <a:rPr lang="en-US" sz="2200" dirty="0">
                <a:solidFill>
                  <a:prstClr val="black"/>
                </a:solidFill>
                <a:latin typeface="Calibri" panose="020F0502020204030204" pitchFamily="34" charset="0"/>
                <a:cs typeface="Calibri" panose="020F0502020204030204" pitchFamily="34" charset="0"/>
              </a:rPr>
              <a:t>Non-overlapping address spaces in the remote tenant and address spaces within any other VNets already connected to the parent virtual hub</a:t>
            </a:r>
          </a:p>
        </p:txBody>
      </p:sp>
      <p:sp>
        <p:nvSpPr>
          <p:cNvPr id="13" name="Rectangle 12">
            <a:extLst>
              <a:ext uri="{FF2B5EF4-FFF2-40B4-BE49-F238E27FC236}">
                <a16:creationId xmlns:a16="http://schemas.microsoft.com/office/drawing/2014/main" id="{4A5E759F-D2E5-4004-BBC3-1990D2A5E335}"/>
              </a:ext>
              <a:ext uri="{C183D7F6-B498-43B3-948B-1728B52AA6E4}">
                <adec:decorative xmlns:adec="http://schemas.microsoft.com/office/drawing/2017/decorative" val="1"/>
              </a:ext>
            </a:extLst>
          </p:cNvPr>
          <p:cNvSpPr/>
          <p:nvPr/>
        </p:nvSpPr>
        <p:spPr bwMode="auto">
          <a:xfrm>
            <a:off x="2888119" y="1192945"/>
            <a:ext cx="6822058" cy="3035709"/>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37900331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27859" y="449263"/>
            <a:ext cx="11567043" cy="693737"/>
          </a:xfrm>
        </p:spPr>
        <p:txBody>
          <a:bodyPr vert="horz" wrap="square" lIns="0" tIns="93260" rIns="149217" bIns="93260" rtlCol="0" anchor="t">
            <a:normAutofit/>
          </a:bodyPr>
          <a:lstStyle/>
          <a:p>
            <a:r>
              <a:rPr lang="en-US" dirty="0">
                <a:cs typeface="Segoe UI"/>
              </a:rPr>
              <a:t>Section 06 – Outline</a:t>
            </a:r>
            <a:endParaRPr lang="en-US" dirty="0"/>
          </a:p>
        </p:txBody>
      </p:sp>
      <p:sp>
        <p:nvSpPr>
          <p:cNvPr id="10" name="Text Placeholder 14">
            <a:extLst>
              <a:ext uri="{FF2B5EF4-FFF2-40B4-BE49-F238E27FC236}">
                <a16:creationId xmlns:a16="http://schemas.microsoft.com/office/drawing/2014/main" id="{36877184-9CC1-4EBD-ACA1-BA6A2150651C}"/>
              </a:ext>
            </a:extLst>
          </p:cNvPr>
          <p:cNvSpPr>
            <a:spLocks noGrp="1"/>
          </p:cNvSpPr>
          <p:nvPr/>
        </p:nvSpPr>
        <p:spPr>
          <a:xfrm>
            <a:off x="427858" y="944261"/>
            <a:ext cx="5502360" cy="5370521"/>
          </a:xfrm>
          <a:prstGeom prst="rect">
            <a:avLst/>
          </a:prstGeom>
        </p:spPr>
        <p:txBody>
          <a:bodyPr vert="horz" wrap="square" lIns="0" tIns="93260" rIns="149217" bIns="93260" rtlCol="0">
            <a:normAutofit/>
          </a:bodyPr>
          <a:lstStyle>
            <a:lvl1pPr marL="336145" marR="0" indent="-336145" algn="l" defTabSz="914367" rtl="0" eaLnBrk="1" fontAlgn="auto" latinLnBrk="0" hangingPunct="1">
              <a:lnSpc>
                <a:spcPts val="2353"/>
              </a:lnSpc>
              <a:spcBef>
                <a:spcPts val="0"/>
              </a:spcBef>
              <a:spcAft>
                <a:spcPts val="0"/>
              </a:spcAft>
              <a:buClrTx/>
              <a:buSzPct val="90000"/>
              <a:buFont typeface="Arial" panose="020B0604020202020204" pitchFamily="34" charset="0"/>
              <a:buChar char="•"/>
              <a:tabLst/>
              <a:defRPr lang="en-US" sz="1961" kern="1200" spc="0" baseline="0" dirty="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67229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32563">
              <a:lnSpc>
                <a:spcPct val="90000"/>
              </a:lnSpc>
              <a:spcBef>
                <a:spcPts val="400"/>
              </a:spcBef>
              <a:spcAft>
                <a:spcPts val="600"/>
              </a:spcAft>
              <a:buNone/>
            </a:pPr>
            <a:r>
              <a:rPr lang="en-US" sz="2040" dirty="0">
                <a:latin typeface="Segoe UI"/>
              </a:rPr>
              <a:t>You will learn the following concepts:</a:t>
            </a:r>
          </a:p>
          <a:p>
            <a:pPr marL="0" indent="0" defTabSz="932563">
              <a:lnSpc>
                <a:spcPct val="90000"/>
              </a:lnSpc>
              <a:spcBef>
                <a:spcPts val="400"/>
              </a:spcBef>
              <a:spcAft>
                <a:spcPts val="600"/>
              </a:spcAft>
              <a:buNone/>
            </a:pPr>
            <a:endParaRPr lang="en-US" sz="1020" dirty="0">
              <a:latin typeface="Segoe UI"/>
            </a:endParaRP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Implement virtual network traffic routing</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Configure internet access with Azure Virtual NAT </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Azure Virtual WANs </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Azure Traffic Manager</a:t>
            </a:r>
            <a:r>
              <a:rPr lang="en-US" sz="2400" dirty="0"/>
              <a:t> </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Azure Application Gateway</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Azure Front Door</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Microsoft Defender for Cloud </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Azure Firewall</a:t>
            </a:r>
          </a:p>
          <a:p>
            <a:pPr marL="342834" indent="-342834" defTabSz="932563">
              <a:lnSpc>
                <a:spcPct val="90000"/>
              </a:lnSpc>
              <a:spcBef>
                <a:spcPts val="400"/>
              </a:spcBef>
              <a:spcAft>
                <a:spcPts val="600"/>
              </a:spcAft>
              <a:buFont typeface="Wingdings" panose="05000000000000000000" pitchFamily="2" charset="2"/>
              <a:buChar char="§"/>
            </a:pPr>
            <a:r>
              <a:rPr lang="en-GB" sz="2040" dirty="0">
                <a:latin typeface="Segoe UI Semibold"/>
              </a:rPr>
              <a:t>Web App Firewall</a:t>
            </a:r>
          </a:p>
          <a:p>
            <a:pPr marL="342834" indent="-342834" defTabSz="932563">
              <a:lnSpc>
                <a:spcPct val="90000"/>
              </a:lnSpc>
              <a:spcBef>
                <a:spcPts val="400"/>
              </a:spcBef>
              <a:spcAft>
                <a:spcPts val="600"/>
              </a:spcAft>
              <a:buFont typeface="Wingdings" panose="05000000000000000000" pitchFamily="2" charset="2"/>
              <a:buChar char="§"/>
            </a:pPr>
            <a:endParaRPr lang="en-GB" sz="2040" dirty="0">
              <a:latin typeface="Segoe UI Semibold"/>
            </a:endParaRPr>
          </a:p>
        </p:txBody>
      </p:sp>
      <p:pic>
        <p:nvPicPr>
          <p:cNvPr id="2" name="Graphic 3">
            <a:extLst>
              <a:ext uri="{FF2B5EF4-FFF2-40B4-BE49-F238E27FC236}">
                <a16:creationId xmlns:a16="http://schemas.microsoft.com/office/drawing/2014/main" id="{BEB952B3-5FDE-4C86-A3A5-51B185B9FE0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464" b="-315"/>
          <a:stretch/>
        </p:blipFill>
        <p:spPr>
          <a:xfrm>
            <a:off x="6824315" y="1405719"/>
            <a:ext cx="4812390" cy="4805189"/>
          </a:xfrm>
          <a:prstGeom prst="rect">
            <a:avLst/>
          </a:prstGeom>
        </p:spPr>
      </p:pic>
    </p:spTree>
    <p:extLst>
      <p:ext uri="{BB962C8B-B14F-4D97-AF65-F5344CB8AC3E}">
        <p14:creationId xmlns:p14="http://schemas.microsoft.com/office/powerpoint/2010/main" val="366925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4A6D-10AA-424E-855D-A3762DA53C29}"/>
              </a:ext>
            </a:extLst>
          </p:cNvPr>
          <p:cNvSpPr>
            <a:spLocks noGrp="1"/>
          </p:cNvSpPr>
          <p:nvPr>
            <p:ph type="title"/>
          </p:nvPr>
        </p:nvSpPr>
        <p:spPr/>
        <p:txBody>
          <a:bodyPr/>
          <a:lstStyle/>
          <a:p>
            <a:r>
              <a:rPr lang="en-US" dirty="0"/>
              <a:t>Virtual Hub Routing </a:t>
            </a:r>
          </a:p>
        </p:txBody>
      </p:sp>
      <p:sp>
        <p:nvSpPr>
          <p:cNvPr id="6" name="Rectangle 5">
            <a:extLst>
              <a:ext uri="{FF2B5EF4-FFF2-40B4-BE49-F238E27FC236}">
                <a16:creationId xmlns:a16="http://schemas.microsoft.com/office/drawing/2014/main" id="{089D92E2-D226-446A-95B2-825F62BDBF8D}"/>
              </a:ext>
              <a:ext uri="{C183D7F6-B498-43B3-948B-1728B52AA6E4}">
                <adec:decorative xmlns:adec="http://schemas.microsoft.com/office/drawing/2017/decorative" val="0"/>
              </a:ext>
            </a:extLst>
          </p:cNvPr>
          <p:cNvSpPr/>
          <p:nvPr/>
        </p:nvSpPr>
        <p:spPr bwMode="auto">
          <a:xfrm>
            <a:off x="434207" y="1192540"/>
            <a:ext cx="1783519" cy="828674"/>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Hub route table </a:t>
            </a:r>
          </a:p>
        </p:txBody>
      </p:sp>
      <p:sp>
        <p:nvSpPr>
          <p:cNvPr id="8" name="Rectangle 7">
            <a:extLst>
              <a:ext uri="{FF2B5EF4-FFF2-40B4-BE49-F238E27FC236}">
                <a16:creationId xmlns:a16="http://schemas.microsoft.com/office/drawing/2014/main" id="{A2BDC452-889D-438E-ADB0-B3AEBBCDE1BB}"/>
              </a:ext>
              <a:ext uri="{C183D7F6-B498-43B3-948B-1728B52AA6E4}">
                <adec:decorative xmlns:adec="http://schemas.microsoft.com/office/drawing/2017/decorative" val="0"/>
              </a:ext>
            </a:extLst>
          </p:cNvPr>
          <p:cNvSpPr/>
          <p:nvPr/>
        </p:nvSpPr>
        <p:spPr bwMode="auto">
          <a:xfrm>
            <a:off x="434207" y="2166789"/>
            <a:ext cx="1783519" cy="682122"/>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Connections</a:t>
            </a:r>
          </a:p>
        </p:txBody>
      </p:sp>
      <p:sp>
        <p:nvSpPr>
          <p:cNvPr id="10" name="Rectangle 9">
            <a:extLst>
              <a:ext uri="{FF2B5EF4-FFF2-40B4-BE49-F238E27FC236}">
                <a16:creationId xmlns:a16="http://schemas.microsoft.com/office/drawing/2014/main" id="{04BA8E41-4EF7-4B44-AB5C-8C2B7A84260B}"/>
              </a:ext>
              <a:ext uri="{C183D7F6-B498-43B3-948B-1728B52AA6E4}">
                <adec:decorative xmlns:adec="http://schemas.microsoft.com/office/drawing/2017/decorative" val="0"/>
              </a:ext>
            </a:extLst>
          </p:cNvPr>
          <p:cNvSpPr/>
          <p:nvPr/>
        </p:nvSpPr>
        <p:spPr bwMode="auto">
          <a:xfrm>
            <a:off x="434207" y="3021618"/>
            <a:ext cx="1783519" cy="68212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Association</a:t>
            </a:r>
          </a:p>
        </p:txBody>
      </p:sp>
      <p:sp>
        <p:nvSpPr>
          <p:cNvPr id="12" name="Rectangle 11">
            <a:extLst>
              <a:ext uri="{FF2B5EF4-FFF2-40B4-BE49-F238E27FC236}">
                <a16:creationId xmlns:a16="http://schemas.microsoft.com/office/drawing/2014/main" id="{9FAF0357-E6C9-4D3C-A46C-287809625152}"/>
              </a:ext>
              <a:ext uri="{C183D7F6-B498-43B3-948B-1728B52AA6E4}">
                <adec:decorative xmlns:adec="http://schemas.microsoft.com/office/drawing/2017/decorative" val="0"/>
              </a:ext>
            </a:extLst>
          </p:cNvPr>
          <p:cNvSpPr/>
          <p:nvPr/>
        </p:nvSpPr>
        <p:spPr bwMode="auto">
          <a:xfrm>
            <a:off x="434208" y="3876447"/>
            <a:ext cx="1783520" cy="679924"/>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Propagation </a:t>
            </a:r>
          </a:p>
        </p:txBody>
      </p:sp>
      <p:sp>
        <p:nvSpPr>
          <p:cNvPr id="14" name="Rectangle 13">
            <a:extLst>
              <a:ext uri="{FF2B5EF4-FFF2-40B4-BE49-F238E27FC236}">
                <a16:creationId xmlns:a16="http://schemas.microsoft.com/office/drawing/2014/main" id="{74E36449-5402-428D-AAD1-C9E99416E5C6}"/>
              </a:ext>
              <a:ext uri="{C183D7F6-B498-43B3-948B-1728B52AA6E4}">
                <adec:decorative xmlns:adec="http://schemas.microsoft.com/office/drawing/2017/decorative" val="0"/>
              </a:ext>
            </a:extLst>
          </p:cNvPr>
          <p:cNvSpPr/>
          <p:nvPr/>
        </p:nvSpPr>
        <p:spPr bwMode="auto">
          <a:xfrm>
            <a:off x="434207" y="4697609"/>
            <a:ext cx="1783520" cy="67992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Labels </a:t>
            </a:r>
          </a:p>
        </p:txBody>
      </p:sp>
      <p:sp>
        <p:nvSpPr>
          <p:cNvPr id="16" name="Rectangle 15">
            <a:extLst>
              <a:ext uri="{FF2B5EF4-FFF2-40B4-BE49-F238E27FC236}">
                <a16:creationId xmlns:a16="http://schemas.microsoft.com/office/drawing/2014/main" id="{70F07A9E-460D-469D-A9CB-11009157AB26}"/>
              </a:ext>
              <a:ext uri="{C183D7F6-B498-43B3-948B-1728B52AA6E4}">
                <adec:decorative xmlns:adec="http://schemas.microsoft.com/office/drawing/2017/decorative" val="0"/>
              </a:ext>
            </a:extLst>
          </p:cNvPr>
          <p:cNvSpPr/>
          <p:nvPr/>
        </p:nvSpPr>
        <p:spPr bwMode="auto">
          <a:xfrm>
            <a:off x="465955" y="5518770"/>
            <a:ext cx="1783520" cy="67992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ctr" anchorCtr="0" forceAA="0" compatLnSpc="1">
            <a:prstTxWarp prst="textNoShape">
              <a:avLst/>
            </a:prstTxWarp>
            <a:noAutofit/>
          </a:bodyPr>
          <a:lstStyle/>
          <a:p>
            <a:pPr defTabSz="932597">
              <a:spcBef>
                <a:spcPts val="1199"/>
              </a:spcBef>
            </a:pPr>
            <a:r>
              <a:rPr lang="en-US">
                <a:solidFill>
                  <a:prstClr val="black"/>
                </a:solidFill>
                <a:latin typeface="Calibri" panose="020F0502020204030204"/>
              </a:rPr>
              <a:t>Static routes </a:t>
            </a:r>
          </a:p>
        </p:txBody>
      </p:sp>
      <p:pic>
        <p:nvPicPr>
          <p:cNvPr id="3" name="Picture 2" descr="Association - default routing table.">
            <a:extLst>
              <a:ext uri="{FF2B5EF4-FFF2-40B4-BE49-F238E27FC236}">
                <a16:creationId xmlns:a16="http://schemas.microsoft.com/office/drawing/2014/main" id="{2B9C1F87-64F2-458F-86C8-0B404CD8F9F1}"/>
              </a:ext>
            </a:extLst>
          </p:cNvPr>
          <p:cNvPicPr/>
          <p:nvPr/>
        </p:nvPicPr>
        <p:blipFill>
          <a:blip r:embed="rId3"/>
          <a:stretch>
            <a:fillRect/>
          </a:stretch>
        </p:blipFill>
        <p:spPr bwMode="auto">
          <a:xfrm>
            <a:off x="2432937" y="1437126"/>
            <a:ext cx="9832317" cy="4475003"/>
          </a:xfrm>
          <a:prstGeom prst="rect">
            <a:avLst/>
          </a:prstGeom>
          <a:noFill/>
          <a:ln>
            <a:noFill/>
          </a:ln>
        </p:spPr>
      </p:pic>
      <p:sp>
        <p:nvSpPr>
          <p:cNvPr id="18" name="Rectangle 17">
            <a:extLst>
              <a:ext uri="{FF2B5EF4-FFF2-40B4-BE49-F238E27FC236}">
                <a16:creationId xmlns:a16="http://schemas.microsoft.com/office/drawing/2014/main" id="{EA991D37-6362-41E0-BDA3-A2E5F9C32D55}"/>
              </a:ext>
              <a:ext uri="{C183D7F6-B498-43B3-948B-1728B52AA6E4}">
                <adec:decorative xmlns:adec="http://schemas.microsoft.com/office/drawing/2017/decorative" val="1"/>
              </a:ext>
            </a:extLst>
          </p:cNvPr>
          <p:cNvSpPr/>
          <p:nvPr/>
        </p:nvSpPr>
        <p:spPr bwMode="auto">
          <a:xfrm>
            <a:off x="2401189" y="1192540"/>
            <a:ext cx="9864065" cy="516920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36605512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DB66-3C09-4E47-9EF4-2081CB6BEF7A}"/>
              </a:ext>
            </a:extLst>
          </p:cNvPr>
          <p:cNvSpPr>
            <a:spLocks noGrp="1"/>
          </p:cNvSpPr>
          <p:nvPr>
            <p:ph type="title"/>
          </p:nvPr>
        </p:nvSpPr>
        <p:spPr/>
        <p:txBody>
          <a:bodyPr/>
          <a:lstStyle/>
          <a:p>
            <a:r>
              <a:rPr lang="en-US" dirty="0"/>
              <a:t>Virtual Hub Routing – continued </a:t>
            </a:r>
          </a:p>
        </p:txBody>
      </p:sp>
      <p:pic>
        <p:nvPicPr>
          <p:cNvPr id="4" name="Picture 3" descr="Propagation - default routing table.">
            <a:extLst>
              <a:ext uri="{FF2B5EF4-FFF2-40B4-BE49-F238E27FC236}">
                <a16:creationId xmlns:a16="http://schemas.microsoft.com/office/drawing/2014/main" id="{F52F1BF9-5357-41FE-B4D2-22220105D2BF}"/>
              </a:ext>
            </a:extLst>
          </p:cNvPr>
          <p:cNvPicPr/>
          <p:nvPr/>
        </p:nvPicPr>
        <p:blipFill>
          <a:blip r:embed="rId3"/>
          <a:stretch>
            <a:fillRect/>
          </a:stretch>
        </p:blipFill>
        <p:spPr bwMode="auto">
          <a:xfrm>
            <a:off x="721860" y="1463679"/>
            <a:ext cx="11275645" cy="4898067"/>
          </a:xfrm>
          <a:prstGeom prst="rect">
            <a:avLst/>
          </a:prstGeom>
          <a:noFill/>
          <a:ln>
            <a:noFill/>
          </a:ln>
        </p:spPr>
      </p:pic>
      <p:sp>
        <p:nvSpPr>
          <p:cNvPr id="3" name="Rectangle 2">
            <a:extLst>
              <a:ext uri="{FF2B5EF4-FFF2-40B4-BE49-F238E27FC236}">
                <a16:creationId xmlns:a16="http://schemas.microsoft.com/office/drawing/2014/main" id="{88ACABF1-815E-49DB-B872-CE41486BACD8}"/>
              </a:ext>
              <a:ext uri="{C183D7F6-B498-43B3-948B-1728B52AA6E4}">
                <adec:decorative xmlns:adec="http://schemas.microsoft.com/office/drawing/2017/decorative" val="1"/>
              </a:ext>
            </a:extLst>
          </p:cNvPr>
          <p:cNvSpPr/>
          <p:nvPr/>
        </p:nvSpPr>
        <p:spPr bwMode="auto">
          <a:xfrm>
            <a:off x="438969" y="1192540"/>
            <a:ext cx="11558537" cy="516920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11056512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356C-8BED-4C4A-83C2-1712B97B40EA}"/>
              </a:ext>
            </a:extLst>
          </p:cNvPr>
          <p:cNvSpPr>
            <a:spLocks noGrp="1"/>
          </p:cNvSpPr>
          <p:nvPr>
            <p:ph type="title"/>
          </p:nvPr>
        </p:nvSpPr>
        <p:spPr/>
        <p:txBody>
          <a:bodyPr/>
          <a:lstStyle/>
          <a:p>
            <a:r>
              <a:rPr lang="en-US" dirty="0"/>
              <a:t>Demonstration – route to shared services using an ARM template </a:t>
            </a:r>
          </a:p>
        </p:txBody>
      </p:sp>
      <p:pic>
        <p:nvPicPr>
          <p:cNvPr id="4" name="Picture 3" descr="Icon of two gears">
            <a:extLst>
              <a:ext uri="{FF2B5EF4-FFF2-40B4-BE49-F238E27FC236}">
                <a16:creationId xmlns:a16="http://schemas.microsoft.com/office/drawing/2014/main" id="{7E68BEB9-52ED-49A8-BAB1-F980E0477FE9}"/>
              </a:ext>
            </a:extLst>
          </p:cNvPr>
          <p:cNvPicPr>
            <a:picLocks noChangeAspect="1"/>
          </p:cNvPicPr>
          <p:nvPr/>
        </p:nvPicPr>
        <p:blipFill>
          <a:blip r:embed="rId3"/>
          <a:stretch>
            <a:fillRect/>
          </a:stretch>
        </p:blipFill>
        <p:spPr>
          <a:xfrm>
            <a:off x="465954" y="1389361"/>
            <a:ext cx="1046839" cy="1046839"/>
          </a:xfrm>
          <a:prstGeom prst="rect">
            <a:avLst/>
          </a:prstGeom>
        </p:spPr>
      </p:pic>
      <p:sp>
        <p:nvSpPr>
          <p:cNvPr id="6" name="Rectangle 5">
            <a:extLst>
              <a:ext uri="{FF2B5EF4-FFF2-40B4-BE49-F238E27FC236}">
                <a16:creationId xmlns:a16="http://schemas.microsoft.com/office/drawing/2014/main" id="{9FF5A022-7A2E-4A5A-806A-C94BF876124A}"/>
              </a:ext>
            </a:extLst>
          </p:cNvPr>
          <p:cNvSpPr/>
          <p:nvPr/>
        </p:nvSpPr>
        <p:spPr bwMode="auto">
          <a:xfrm>
            <a:off x="1702440" y="1723677"/>
            <a:ext cx="10196655" cy="3766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32597">
              <a:spcBef>
                <a:spcPts val="600"/>
              </a:spcBef>
            </a:pPr>
            <a:r>
              <a:rPr lang="en-US" sz="2400" dirty="0">
                <a:solidFill>
                  <a:prstClr val="black"/>
                </a:solidFill>
                <a:latin typeface="Calibri" panose="020F0502020204030204"/>
              </a:rPr>
              <a:t>Review and deploy the ARM template</a:t>
            </a:r>
          </a:p>
        </p:txBody>
      </p:sp>
      <p:cxnSp>
        <p:nvCxnSpPr>
          <p:cNvPr id="8" name="Straight Connector 7">
            <a:extLst>
              <a:ext uri="{FF2B5EF4-FFF2-40B4-BE49-F238E27FC236}">
                <a16:creationId xmlns:a16="http://schemas.microsoft.com/office/drawing/2014/main" id="{305DA2FE-B09A-4BEC-A4EC-7996958C000D}"/>
              </a:ext>
              <a:ext uri="{C183D7F6-B498-43B3-948B-1728B52AA6E4}">
                <adec:decorative xmlns:adec="http://schemas.microsoft.com/office/drawing/2017/decorative" val="1"/>
              </a:ext>
            </a:extLst>
          </p:cNvPr>
          <p:cNvCxnSpPr>
            <a:cxnSpLocks/>
          </p:cNvCxnSpPr>
          <p:nvPr/>
        </p:nvCxnSpPr>
        <p:spPr>
          <a:xfrm>
            <a:off x="1702441" y="2545500"/>
            <a:ext cx="1025252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descr="Icon of a wrench">
            <a:extLst>
              <a:ext uri="{FF2B5EF4-FFF2-40B4-BE49-F238E27FC236}">
                <a16:creationId xmlns:a16="http://schemas.microsoft.com/office/drawing/2014/main" id="{F6926333-AC5E-4236-943B-A3A96372BEC2}"/>
              </a:ext>
            </a:extLst>
          </p:cNvPr>
          <p:cNvPicPr>
            <a:picLocks noChangeAspect="1"/>
          </p:cNvPicPr>
          <p:nvPr/>
        </p:nvPicPr>
        <p:blipFill>
          <a:blip r:embed="rId4"/>
          <a:stretch>
            <a:fillRect/>
          </a:stretch>
        </p:blipFill>
        <p:spPr>
          <a:xfrm>
            <a:off x="465954" y="2656324"/>
            <a:ext cx="1046839" cy="1046839"/>
          </a:xfrm>
          <a:prstGeom prst="rect">
            <a:avLst/>
          </a:prstGeom>
        </p:spPr>
      </p:pic>
      <p:sp>
        <p:nvSpPr>
          <p:cNvPr id="12" name="Rectangle 11">
            <a:extLst>
              <a:ext uri="{FF2B5EF4-FFF2-40B4-BE49-F238E27FC236}">
                <a16:creationId xmlns:a16="http://schemas.microsoft.com/office/drawing/2014/main" id="{D809A901-B32C-42FA-9046-FB021DEFC3C4}"/>
              </a:ext>
            </a:extLst>
          </p:cNvPr>
          <p:cNvSpPr/>
          <p:nvPr/>
        </p:nvSpPr>
        <p:spPr bwMode="auto">
          <a:xfrm>
            <a:off x="1702440" y="2990640"/>
            <a:ext cx="10196655" cy="3766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32597">
              <a:spcBef>
                <a:spcPts val="600"/>
              </a:spcBef>
            </a:pPr>
            <a:r>
              <a:rPr lang="en-US" sz="2400" dirty="0">
                <a:solidFill>
                  <a:prstClr val="black"/>
                </a:solidFill>
                <a:latin typeface="Calibri" panose="020F0502020204030204"/>
              </a:rPr>
              <a:t>Complete the hybrid configuration</a:t>
            </a:r>
          </a:p>
        </p:txBody>
      </p:sp>
      <p:cxnSp>
        <p:nvCxnSpPr>
          <p:cNvPr id="14" name="Straight Connector 13">
            <a:extLst>
              <a:ext uri="{FF2B5EF4-FFF2-40B4-BE49-F238E27FC236}">
                <a16:creationId xmlns:a16="http://schemas.microsoft.com/office/drawing/2014/main" id="{7631F5F6-5363-469B-9211-163FBC3664A6}"/>
              </a:ext>
              <a:ext uri="{C183D7F6-B498-43B3-948B-1728B52AA6E4}">
                <adec:decorative xmlns:adec="http://schemas.microsoft.com/office/drawing/2017/decorative" val="1"/>
              </a:ext>
            </a:extLst>
          </p:cNvPr>
          <p:cNvCxnSpPr>
            <a:cxnSpLocks/>
          </p:cNvCxnSpPr>
          <p:nvPr/>
        </p:nvCxnSpPr>
        <p:spPr>
          <a:xfrm>
            <a:off x="1702441" y="3812462"/>
            <a:ext cx="1025252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2930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F917B-5B52-4F42-907A-1ECDBF6B9454}"/>
              </a:ext>
            </a:extLst>
          </p:cNvPr>
          <p:cNvSpPr>
            <a:spLocks noGrp="1"/>
          </p:cNvSpPr>
          <p:nvPr>
            <p:ph type="title"/>
          </p:nvPr>
        </p:nvSpPr>
        <p:spPr/>
        <p:txBody>
          <a:bodyPr/>
          <a:lstStyle/>
          <a:p>
            <a:r>
              <a:rPr lang="en-US" sz="3672" dirty="0"/>
              <a:t>Azure Traffic Manager </a:t>
            </a:r>
            <a:endParaRPr lang="en-US" dirty="0"/>
          </a:p>
        </p:txBody>
      </p:sp>
      <p:grpSp>
        <p:nvGrpSpPr>
          <p:cNvPr id="4" name="Group 3">
            <a:extLst>
              <a:ext uri="{FF2B5EF4-FFF2-40B4-BE49-F238E27FC236}">
                <a16:creationId xmlns:a16="http://schemas.microsoft.com/office/drawing/2014/main" id="{5BCB53AF-CF1D-419D-9DCA-692E6B1F9D72}"/>
              </a:ext>
              <a:ext uri="{C183D7F6-B498-43B3-948B-1728B52AA6E4}">
                <adec:decorative xmlns:adec="http://schemas.microsoft.com/office/drawing/2017/decorative" val="1"/>
              </a:ext>
            </a:extLst>
          </p:cNvPr>
          <p:cNvGrpSpPr/>
          <p:nvPr/>
        </p:nvGrpSpPr>
        <p:grpSpPr>
          <a:xfrm>
            <a:off x="10533190" y="3131502"/>
            <a:ext cx="731416" cy="731520"/>
            <a:chOff x="418643" y="4623409"/>
            <a:chExt cx="717140" cy="717242"/>
          </a:xfrm>
        </p:grpSpPr>
        <p:grpSp>
          <p:nvGrpSpPr>
            <p:cNvPr id="5" name="Group 4">
              <a:extLst>
                <a:ext uri="{FF2B5EF4-FFF2-40B4-BE49-F238E27FC236}">
                  <a16:creationId xmlns:a16="http://schemas.microsoft.com/office/drawing/2014/main" id="{D6F3F9FE-ACC0-4E4F-9975-4BFD5942318E}"/>
                </a:ext>
                <a:ext uri="{C183D7F6-B498-43B3-948B-1728B52AA6E4}">
                  <adec:decorative xmlns:adec="http://schemas.microsoft.com/office/drawing/2017/decorative" val="1"/>
                </a:ext>
              </a:extLst>
            </p:cNvPr>
            <p:cNvGrpSpPr/>
            <p:nvPr/>
          </p:nvGrpSpPr>
          <p:grpSpPr>
            <a:xfrm>
              <a:off x="418643" y="4623409"/>
              <a:ext cx="717140" cy="717242"/>
              <a:chOff x="7962901" y="3032919"/>
              <a:chExt cx="981074" cy="981076"/>
            </a:xfrm>
          </p:grpSpPr>
          <p:sp>
            <p:nvSpPr>
              <p:cNvPr id="7" name="Freeform 5">
                <a:extLst>
                  <a:ext uri="{FF2B5EF4-FFF2-40B4-BE49-F238E27FC236}">
                    <a16:creationId xmlns:a16="http://schemas.microsoft.com/office/drawing/2014/main" id="{B8E671B9-8BFE-4ED2-96A8-740659BF8BCA}"/>
                  </a:ext>
                </a:extLst>
              </p:cNvPr>
              <p:cNvSpPr>
                <a:spLocks/>
              </p:cNvSpPr>
              <p:nvPr/>
            </p:nvSpPr>
            <p:spPr bwMode="auto">
              <a:xfrm>
                <a:off x="7962901" y="3032919"/>
                <a:ext cx="981074" cy="981076"/>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sp>
            <p:nvSpPr>
              <p:cNvPr id="8" name="Freeform 6">
                <a:extLst>
                  <a:ext uri="{FF2B5EF4-FFF2-40B4-BE49-F238E27FC236}">
                    <a16:creationId xmlns:a16="http://schemas.microsoft.com/office/drawing/2014/main" id="{3DF95C40-D186-4AED-A834-186513DB64A1}"/>
                  </a:ext>
                </a:extLst>
              </p:cNvPr>
              <p:cNvSpPr>
                <a:spLocks noEditPoints="1"/>
              </p:cNvSpPr>
              <p:nvPr/>
            </p:nvSpPr>
            <p:spPr bwMode="auto">
              <a:xfrm>
                <a:off x="8031163" y="3102770"/>
                <a:ext cx="846137" cy="844550"/>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grpSp>
        <p:pic>
          <p:nvPicPr>
            <p:cNvPr id="6" name="Picture 5" descr="Icon of a bulb">
              <a:extLst>
                <a:ext uri="{FF2B5EF4-FFF2-40B4-BE49-F238E27FC236}">
                  <a16:creationId xmlns:a16="http://schemas.microsoft.com/office/drawing/2014/main" id="{791BE1FA-4B6D-4F4B-9629-7134F6B8D95B}"/>
                </a:ext>
              </a:extLst>
            </p:cNvPr>
            <p:cNvPicPr>
              <a:picLocks noChangeAspect="1"/>
            </p:cNvPicPr>
            <p:nvPr/>
          </p:nvPicPr>
          <p:blipFill>
            <a:blip r:embed="rId2"/>
            <a:stretch>
              <a:fillRect/>
            </a:stretch>
          </p:blipFill>
          <p:spPr>
            <a:xfrm>
              <a:off x="619369" y="4762500"/>
              <a:ext cx="315688" cy="439060"/>
            </a:xfrm>
            <a:prstGeom prst="rect">
              <a:avLst/>
            </a:prstGeom>
          </p:spPr>
        </p:pic>
      </p:grpSp>
    </p:spTree>
    <p:extLst>
      <p:ext uri="{BB962C8B-B14F-4D97-AF65-F5344CB8AC3E}">
        <p14:creationId xmlns:p14="http://schemas.microsoft.com/office/powerpoint/2010/main" val="34987714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03F22-6B19-4785-95FA-EFA2C3C62806}"/>
              </a:ext>
            </a:extLst>
          </p:cNvPr>
          <p:cNvSpPr>
            <a:spLocks noGrp="1"/>
          </p:cNvSpPr>
          <p:nvPr>
            <p:ph type="title"/>
          </p:nvPr>
        </p:nvSpPr>
        <p:spPr>
          <a:xfrm>
            <a:off x="433414" y="468835"/>
            <a:ext cx="11569646" cy="418538"/>
          </a:xfrm>
        </p:spPr>
        <p:txBody>
          <a:bodyPr/>
          <a:lstStyle/>
          <a:p>
            <a:r>
              <a:rPr lang="en-US" sz="2856">
                <a:solidFill>
                  <a:schemeClr val="tx1"/>
                </a:solidFill>
              </a:rPr>
              <a:t>Use cases for Azure Traffic Manager </a:t>
            </a:r>
            <a:endParaRPr lang="en-US"/>
          </a:p>
        </p:txBody>
      </p:sp>
      <p:sp>
        <p:nvSpPr>
          <p:cNvPr id="7" name="Rectangle 6">
            <a:extLst>
              <a:ext uri="{FF2B5EF4-FFF2-40B4-BE49-F238E27FC236}">
                <a16:creationId xmlns:a16="http://schemas.microsoft.com/office/drawing/2014/main" id="{FB095684-B4A5-422F-A066-E08E01390D7A}"/>
              </a:ext>
            </a:extLst>
          </p:cNvPr>
          <p:cNvSpPr/>
          <p:nvPr/>
        </p:nvSpPr>
        <p:spPr>
          <a:xfrm>
            <a:off x="481329" y="1242397"/>
            <a:ext cx="4617382" cy="94895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ctr" anchorCtr="0">
            <a:noAutofit/>
          </a:bodyPr>
          <a:lstStyle/>
          <a:p>
            <a:pPr defTabSz="932597"/>
            <a:r>
              <a:rPr lang="en-US" sz="2200">
                <a:solidFill>
                  <a:prstClr val="black"/>
                </a:solidFill>
                <a:latin typeface="Calibri" panose="020F0502020204030204"/>
              </a:rPr>
              <a:t>Increase application availability</a:t>
            </a:r>
          </a:p>
        </p:txBody>
      </p:sp>
      <p:sp>
        <p:nvSpPr>
          <p:cNvPr id="9" name="Rectangle 8">
            <a:extLst>
              <a:ext uri="{FF2B5EF4-FFF2-40B4-BE49-F238E27FC236}">
                <a16:creationId xmlns:a16="http://schemas.microsoft.com/office/drawing/2014/main" id="{62C93A08-3DAB-409A-9319-7F1399318D7F}"/>
              </a:ext>
            </a:extLst>
          </p:cNvPr>
          <p:cNvSpPr/>
          <p:nvPr/>
        </p:nvSpPr>
        <p:spPr>
          <a:xfrm>
            <a:off x="481329" y="2333675"/>
            <a:ext cx="4617382" cy="94895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ctr" anchorCtr="0">
            <a:noAutofit/>
          </a:bodyPr>
          <a:lstStyle/>
          <a:p>
            <a:pPr defTabSz="932597"/>
            <a:r>
              <a:rPr lang="en-US" sz="2200">
                <a:solidFill>
                  <a:prstClr val="black"/>
                </a:solidFill>
                <a:latin typeface="Calibri" panose="020F0502020204030204"/>
              </a:rPr>
              <a:t>Improve application performance</a:t>
            </a:r>
          </a:p>
        </p:txBody>
      </p:sp>
      <p:sp>
        <p:nvSpPr>
          <p:cNvPr id="11" name="Rectangle 10">
            <a:extLst>
              <a:ext uri="{FF2B5EF4-FFF2-40B4-BE49-F238E27FC236}">
                <a16:creationId xmlns:a16="http://schemas.microsoft.com/office/drawing/2014/main" id="{3442F0C5-B587-4619-B1BE-497EF0A4CC5D}"/>
              </a:ext>
            </a:extLst>
          </p:cNvPr>
          <p:cNvSpPr/>
          <p:nvPr/>
        </p:nvSpPr>
        <p:spPr>
          <a:xfrm>
            <a:off x="481329" y="3424954"/>
            <a:ext cx="4617382" cy="94895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ctr" anchorCtr="0">
            <a:noAutofit/>
          </a:bodyPr>
          <a:lstStyle/>
          <a:p>
            <a:pPr defTabSz="932597"/>
            <a:r>
              <a:rPr lang="en-US" sz="2200">
                <a:solidFill>
                  <a:prstClr val="black"/>
                </a:solidFill>
                <a:latin typeface="Calibri" panose="020F0502020204030204"/>
              </a:rPr>
              <a:t>Service maintenance without downtime</a:t>
            </a:r>
          </a:p>
        </p:txBody>
      </p:sp>
      <p:sp>
        <p:nvSpPr>
          <p:cNvPr id="13" name="Rectangle 12">
            <a:extLst>
              <a:ext uri="{FF2B5EF4-FFF2-40B4-BE49-F238E27FC236}">
                <a16:creationId xmlns:a16="http://schemas.microsoft.com/office/drawing/2014/main" id="{06EB3E5B-76A6-4EE9-A888-34DF05D19D44}"/>
              </a:ext>
            </a:extLst>
          </p:cNvPr>
          <p:cNvSpPr/>
          <p:nvPr/>
        </p:nvSpPr>
        <p:spPr>
          <a:xfrm>
            <a:off x="481329" y="4498396"/>
            <a:ext cx="4617382" cy="94895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ctr" anchorCtr="0">
            <a:noAutofit/>
          </a:bodyPr>
          <a:lstStyle/>
          <a:p>
            <a:pPr defTabSz="932597"/>
            <a:r>
              <a:rPr lang="en-US" sz="2200">
                <a:solidFill>
                  <a:prstClr val="black"/>
                </a:solidFill>
                <a:latin typeface="Calibri" panose="020F0502020204030204"/>
              </a:rPr>
              <a:t>Combine hybrid applications</a:t>
            </a:r>
          </a:p>
        </p:txBody>
      </p:sp>
      <p:sp>
        <p:nvSpPr>
          <p:cNvPr id="15" name="Rectangle 14">
            <a:extLst>
              <a:ext uri="{FF2B5EF4-FFF2-40B4-BE49-F238E27FC236}">
                <a16:creationId xmlns:a16="http://schemas.microsoft.com/office/drawing/2014/main" id="{F3FA03AE-754A-462A-AB1E-DA6218DCF084}"/>
              </a:ext>
            </a:extLst>
          </p:cNvPr>
          <p:cNvSpPr/>
          <p:nvPr/>
        </p:nvSpPr>
        <p:spPr>
          <a:xfrm>
            <a:off x="481329" y="5606345"/>
            <a:ext cx="4617382" cy="94895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ctr" anchorCtr="0">
            <a:noAutofit/>
          </a:bodyPr>
          <a:lstStyle/>
          <a:p>
            <a:pPr defTabSz="932597"/>
            <a:r>
              <a:rPr lang="en-US" sz="2200">
                <a:solidFill>
                  <a:prstClr val="black"/>
                </a:solidFill>
                <a:latin typeface="Calibri" panose="020F0502020204030204"/>
              </a:rPr>
              <a:t>Distribute traffic for complex deployments</a:t>
            </a:r>
          </a:p>
        </p:txBody>
      </p:sp>
      <p:pic>
        <p:nvPicPr>
          <p:cNvPr id="2050" name="Picture 2" descr="Traffic Manager profile diagram with two endpoints ">
            <a:extLst>
              <a:ext uri="{FF2B5EF4-FFF2-40B4-BE49-F238E27FC236}">
                <a16:creationId xmlns:a16="http://schemas.microsoft.com/office/drawing/2014/main" id="{559E545F-F3C4-48E0-B51B-88B082C92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225" y="3282631"/>
            <a:ext cx="5876359" cy="2686041"/>
          </a:xfrm>
          <a:prstGeom prst="rect">
            <a:avLst/>
          </a:prstGeom>
          <a:noFill/>
        </p:spPr>
      </p:pic>
      <p:sp>
        <p:nvSpPr>
          <p:cNvPr id="2" name="Rectangle 1">
            <a:extLst>
              <a:ext uri="{FF2B5EF4-FFF2-40B4-BE49-F238E27FC236}">
                <a16:creationId xmlns:a16="http://schemas.microsoft.com/office/drawing/2014/main" id="{48988B02-E314-4D38-9E46-7D1AD4AE9F53}"/>
              </a:ext>
              <a:ext uri="{C183D7F6-B498-43B3-948B-1728B52AA6E4}">
                <adec:decorative xmlns:adec="http://schemas.microsoft.com/office/drawing/2017/decorative" val="1"/>
              </a:ext>
            </a:extLst>
          </p:cNvPr>
          <p:cNvSpPr/>
          <p:nvPr/>
        </p:nvSpPr>
        <p:spPr bwMode="auto">
          <a:xfrm>
            <a:off x="5596501" y="2918927"/>
            <a:ext cx="6406559" cy="3306503"/>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131041773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03F22-6B19-4785-95FA-EFA2C3C62806}"/>
              </a:ext>
            </a:extLst>
          </p:cNvPr>
          <p:cNvSpPr>
            <a:spLocks noGrp="1"/>
          </p:cNvSpPr>
          <p:nvPr>
            <p:ph type="title"/>
          </p:nvPr>
        </p:nvSpPr>
        <p:spPr>
          <a:xfrm>
            <a:off x="433414" y="468835"/>
            <a:ext cx="11569646" cy="418538"/>
          </a:xfrm>
        </p:spPr>
        <p:txBody>
          <a:bodyPr/>
          <a:lstStyle/>
          <a:p>
            <a:r>
              <a:rPr lang="en-US" sz="2856">
                <a:solidFill>
                  <a:schemeClr val="tx1"/>
                </a:solidFill>
              </a:rPr>
              <a:t>How Traffic manager works </a:t>
            </a:r>
            <a:endParaRPr lang="en-US"/>
          </a:p>
        </p:txBody>
      </p:sp>
      <p:pic>
        <p:nvPicPr>
          <p:cNvPr id="4" name="Picture 3" descr="Diagram illustrating client usage flow in Traffic Manager">
            <a:extLst>
              <a:ext uri="{FF2B5EF4-FFF2-40B4-BE49-F238E27FC236}">
                <a16:creationId xmlns:a16="http://schemas.microsoft.com/office/drawing/2014/main" id="{A486AD63-CC2C-4A3E-B776-45193CC02936}"/>
              </a:ext>
            </a:extLst>
          </p:cNvPr>
          <p:cNvPicPr/>
          <p:nvPr/>
        </p:nvPicPr>
        <p:blipFill>
          <a:blip r:embed="rId3"/>
          <a:stretch>
            <a:fillRect/>
          </a:stretch>
        </p:blipFill>
        <p:spPr bwMode="auto">
          <a:xfrm>
            <a:off x="5611074" y="1197488"/>
            <a:ext cx="6569348" cy="5030223"/>
          </a:xfrm>
          <a:prstGeom prst="rect">
            <a:avLst/>
          </a:prstGeom>
          <a:noFill/>
          <a:ln>
            <a:noFill/>
          </a:ln>
        </p:spPr>
      </p:pic>
      <p:sp>
        <p:nvSpPr>
          <p:cNvPr id="7" name="Rectangle 6">
            <a:extLst>
              <a:ext uri="{FF2B5EF4-FFF2-40B4-BE49-F238E27FC236}">
                <a16:creationId xmlns:a16="http://schemas.microsoft.com/office/drawing/2014/main" id="{01D21617-0A81-4E4B-A637-923462AC10C9}"/>
              </a:ext>
            </a:extLst>
          </p:cNvPr>
          <p:cNvSpPr/>
          <p:nvPr/>
        </p:nvSpPr>
        <p:spPr>
          <a:xfrm>
            <a:off x="256052" y="2013835"/>
            <a:ext cx="5177660" cy="3795314"/>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ctr" anchorCtr="0">
            <a:noAutofit/>
          </a:bodyPr>
          <a:lstStyle/>
          <a:p>
            <a:pPr defTabSz="932597"/>
            <a:r>
              <a:rPr lang="en-US" sz="2040" dirty="0">
                <a:solidFill>
                  <a:prstClr val="black"/>
                </a:solidFill>
                <a:latin typeface="Calibri" panose="020F0502020204030204"/>
              </a:rPr>
              <a:t>The Traffic Manager name servers receive the request. They choose an endpoint based on:</a:t>
            </a:r>
          </a:p>
          <a:p>
            <a:pPr defTabSz="932597"/>
            <a:endParaRPr lang="en-US" sz="2040" dirty="0">
              <a:solidFill>
                <a:prstClr val="black"/>
              </a:solidFill>
              <a:latin typeface="Calibri" panose="020F0502020204030204"/>
            </a:endParaRPr>
          </a:p>
          <a:p>
            <a:pPr marL="349724" indent="-349724" defTabSz="932597">
              <a:buFont typeface="Arial" panose="020B0604020202020204" pitchFamily="34" charset="0"/>
              <a:buChar char="•"/>
            </a:pPr>
            <a:r>
              <a:rPr lang="en-US" sz="2040" dirty="0">
                <a:solidFill>
                  <a:prstClr val="black"/>
                </a:solidFill>
                <a:latin typeface="Calibri" panose="020F0502020204030204"/>
              </a:rPr>
              <a:t>The configured state of each endpoint</a:t>
            </a:r>
          </a:p>
          <a:p>
            <a:pPr marL="349724" indent="-349724" defTabSz="932597">
              <a:buFont typeface="Arial" panose="020B0604020202020204" pitchFamily="34" charset="0"/>
              <a:buChar char="•"/>
            </a:pPr>
            <a:r>
              <a:rPr lang="en-US" sz="2040" dirty="0">
                <a:solidFill>
                  <a:prstClr val="black"/>
                </a:solidFill>
                <a:latin typeface="Calibri" panose="020F0502020204030204"/>
              </a:rPr>
              <a:t>The current health of each endpoint, as determined by the Traffic Manager health checks </a:t>
            </a:r>
          </a:p>
          <a:p>
            <a:pPr marL="349724" indent="-349724" defTabSz="932597">
              <a:buFont typeface="Arial" panose="020B0604020202020204" pitchFamily="34" charset="0"/>
              <a:buChar char="•"/>
            </a:pPr>
            <a:r>
              <a:rPr lang="en-US" sz="2040" dirty="0">
                <a:solidFill>
                  <a:prstClr val="black"/>
                </a:solidFill>
                <a:latin typeface="Calibri" panose="020F0502020204030204"/>
              </a:rPr>
              <a:t>The chosen traffic-routing method</a:t>
            </a:r>
          </a:p>
          <a:p>
            <a:pPr marL="349724" indent="-349724" defTabSz="932597">
              <a:buFont typeface="Arial" panose="020B0604020202020204" pitchFamily="34" charset="0"/>
              <a:buChar char="•"/>
            </a:pPr>
            <a:r>
              <a:rPr lang="en-US" sz="2040" dirty="0">
                <a:solidFill>
                  <a:prstClr val="black"/>
                </a:solidFill>
                <a:latin typeface="Calibri" panose="020F0502020204030204"/>
              </a:rPr>
              <a:t>Final connection is not going through Traffic Manager </a:t>
            </a:r>
          </a:p>
        </p:txBody>
      </p:sp>
      <p:sp>
        <p:nvSpPr>
          <p:cNvPr id="2" name="Rectangle 1">
            <a:extLst>
              <a:ext uri="{FF2B5EF4-FFF2-40B4-BE49-F238E27FC236}">
                <a16:creationId xmlns:a16="http://schemas.microsoft.com/office/drawing/2014/main" id="{B5280167-D212-4CAC-A043-D3A7929D6C65}"/>
              </a:ext>
              <a:ext uri="{C183D7F6-B498-43B3-948B-1728B52AA6E4}">
                <adec:decorative xmlns:adec="http://schemas.microsoft.com/office/drawing/2017/decorative" val="1"/>
              </a:ext>
            </a:extLst>
          </p:cNvPr>
          <p:cNvSpPr/>
          <p:nvPr/>
        </p:nvSpPr>
        <p:spPr bwMode="auto">
          <a:xfrm>
            <a:off x="5611074" y="1197488"/>
            <a:ext cx="6569348" cy="5030223"/>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9823500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03F22-6B19-4785-95FA-EFA2C3C62806}"/>
              </a:ext>
            </a:extLst>
          </p:cNvPr>
          <p:cNvSpPr>
            <a:spLocks noGrp="1"/>
          </p:cNvSpPr>
          <p:nvPr>
            <p:ph type="title"/>
          </p:nvPr>
        </p:nvSpPr>
        <p:spPr>
          <a:xfrm>
            <a:off x="433414" y="468835"/>
            <a:ext cx="11569646" cy="418538"/>
          </a:xfrm>
        </p:spPr>
        <p:txBody>
          <a:bodyPr/>
          <a:lstStyle/>
          <a:p>
            <a:r>
              <a:rPr lang="en-US" sz="2856" dirty="0">
                <a:solidFill>
                  <a:schemeClr val="tx1"/>
                </a:solidFill>
              </a:rPr>
              <a:t>Traffic routing methods – Priority  </a:t>
            </a:r>
            <a:endParaRPr lang="en-US" dirty="0"/>
          </a:p>
        </p:txBody>
      </p:sp>
      <p:pic>
        <p:nvPicPr>
          <p:cNvPr id="4" name="Picture 3" descr="Diagram illustrating the 'Priority' routing method">
            <a:extLst>
              <a:ext uri="{FF2B5EF4-FFF2-40B4-BE49-F238E27FC236}">
                <a16:creationId xmlns:a16="http://schemas.microsoft.com/office/drawing/2014/main" id="{B3B92656-C9F5-4ED5-BDAE-BD59B990A630}"/>
              </a:ext>
            </a:extLst>
          </p:cNvPr>
          <p:cNvPicPr/>
          <p:nvPr/>
        </p:nvPicPr>
        <p:blipFill rotWithShape="1">
          <a:blip r:embed="rId3"/>
          <a:srcRect l="5247" r="7423"/>
          <a:stretch/>
        </p:blipFill>
        <p:spPr bwMode="auto">
          <a:xfrm>
            <a:off x="2480839" y="1267758"/>
            <a:ext cx="6627258" cy="5251392"/>
          </a:xfrm>
          <a:prstGeom prst="rect">
            <a:avLst/>
          </a:prstGeom>
          <a:noFill/>
          <a:ln>
            <a:noFill/>
          </a:ln>
        </p:spPr>
      </p:pic>
      <p:sp>
        <p:nvSpPr>
          <p:cNvPr id="2" name="Rectangle 1">
            <a:extLst>
              <a:ext uri="{FF2B5EF4-FFF2-40B4-BE49-F238E27FC236}">
                <a16:creationId xmlns:a16="http://schemas.microsoft.com/office/drawing/2014/main" id="{6580E47E-D86E-4DF9-A2E8-2043C5BD6296}"/>
              </a:ext>
              <a:ext uri="{C183D7F6-B498-43B3-948B-1728B52AA6E4}">
                <adec:decorative xmlns:adec="http://schemas.microsoft.com/office/drawing/2017/decorative" val="1"/>
              </a:ext>
            </a:extLst>
          </p:cNvPr>
          <p:cNvSpPr/>
          <p:nvPr/>
        </p:nvSpPr>
        <p:spPr bwMode="auto">
          <a:xfrm>
            <a:off x="2362669" y="1065833"/>
            <a:ext cx="7592967" cy="5453317"/>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121314862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A878-23CB-4E42-83CB-404ED5B8C50E}"/>
              </a:ext>
            </a:extLst>
          </p:cNvPr>
          <p:cNvSpPr>
            <a:spLocks noGrp="1"/>
          </p:cNvSpPr>
          <p:nvPr>
            <p:ph type="title"/>
          </p:nvPr>
        </p:nvSpPr>
        <p:spPr>
          <a:xfrm>
            <a:off x="433414" y="478873"/>
            <a:ext cx="11569646" cy="398462"/>
          </a:xfrm>
        </p:spPr>
        <p:txBody>
          <a:bodyPr/>
          <a:lstStyle/>
          <a:p>
            <a:r>
              <a:rPr lang="en-US" sz="2448">
                <a:solidFill>
                  <a:schemeClr val="tx1"/>
                </a:solidFill>
              </a:rPr>
              <a:t>Traffic routing methods – Weighted </a:t>
            </a:r>
            <a:endParaRPr lang="en-US"/>
          </a:p>
        </p:txBody>
      </p:sp>
      <p:pic>
        <p:nvPicPr>
          <p:cNvPr id="4" name="Picture 3" descr="Traffic Manager uses Weighted routing.">
            <a:extLst>
              <a:ext uri="{FF2B5EF4-FFF2-40B4-BE49-F238E27FC236}">
                <a16:creationId xmlns:a16="http://schemas.microsoft.com/office/drawing/2014/main" id="{31531ECE-CAAE-4FE2-B654-CCDCCFABE1D2}"/>
              </a:ext>
            </a:extLst>
          </p:cNvPr>
          <p:cNvPicPr>
            <a:picLocks noChangeAspect="1"/>
          </p:cNvPicPr>
          <p:nvPr/>
        </p:nvPicPr>
        <p:blipFill>
          <a:blip r:embed="rId3"/>
          <a:stretch>
            <a:fillRect/>
          </a:stretch>
        </p:blipFill>
        <p:spPr>
          <a:xfrm>
            <a:off x="2730048" y="1410760"/>
            <a:ext cx="5639722" cy="4917837"/>
          </a:xfrm>
          <a:prstGeom prst="rect">
            <a:avLst/>
          </a:prstGeom>
        </p:spPr>
      </p:pic>
      <p:sp>
        <p:nvSpPr>
          <p:cNvPr id="6" name="Rectangle 5">
            <a:extLst>
              <a:ext uri="{FF2B5EF4-FFF2-40B4-BE49-F238E27FC236}">
                <a16:creationId xmlns:a16="http://schemas.microsoft.com/office/drawing/2014/main" id="{91B86BF0-4990-4F8E-AB3C-215386756011}"/>
              </a:ext>
              <a:ext uri="{C183D7F6-B498-43B3-948B-1728B52AA6E4}">
                <adec:decorative xmlns:adec="http://schemas.microsoft.com/office/drawing/2017/decorative" val="1"/>
              </a:ext>
            </a:extLst>
          </p:cNvPr>
          <p:cNvSpPr/>
          <p:nvPr/>
        </p:nvSpPr>
        <p:spPr bwMode="auto">
          <a:xfrm>
            <a:off x="2185137" y="1190296"/>
            <a:ext cx="6541838" cy="5138301"/>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42228420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A878-23CB-4E42-83CB-404ED5B8C50E}"/>
              </a:ext>
            </a:extLst>
          </p:cNvPr>
          <p:cNvSpPr>
            <a:spLocks noGrp="1"/>
          </p:cNvSpPr>
          <p:nvPr>
            <p:ph type="title"/>
          </p:nvPr>
        </p:nvSpPr>
        <p:spPr>
          <a:xfrm>
            <a:off x="433414" y="478873"/>
            <a:ext cx="11569646" cy="398462"/>
          </a:xfrm>
        </p:spPr>
        <p:txBody>
          <a:bodyPr/>
          <a:lstStyle/>
          <a:p>
            <a:r>
              <a:rPr lang="en-US" sz="2448">
                <a:solidFill>
                  <a:schemeClr val="tx1"/>
                </a:solidFill>
              </a:rPr>
              <a:t>Traffic routing methods – Performance</a:t>
            </a:r>
            <a:endParaRPr lang="en-US"/>
          </a:p>
        </p:txBody>
      </p:sp>
      <p:pic>
        <p:nvPicPr>
          <p:cNvPr id="4" name="Picture 3" descr="Traffic Manager uses Performance routing.">
            <a:extLst>
              <a:ext uri="{FF2B5EF4-FFF2-40B4-BE49-F238E27FC236}">
                <a16:creationId xmlns:a16="http://schemas.microsoft.com/office/drawing/2014/main" id="{FFFCC586-A2D3-4714-BD5E-1D2E11A23F6C}"/>
              </a:ext>
            </a:extLst>
          </p:cNvPr>
          <p:cNvPicPr>
            <a:picLocks noChangeAspect="1"/>
          </p:cNvPicPr>
          <p:nvPr/>
        </p:nvPicPr>
        <p:blipFill>
          <a:blip r:embed="rId3"/>
          <a:stretch>
            <a:fillRect/>
          </a:stretch>
        </p:blipFill>
        <p:spPr>
          <a:xfrm>
            <a:off x="2381624" y="1100876"/>
            <a:ext cx="6847121" cy="5282616"/>
          </a:xfrm>
          <a:prstGeom prst="rect">
            <a:avLst/>
          </a:prstGeom>
        </p:spPr>
      </p:pic>
      <p:sp>
        <p:nvSpPr>
          <p:cNvPr id="6" name="Rectangle 5">
            <a:extLst>
              <a:ext uri="{FF2B5EF4-FFF2-40B4-BE49-F238E27FC236}">
                <a16:creationId xmlns:a16="http://schemas.microsoft.com/office/drawing/2014/main" id="{8C58C874-2D36-4CAD-A891-48EAFD0678A5}"/>
              </a:ext>
              <a:ext uri="{C183D7F6-B498-43B3-948B-1728B52AA6E4}">
                <adec:decorative xmlns:adec="http://schemas.microsoft.com/office/drawing/2017/decorative" val="1"/>
              </a:ext>
            </a:extLst>
          </p:cNvPr>
          <p:cNvSpPr/>
          <p:nvPr/>
        </p:nvSpPr>
        <p:spPr bwMode="auto">
          <a:xfrm>
            <a:off x="2001070" y="1100876"/>
            <a:ext cx="7535798" cy="5409021"/>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351670456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907F6-4A63-4AD0-84C2-99161849689D}"/>
              </a:ext>
            </a:extLst>
          </p:cNvPr>
          <p:cNvSpPr>
            <a:spLocks noGrp="1"/>
          </p:cNvSpPr>
          <p:nvPr>
            <p:ph type="title"/>
          </p:nvPr>
        </p:nvSpPr>
        <p:spPr>
          <a:xfrm>
            <a:off x="433414" y="468835"/>
            <a:ext cx="11569646" cy="418538"/>
          </a:xfrm>
        </p:spPr>
        <p:txBody>
          <a:bodyPr/>
          <a:lstStyle/>
          <a:p>
            <a:r>
              <a:rPr lang="en-US" sz="2448" dirty="0">
                <a:solidFill>
                  <a:schemeClr val="tx1"/>
                </a:solidFill>
              </a:rPr>
              <a:t>Traffic routing methods </a:t>
            </a:r>
            <a:r>
              <a:rPr lang="en-US" sz="2448" b="1" dirty="0">
                <a:solidFill>
                  <a:schemeClr val="tx1"/>
                </a:solidFill>
              </a:rPr>
              <a:t> - </a:t>
            </a:r>
            <a:r>
              <a:rPr lang="en-US" dirty="0"/>
              <a:t>Geographic</a:t>
            </a:r>
          </a:p>
        </p:txBody>
      </p:sp>
      <p:pic>
        <p:nvPicPr>
          <p:cNvPr id="3" name="Picture 2" descr="Traffic Manager uses Geographic routing.">
            <a:extLst>
              <a:ext uri="{FF2B5EF4-FFF2-40B4-BE49-F238E27FC236}">
                <a16:creationId xmlns:a16="http://schemas.microsoft.com/office/drawing/2014/main" id="{D537F8A1-0695-4159-BBE7-86FD4FF3BC0F}"/>
              </a:ext>
            </a:extLst>
          </p:cNvPr>
          <p:cNvPicPr>
            <a:picLocks noChangeAspect="1"/>
          </p:cNvPicPr>
          <p:nvPr/>
        </p:nvPicPr>
        <p:blipFill>
          <a:blip r:embed="rId3"/>
          <a:stretch>
            <a:fillRect/>
          </a:stretch>
        </p:blipFill>
        <p:spPr>
          <a:xfrm>
            <a:off x="2526869" y="1056952"/>
            <a:ext cx="6680537" cy="5296188"/>
          </a:xfrm>
          <a:prstGeom prst="rect">
            <a:avLst/>
          </a:prstGeom>
        </p:spPr>
      </p:pic>
      <p:sp>
        <p:nvSpPr>
          <p:cNvPr id="5" name="Rectangle 4">
            <a:extLst>
              <a:ext uri="{FF2B5EF4-FFF2-40B4-BE49-F238E27FC236}">
                <a16:creationId xmlns:a16="http://schemas.microsoft.com/office/drawing/2014/main" id="{2DA573B3-08F9-4AA4-B1AF-662350314B97}"/>
              </a:ext>
              <a:ext uri="{C183D7F6-B498-43B3-948B-1728B52AA6E4}">
                <adec:decorative xmlns:adec="http://schemas.microsoft.com/office/drawing/2017/decorative" val="1"/>
              </a:ext>
            </a:extLst>
          </p:cNvPr>
          <p:cNvSpPr/>
          <p:nvPr/>
        </p:nvSpPr>
        <p:spPr bwMode="auto">
          <a:xfrm>
            <a:off x="2283306" y="849168"/>
            <a:ext cx="7167664" cy="5503972"/>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6870478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5167F-2595-41DD-A029-69784E17DE89}"/>
              </a:ext>
            </a:extLst>
          </p:cNvPr>
          <p:cNvSpPr>
            <a:spLocks noGrp="1"/>
          </p:cNvSpPr>
          <p:nvPr>
            <p:ph type="title"/>
          </p:nvPr>
        </p:nvSpPr>
        <p:spPr>
          <a:xfrm>
            <a:off x="597748" y="3237900"/>
            <a:ext cx="9069637" cy="518726"/>
          </a:xfrm>
        </p:spPr>
        <p:txBody>
          <a:bodyPr/>
          <a:lstStyle/>
          <a:p>
            <a:r>
              <a:rPr lang="en-US" dirty="0"/>
              <a:t>Implement </a:t>
            </a:r>
            <a:r>
              <a:rPr lang="en-US" sz="3672" dirty="0"/>
              <a:t>virtual network traffic routing </a:t>
            </a:r>
            <a:endParaRPr lang="en-US" dirty="0"/>
          </a:p>
        </p:txBody>
      </p:sp>
      <p:grpSp>
        <p:nvGrpSpPr>
          <p:cNvPr id="4" name="Group 3">
            <a:extLst>
              <a:ext uri="{FF2B5EF4-FFF2-40B4-BE49-F238E27FC236}">
                <a16:creationId xmlns:a16="http://schemas.microsoft.com/office/drawing/2014/main" id="{3F89908D-A4F7-4C5F-BD3C-E209852C194D}"/>
              </a:ext>
              <a:ext uri="{C183D7F6-B498-43B3-948B-1728B52AA6E4}">
                <adec:decorative xmlns:adec="http://schemas.microsoft.com/office/drawing/2017/decorative" val="1"/>
              </a:ext>
            </a:extLst>
          </p:cNvPr>
          <p:cNvGrpSpPr/>
          <p:nvPr/>
        </p:nvGrpSpPr>
        <p:grpSpPr>
          <a:xfrm>
            <a:off x="10534103" y="3131502"/>
            <a:ext cx="731416" cy="731520"/>
            <a:chOff x="6229350" y="3134008"/>
            <a:chExt cx="717140" cy="717242"/>
          </a:xfrm>
        </p:grpSpPr>
        <p:grpSp>
          <p:nvGrpSpPr>
            <p:cNvPr id="6" name="Group 5">
              <a:extLst>
                <a:ext uri="{FF2B5EF4-FFF2-40B4-BE49-F238E27FC236}">
                  <a16:creationId xmlns:a16="http://schemas.microsoft.com/office/drawing/2014/main" id="{8EA0D1BA-F2F3-4435-A7B7-4618E6A91A94}"/>
                </a:ext>
              </a:extLst>
            </p:cNvPr>
            <p:cNvGrpSpPr/>
            <p:nvPr/>
          </p:nvGrpSpPr>
          <p:grpSpPr>
            <a:xfrm>
              <a:off x="6229350" y="3134008"/>
              <a:ext cx="717140" cy="717242"/>
              <a:chOff x="6229350" y="3134008"/>
              <a:chExt cx="717140" cy="717242"/>
            </a:xfrm>
          </p:grpSpPr>
          <p:sp>
            <p:nvSpPr>
              <p:cNvPr id="8" name="Freeform 5">
                <a:extLst>
                  <a:ext uri="{FF2B5EF4-FFF2-40B4-BE49-F238E27FC236}">
                    <a16:creationId xmlns:a16="http://schemas.microsoft.com/office/drawing/2014/main" id="{E2F79612-82D1-4A13-8F8A-E92C374A7E22}"/>
                  </a:ext>
                </a:extLst>
              </p:cNvPr>
              <p:cNvSpPr>
                <a:spLocks/>
              </p:cNvSpPr>
              <p:nvPr/>
            </p:nvSpPr>
            <p:spPr bwMode="auto">
              <a:xfrm>
                <a:off x="6229350" y="3134008"/>
                <a:ext cx="717140" cy="717242"/>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sp>
            <p:nvSpPr>
              <p:cNvPr id="9" name="Freeform 6">
                <a:extLst>
                  <a:ext uri="{FF2B5EF4-FFF2-40B4-BE49-F238E27FC236}">
                    <a16:creationId xmlns:a16="http://schemas.microsoft.com/office/drawing/2014/main" id="{2C005B46-53EB-4FAF-BA2E-EF74B5EC7442}"/>
                  </a:ext>
                </a:extLst>
              </p:cNvPr>
              <p:cNvSpPr>
                <a:spLocks noEditPoints="1"/>
              </p:cNvSpPr>
              <p:nvPr/>
            </p:nvSpPr>
            <p:spPr bwMode="auto">
              <a:xfrm>
                <a:off x="6279248" y="3185074"/>
                <a:ext cx="618505" cy="617431"/>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grpSp>
        <p:pic>
          <p:nvPicPr>
            <p:cNvPr id="7" name="Picture 6" descr="Icon of three dots and outward pointing chevrons on left and right">
              <a:extLst>
                <a:ext uri="{FF2B5EF4-FFF2-40B4-BE49-F238E27FC236}">
                  <a16:creationId xmlns:a16="http://schemas.microsoft.com/office/drawing/2014/main" id="{751A3BB7-237F-41FA-A300-82517B39D8D9}"/>
                </a:ext>
              </a:extLst>
            </p:cNvPr>
            <p:cNvPicPr>
              <a:picLocks noChangeAspect="1"/>
            </p:cNvPicPr>
            <p:nvPr/>
          </p:nvPicPr>
          <p:blipFill>
            <a:blip r:embed="rId2"/>
            <a:stretch>
              <a:fillRect/>
            </a:stretch>
          </p:blipFill>
          <p:spPr>
            <a:xfrm>
              <a:off x="6337313" y="3382030"/>
              <a:ext cx="501214" cy="221198"/>
            </a:xfrm>
            <a:prstGeom prst="rect">
              <a:avLst/>
            </a:prstGeom>
          </p:spPr>
        </p:pic>
      </p:grpSp>
    </p:spTree>
    <p:extLst>
      <p:ext uri="{BB962C8B-B14F-4D97-AF65-F5344CB8AC3E}">
        <p14:creationId xmlns:p14="http://schemas.microsoft.com/office/powerpoint/2010/main" val="18040373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97748" y="3237900"/>
            <a:ext cx="9069637" cy="518726"/>
          </a:xfrm>
        </p:spPr>
        <p:txBody>
          <a:bodyPr/>
          <a:lstStyle/>
          <a:p>
            <a:r>
              <a:rPr lang="en-US" sz="3672" dirty="0"/>
              <a:t>Azure Application Gateway</a:t>
            </a:r>
            <a:endParaRPr lang="en-US" dirty="0"/>
          </a:p>
        </p:txBody>
      </p:sp>
      <p:grpSp>
        <p:nvGrpSpPr>
          <p:cNvPr id="7" name="Group 6">
            <a:extLst>
              <a:ext uri="{FF2B5EF4-FFF2-40B4-BE49-F238E27FC236}">
                <a16:creationId xmlns:a16="http://schemas.microsoft.com/office/drawing/2014/main" id="{E00B7EC2-C7A2-41A8-80BE-1A574EDAE1B5}"/>
              </a:ext>
              <a:ext uri="{C183D7F6-B498-43B3-948B-1728B52AA6E4}">
                <adec:decorative xmlns:adec="http://schemas.microsoft.com/office/drawing/2017/decorative" val="1"/>
              </a:ext>
            </a:extLst>
          </p:cNvPr>
          <p:cNvGrpSpPr/>
          <p:nvPr/>
        </p:nvGrpSpPr>
        <p:grpSpPr>
          <a:xfrm>
            <a:off x="10526621" y="3131502"/>
            <a:ext cx="731416" cy="731520"/>
            <a:chOff x="418643" y="1487929"/>
            <a:chExt cx="717140" cy="717242"/>
          </a:xfrm>
        </p:grpSpPr>
        <p:grpSp>
          <p:nvGrpSpPr>
            <p:cNvPr id="9" name="Group 8">
              <a:extLst>
                <a:ext uri="{FF2B5EF4-FFF2-40B4-BE49-F238E27FC236}">
                  <a16:creationId xmlns:a16="http://schemas.microsoft.com/office/drawing/2014/main" id="{E2C0CD26-DD52-452D-9672-0CCE8DCFB5D9}"/>
                </a:ext>
              </a:extLst>
            </p:cNvPr>
            <p:cNvGrpSpPr/>
            <p:nvPr/>
          </p:nvGrpSpPr>
          <p:grpSpPr>
            <a:xfrm>
              <a:off x="418643" y="1487929"/>
              <a:ext cx="717140" cy="717242"/>
              <a:chOff x="418643" y="1487929"/>
              <a:chExt cx="717140" cy="717242"/>
            </a:xfrm>
          </p:grpSpPr>
          <p:sp>
            <p:nvSpPr>
              <p:cNvPr id="11" name="Freeform 5">
                <a:extLst>
                  <a:ext uri="{FF2B5EF4-FFF2-40B4-BE49-F238E27FC236}">
                    <a16:creationId xmlns:a16="http://schemas.microsoft.com/office/drawing/2014/main" id="{35E77CA8-95EC-461B-9E25-0DE5AE9CE9EA}"/>
                  </a:ext>
                </a:extLst>
              </p:cNvPr>
              <p:cNvSpPr>
                <a:spLocks/>
              </p:cNvSpPr>
              <p:nvPr/>
            </p:nvSpPr>
            <p:spPr bwMode="auto">
              <a:xfrm>
                <a:off x="418643" y="1487929"/>
                <a:ext cx="717140" cy="717242"/>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dirty="0">
                  <a:solidFill>
                    <a:srgbClr val="000000"/>
                  </a:solidFill>
                  <a:latin typeface="Segoe UI"/>
                </a:endParaRPr>
              </a:p>
            </p:txBody>
          </p:sp>
          <p:sp>
            <p:nvSpPr>
              <p:cNvPr id="12" name="Freeform 6">
                <a:extLst>
                  <a:ext uri="{FF2B5EF4-FFF2-40B4-BE49-F238E27FC236}">
                    <a16:creationId xmlns:a16="http://schemas.microsoft.com/office/drawing/2014/main" id="{6495E5B7-332D-4AED-B064-832A4851D175}"/>
                  </a:ext>
                </a:extLst>
              </p:cNvPr>
              <p:cNvSpPr>
                <a:spLocks noEditPoints="1"/>
              </p:cNvSpPr>
              <p:nvPr/>
            </p:nvSpPr>
            <p:spPr bwMode="auto">
              <a:xfrm>
                <a:off x="467961" y="1537835"/>
                <a:ext cx="618505" cy="617431"/>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dirty="0">
                  <a:solidFill>
                    <a:srgbClr val="000000"/>
                  </a:solidFill>
                  <a:latin typeface="Segoe UI"/>
                </a:endParaRPr>
              </a:p>
            </p:txBody>
          </p:sp>
        </p:grpSp>
        <p:pic>
          <p:nvPicPr>
            <p:cNvPr id="10" name="Picture 9" descr="Icon of three concentric arcs">
              <a:extLst>
                <a:ext uri="{FF2B5EF4-FFF2-40B4-BE49-F238E27FC236}">
                  <a16:creationId xmlns:a16="http://schemas.microsoft.com/office/drawing/2014/main" id="{D6C89B61-AC59-44B1-9E24-362575F441A8}"/>
                </a:ext>
              </a:extLst>
            </p:cNvPr>
            <p:cNvPicPr>
              <a:picLocks noChangeAspect="1"/>
            </p:cNvPicPr>
            <p:nvPr/>
          </p:nvPicPr>
          <p:blipFill>
            <a:blip r:embed="rId2"/>
            <a:stretch>
              <a:fillRect/>
            </a:stretch>
          </p:blipFill>
          <p:spPr>
            <a:xfrm>
              <a:off x="546738" y="1616076"/>
              <a:ext cx="460952" cy="460950"/>
            </a:xfrm>
            <a:prstGeom prst="rect">
              <a:avLst/>
            </a:prstGeom>
          </p:spPr>
        </p:pic>
      </p:grpSp>
    </p:spTree>
    <p:extLst>
      <p:ext uri="{BB962C8B-B14F-4D97-AF65-F5344CB8AC3E}">
        <p14:creationId xmlns:p14="http://schemas.microsoft.com/office/powerpoint/2010/main" val="58126466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FD67-B9CE-464C-BEFD-D97DA798FC3B}"/>
              </a:ext>
            </a:extLst>
          </p:cNvPr>
          <p:cNvSpPr>
            <a:spLocks noGrp="1"/>
          </p:cNvSpPr>
          <p:nvPr>
            <p:ph type="title"/>
          </p:nvPr>
        </p:nvSpPr>
        <p:spPr>
          <a:xfrm>
            <a:off x="469327" y="633186"/>
            <a:ext cx="11531551" cy="411103"/>
          </a:xfrm>
        </p:spPr>
        <p:txBody>
          <a:bodyPr/>
          <a:lstStyle/>
          <a:p>
            <a:r>
              <a:rPr lang="en-US" dirty="0">
                <a:solidFill>
                  <a:schemeClr val="tx1"/>
                </a:solidFill>
              </a:rPr>
              <a:t>Application Gateway features</a:t>
            </a:r>
          </a:p>
        </p:txBody>
      </p:sp>
      <p:sp>
        <p:nvSpPr>
          <p:cNvPr id="3" name="Rectangle 2">
            <a:extLst>
              <a:ext uri="{FF2B5EF4-FFF2-40B4-BE49-F238E27FC236}">
                <a16:creationId xmlns:a16="http://schemas.microsoft.com/office/drawing/2014/main" id="{1BBABD2E-FE66-4476-B463-C7CEEDD08C1E}"/>
              </a:ext>
              <a:ext uri="{C183D7F6-B498-43B3-948B-1728B52AA6E4}">
                <adec:decorative xmlns:adec="http://schemas.microsoft.com/office/drawing/2017/decorative" val="1"/>
              </a:ext>
            </a:extLst>
          </p:cNvPr>
          <p:cNvSpPr/>
          <p:nvPr/>
        </p:nvSpPr>
        <p:spPr bwMode="auto">
          <a:xfrm>
            <a:off x="431231" y="1192540"/>
            <a:ext cx="11580757" cy="3730802"/>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IN" sz="2400" dirty="0">
              <a:gradFill>
                <a:gsLst>
                  <a:gs pos="0">
                    <a:srgbClr val="FFFFFF"/>
                  </a:gs>
                  <a:gs pos="100000">
                    <a:srgbClr val="FFFFFF"/>
                  </a:gs>
                </a:gsLst>
                <a:lin ang="5400000" scaled="0"/>
              </a:gradFill>
              <a:latin typeface="Calibri" panose="020F0502020204030204"/>
              <a:cs typeface="Segoe UI" pitchFamily="34" charset="0"/>
            </a:endParaRPr>
          </a:p>
        </p:txBody>
      </p:sp>
      <p:pic>
        <p:nvPicPr>
          <p:cNvPr id="7" name="Picture 6" descr="A flowchart from left to right: browser, app gateway frontend IP, listener, Rule, and backed pool">
            <a:extLst>
              <a:ext uri="{FF2B5EF4-FFF2-40B4-BE49-F238E27FC236}">
                <a16:creationId xmlns:a16="http://schemas.microsoft.com/office/drawing/2014/main" id="{72978EE4-25B5-44AE-842F-14410ED87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918" y="1385010"/>
            <a:ext cx="10155383" cy="3345857"/>
          </a:xfrm>
          <a:prstGeom prst="rect">
            <a:avLst/>
          </a:prstGeom>
        </p:spPr>
      </p:pic>
      <p:sp>
        <p:nvSpPr>
          <p:cNvPr id="5" name="Freeform: Shape 4">
            <a:extLst>
              <a:ext uri="{FF2B5EF4-FFF2-40B4-BE49-F238E27FC236}">
                <a16:creationId xmlns:a16="http://schemas.microsoft.com/office/drawing/2014/main" id="{C6630F68-59D7-4F97-BA21-1C836BA45436}"/>
              </a:ext>
            </a:extLst>
          </p:cNvPr>
          <p:cNvSpPr/>
          <p:nvPr/>
        </p:nvSpPr>
        <p:spPr>
          <a:xfrm>
            <a:off x="431232" y="5050751"/>
            <a:ext cx="2582495" cy="1310589"/>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r>
              <a:rPr lang="en-US" dirty="0">
                <a:solidFill>
                  <a:prstClr val="black"/>
                </a:solidFill>
                <a:latin typeface="Calibri" panose="020F0502020204030204"/>
              </a:rPr>
              <a:t>Manages web</a:t>
            </a:r>
            <a:br>
              <a:rPr lang="en-US" dirty="0">
                <a:solidFill>
                  <a:prstClr val="black"/>
                </a:solidFill>
                <a:latin typeface="Calibri" panose="020F0502020204030204"/>
              </a:rPr>
            </a:br>
            <a:r>
              <a:rPr lang="en-US" dirty="0">
                <a:solidFill>
                  <a:prstClr val="black"/>
                </a:solidFill>
                <a:latin typeface="Calibri" panose="020F0502020204030204"/>
              </a:rPr>
              <a:t>app requests</a:t>
            </a:r>
          </a:p>
        </p:txBody>
      </p:sp>
      <p:sp>
        <p:nvSpPr>
          <p:cNvPr id="4" name="Freeform: Shape 3">
            <a:extLst>
              <a:ext uri="{FF2B5EF4-FFF2-40B4-BE49-F238E27FC236}">
                <a16:creationId xmlns:a16="http://schemas.microsoft.com/office/drawing/2014/main" id="{65ADF4AF-65C7-46D7-8DF1-8FD564437114}"/>
              </a:ext>
            </a:extLst>
          </p:cNvPr>
          <p:cNvSpPr/>
          <p:nvPr/>
        </p:nvSpPr>
        <p:spPr>
          <a:xfrm>
            <a:off x="3168387" y="5050751"/>
            <a:ext cx="4342784" cy="1310589"/>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r>
              <a:rPr lang="en-US" dirty="0">
                <a:solidFill>
                  <a:prstClr val="black"/>
                </a:solidFill>
                <a:latin typeface="Calibri" panose="020F0502020204030204"/>
              </a:rPr>
              <a:t>Routes traffic to a pool of web servers based on the URL of a request </a:t>
            </a:r>
          </a:p>
        </p:txBody>
      </p:sp>
      <p:sp>
        <p:nvSpPr>
          <p:cNvPr id="6" name="Freeform: Shape 5">
            <a:extLst>
              <a:ext uri="{FF2B5EF4-FFF2-40B4-BE49-F238E27FC236}">
                <a16:creationId xmlns:a16="http://schemas.microsoft.com/office/drawing/2014/main" id="{05AB522E-AE38-45DB-BAB9-CB2996C2DAB2}"/>
              </a:ext>
            </a:extLst>
          </p:cNvPr>
          <p:cNvSpPr/>
          <p:nvPr/>
        </p:nvSpPr>
        <p:spPr>
          <a:xfrm>
            <a:off x="7662461" y="5050751"/>
            <a:ext cx="4342784" cy="1310589"/>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r>
              <a:rPr lang="en-US" dirty="0">
                <a:solidFill>
                  <a:prstClr val="black"/>
                </a:solidFill>
                <a:latin typeface="Calibri" panose="020F0502020204030204"/>
              </a:rPr>
              <a:t>The web servers can be Azure virtual machines, Azure virtual machine scale sets, Azure App Service, and even</a:t>
            </a:r>
            <a:br>
              <a:rPr lang="en-US" dirty="0">
                <a:solidFill>
                  <a:prstClr val="black"/>
                </a:solidFill>
                <a:latin typeface="Calibri" panose="020F0502020204030204"/>
              </a:rPr>
            </a:br>
            <a:r>
              <a:rPr lang="en-US" dirty="0">
                <a:solidFill>
                  <a:prstClr val="black"/>
                </a:solidFill>
                <a:latin typeface="Calibri" panose="020F0502020204030204"/>
              </a:rPr>
              <a:t>on-premises servers</a:t>
            </a:r>
          </a:p>
        </p:txBody>
      </p:sp>
    </p:spTree>
    <p:extLst>
      <p:ext uri="{BB962C8B-B14F-4D97-AF65-F5344CB8AC3E}">
        <p14:creationId xmlns:p14="http://schemas.microsoft.com/office/powerpoint/2010/main" val="85114981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9B50-5D67-4608-B464-AEAEA00296B7}"/>
              </a:ext>
            </a:extLst>
          </p:cNvPr>
          <p:cNvSpPr>
            <a:spLocks noGrp="1"/>
          </p:cNvSpPr>
          <p:nvPr>
            <p:ph type="title"/>
          </p:nvPr>
        </p:nvSpPr>
        <p:spPr/>
        <p:txBody>
          <a:bodyPr/>
          <a:lstStyle/>
          <a:p>
            <a:r>
              <a:rPr lang="en-US" dirty="0">
                <a:solidFill>
                  <a:schemeClr val="tx1"/>
                </a:solidFill>
              </a:rPr>
              <a:t>Determine Application Gateway Routing</a:t>
            </a:r>
          </a:p>
        </p:txBody>
      </p:sp>
      <p:sp>
        <p:nvSpPr>
          <p:cNvPr id="6" name="Rectangle 5">
            <a:extLst>
              <a:ext uri="{FF2B5EF4-FFF2-40B4-BE49-F238E27FC236}">
                <a16:creationId xmlns:a16="http://schemas.microsoft.com/office/drawing/2014/main" id="{7E7BF4B1-A6C4-49D0-B3A8-F59B0004C3AA}"/>
              </a:ext>
              <a:ext uri="{C183D7F6-B498-43B3-948B-1728B52AA6E4}">
                <adec:decorative xmlns:adec="http://schemas.microsoft.com/office/drawing/2017/decorative" val="1"/>
              </a:ext>
            </a:extLst>
          </p:cNvPr>
          <p:cNvSpPr/>
          <p:nvPr/>
        </p:nvSpPr>
        <p:spPr bwMode="auto">
          <a:xfrm>
            <a:off x="427859" y="1192540"/>
            <a:ext cx="5714189" cy="523402"/>
          </a:xfrm>
          <a:prstGeom prst="rect">
            <a:avLst/>
          </a:prstGeom>
          <a:solidFill>
            <a:srgbClr val="243A5E"/>
          </a:solidFill>
          <a:ln w="19050">
            <a:solidFill>
              <a:srgbClr val="243A5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597"/>
            <a:r>
              <a:rPr lang="en-US" sz="2000" dirty="0">
                <a:solidFill>
                  <a:prstClr val="white"/>
                </a:solidFill>
                <a:latin typeface="Calibri Light" panose="020F0302020204030204"/>
              </a:rPr>
              <a:t>Path-based routing</a:t>
            </a:r>
          </a:p>
        </p:txBody>
      </p:sp>
      <p:sp>
        <p:nvSpPr>
          <p:cNvPr id="3" name="Rectangle 2">
            <a:extLst>
              <a:ext uri="{FF2B5EF4-FFF2-40B4-BE49-F238E27FC236}">
                <a16:creationId xmlns:a16="http://schemas.microsoft.com/office/drawing/2014/main" id="{8D782C67-6854-400F-8BB0-657886095782}"/>
              </a:ext>
              <a:ext uri="{C183D7F6-B498-43B3-948B-1728B52AA6E4}">
                <adec:decorative xmlns:adec="http://schemas.microsoft.com/office/drawing/2017/decorative" val="1"/>
              </a:ext>
            </a:extLst>
          </p:cNvPr>
          <p:cNvSpPr/>
          <p:nvPr/>
        </p:nvSpPr>
        <p:spPr bwMode="auto">
          <a:xfrm>
            <a:off x="427859" y="1856742"/>
            <a:ext cx="5714189" cy="4504598"/>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Calibri" panose="020F0502020204030204"/>
              <a:cs typeface="Segoe UI" pitchFamily="34" charset="0"/>
            </a:endParaRPr>
          </a:p>
        </p:txBody>
      </p:sp>
      <p:pic>
        <p:nvPicPr>
          <p:cNvPr id="8" name="Picture 7" descr="Flowchart from left to right: user, application gateway, image server pool. Traffic is directed to the image server pool based on *images or *video">
            <a:extLst>
              <a:ext uri="{FF2B5EF4-FFF2-40B4-BE49-F238E27FC236}">
                <a16:creationId xmlns:a16="http://schemas.microsoft.com/office/drawing/2014/main" id="{D4F8C063-2E0F-4ABB-A462-3F8CDD418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39" y="2473667"/>
            <a:ext cx="5196429" cy="3454238"/>
          </a:xfrm>
          <a:prstGeom prst="rect">
            <a:avLst/>
          </a:prstGeom>
          <a:ln>
            <a:noFill/>
          </a:ln>
        </p:spPr>
      </p:pic>
      <p:sp>
        <p:nvSpPr>
          <p:cNvPr id="4" name="Rectangle 3">
            <a:extLst>
              <a:ext uri="{FF2B5EF4-FFF2-40B4-BE49-F238E27FC236}">
                <a16:creationId xmlns:a16="http://schemas.microsoft.com/office/drawing/2014/main" id="{3D2358C1-961D-4EA6-933F-C17A97B8D3F9}"/>
              </a:ext>
              <a:ext uri="{C183D7F6-B498-43B3-948B-1728B52AA6E4}">
                <adec:decorative xmlns:adec="http://schemas.microsoft.com/office/drawing/2017/decorative" val="1"/>
              </a:ext>
            </a:extLst>
          </p:cNvPr>
          <p:cNvSpPr/>
          <p:nvPr/>
        </p:nvSpPr>
        <p:spPr bwMode="auto">
          <a:xfrm>
            <a:off x="6294465" y="1192540"/>
            <a:ext cx="5714152" cy="523402"/>
          </a:xfrm>
          <a:prstGeom prst="rect">
            <a:avLst/>
          </a:prstGeom>
          <a:solidFill>
            <a:srgbClr val="243A5E"/>
          </a:solidFill>
          <a:ln w="19050">
            <a:solidFill>
              <a:srgbClr val="243A5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597"/>
            <a:r>
              <a:rPr lang="en-US" sz="2000" dirty="0">
                <a:solidFill>
                  <a:prstClr val="white"/>
                </a:solidFill>
                <a:latin typeface="Calibri Light" panose="020F0302020204030204"/>
              </a:rPr>
              <a:t>Multiple-site routing</a:t>
            </a:r>
          </a:p>
        </p:txBody>
      </p:sp>
      <p:sp>
        <p:nvSpPr>
          <p:cNvPr id="13" name="Rectangle 12">
            <a:extLst>
              <a:ext uri="{FF2B5EF4-FFF2-40B4-BE49-F238E27FC236}">
                <a16:creationId xmlns:a16="http://schemas.microsoft.com/office/drawing/2014/main" id="{EC4D4EAC-54DC-4990-8749-2009AAF869FC}"/>
              </a:ext>
              <a:ext uri="{C183D7F6-B498-43B3-948B-1728B52AA6E4}">
                <adec:decorative xmlns:adec="http://schemas.microsoft.com/office/drawing/2017/decorative" val="1"/>
              </a:ext>
            </a:extLst>
          </p:cNvPr>
          <p:cNvSpPr/>
          <p:nvPr/>
        </p:nvSpPr>
        <p:spPr bwMode="auto">
          <a:xfrm>
            <a:off x="6294466" y="1856742"/>
            <a:ext cx="5714189" cy="4504598"/>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Calibri" panose="020F0502020204030204"/>
              <a:cs typeface="Segoe UI" pitchFamily="34" charset="0"/>
            </a:endParaRPr>
          </a:p>
        </p:txBody>
      </p:sp>
      <p:pic>
        <p:nvPicPr>
          <p:cNvPr id="10" name="Picture 9" descr="Flowchart left to right: user, application gateway, backend pool. Traffic is directed to the backend pool based on company, contoso or fabrikam">
            <a:extLst>
              <a:ext uri="{FF2B5EF4-FFF2-40B4-BE49-F238E27FC236}">
                <a16:creationId xmlns:a16="http://schemas.microsoft.com/office/drawing/2014/main" id="{333D858D-D912-4BF2-A540-C1FC14DAE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844" y="2457379"/>
            <a:ext cx="5245432" cy="3486814"/>
          </a:xfrm>
          <a:prstGeom prst="rect">
            <a:avLst/>
          </a:prstGeom>
        </p:spPr>
      </p:pic>
    </p:spTree>
    <p:extLst>
      <p:ext uri="{BB962C8B-B14F-4D97-AF65-F5344CB8AC3E}">
        <p14:creationId xmlns:p14="http://schemas.microsoft.com/office/powerpoint/2010/main" val="371678327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16FD-C8B2-4289-81A0-436F33FD5344}"/>
              </a:ext>
            </a:extLst>
          </p:cNvPr>
          <p:cNvSpPr>
            <a:spLocks noGrp="1"/>
          </p:cNvSpPr>
          <p:nvPr>
            <p:ph type="title"/>
          </p:nvPr>
        </p:nvSpPr>
        <p:spPr>
          <a:xfrm>
            <a:off x="465955" y="629091"/>
            <a:ext cx="11531551" cy="418538"/>
          </a:xfrm>
        </p:spPr>
        <p:txBody>
          <a:bodyPr/>
          <a:lstStyle/>
          <a:p>
            <a:r>
              <a:rPr lang="en-US" sz="2856" dirty="0"/>
              <a:t>Application Gateway configuration planning</a:t>
            </a:r>
          </a:p>
        </p:txBody>
      </p:sp>
      <p:pic>
        <p:nvPicPr>
          <p:cNvPr id="9" name="Picture 8" descr="An Application Gateway uses a listener and rules to route requests to the back end. ">
            <a:extLst>
              <a:ext uri="{FF2B5EF4-FFF2-40B4-BE49-F238E27FC236}">
                <a16:creationId xmlns:a16="http://schemas.microsoft.com/office/drawing/2014/main" id="{4F62ACD8-A7B8-4240-9421-A608E09CC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94" y="1735283"/>
            <a:ext cx="10373790" cy="4129813"/>
          </a:xfrm>
          <a:prstGeom prst="rect">
            <a:avLst/>
          </a:prstGeom>
        </p:spPr>
      </p:pic>
      <p:sp>
        <p:nvSpPr>
          <p:cNvPr id="3" name="Rectangle 2">
            <a:extLst>
              <a:ext uri="{FF2B5EF4-FFF2-40B4-BE49-F238E27FC236}">
                <a16:creationId xmlns:a16="http://schemas.microsoft.com/office/drawing/2014/main" id="{8FC07EC6-1779-4F9A-89DD-D526B3B5FC9D}"/>
              </a:ext>
              <a:ext uri="{C183D7F6-B498-43B3-948B-1728B52AA6E4}">
                <adec:decorative xmlns:adec="http://schemas.microsoft.com/office/drawing/2017/decorative" val="1"/>
              </a:ext>
            </a:extLst>
          </p:cNvPr>
          <p:cNvSpPr/>
          <p:nvPr/>
        </p:nvSpPr>
        <p:spPr bwMode="auto">
          <a:xfrm>
            <a:off x="465954" y="1556428"/>
            <a:ext cx="11390257" cy="4626056"/>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7184017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a:lstStyle/>
          <a:p>
            <a:r>
              <a:rPr lang="en-US" sz="3672" dirty="0"/>
              <a:t>Azure Front Door</a:t>
            </a:r>
            <a:endParaRPr lang="en-US" dirty="0"/>
          </a:p>
        </p:txBody>
      </p:sp>
      <p:grpSp>
        <p:nvGrpSpPr>
          <p:cNvPr id="7" name="Group 6">
            <a:extLst>
              <a:ext uri="{FF2B5EF4-FFF2-40B4-BE49-F238E27FC236}">
                <a16:creationId xmlns:a16="http://schemas.microsoft.com/office/drawing/2014/main" id="{E0CA05D2-8849-4B36-A6DB-5D9084F96A9B}"/>
              </a:ext>
              <a:ext uri="{C183D7F6-B498-43B3-948B-1728B52AA6E4}">
                <adec:decorative xmlns:adec="http://schemas.microsoft.com/office/drawing/2017/decorative" val="1"/>
              </a:ext>
            </a:extLst>
          </p:cNvPr>
          <p:cNvGrpSpPr/>
          <p:nvPr/>
        </p:nvGrpSpPr>
        <p:grpSpPr>
          <a:xfrm>
            <a:off x="10513298" y="3131502"/>
            <a:ext cx="731416" cy="731520"/>
            <a:chOff x="418643" y="4623409"/>
            <a:chExt cx="717140" cy="717242"/>
          </a:xfrm>
        </p:grpSpPr>
        <p:grpSp>
          <p:nvGrpSpPr>
            <p:cNvPr id="9" name="Group 8">
              <a:extLst>
                <a:ext uri="{FF2B5EF4-FFF2-40B4-BE49-F238E27FC236}">
                  <a16:creationId xmlns:a16="http://schemas.microsoft.com/office/drawing/2014/main" id="{59C1A59E-A06E-4310-ADD6-14A570114D2D}"/>
                </a:ext>
                <a:ext uri="{C183D7F6-B498-43B3-948B-1728B52AA6E4}">
                  <adec:decorative xmlns:adec="http://schemas.microsoft.com/office/drawing/2017/decorative" val="1"/>
                </a:ext>
              </a:extLst>
            </p:cNvPr>
            <p:cNvGrpSpPr/>
            <p:nvPr/>
          </p:nvGrpSpPr>
          <p:grpSpPr>
            <a:xfrm>
              <a:off x="418643" y="4623409"/>
              <a:ext cx="717140" cy="717242"/>
              <a:chOff x="7962901" y="3032919"/>
              <a:chExt cx="981074" cy="981076"/>
            </a:xfrm>
          </p:grpSpPr>
          <p:sp>
            <p:nvSpPr>
              <p:cNvPr id="11" name="Freeform 5">
                <a:extLst>
                  <a:ext uri="{FF2B5EF4-FFF2-40B4-BE49-F238E27FC236}">
                    <a16:creationId xmlns:a16="http://schemas.microsoft.com/office/drawing/2014/main" id="{12CEE87F-8023-4C74-A1AF-AFB568AF7AAC}"/>
                  </a:ext>
                </a:extLst>
              </p:cNvPr>
              <p:cNvSpPr>
                <a:spLocks/>
              </p:cNvSpPr>
              <p:nvPr/>
            </p:nvSpPr>
            <p:spPr bwMode="auto">
              <a:xfrm>
                <a:off x="7962901" y="3032919"/>
                <a:ext cx="981074" cy="981076"/>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dirty="0">
                  <a:solidFill>
                    <a:srgbClr val="000000"/>
                  </a:solidFill>
                  <a:latin typeface="Segoe UI"/>
                </a:endParaRPr>
              </a:p>
            </p:txBody>
          </p:sp>
          <p:sp>
            <p:nvSpPr>
              <p:cNvPr id="12" name="Freeform 6">
                <a:extLst>
                  <a:ext uri="{FF2B5EF4-FFF2-40B4-BE49-F238E27FC236}">
                    <a16:creationId xmlns:a16="http://schemas.microsoft.com/office/drawing/2014/main" id="{7121405D-7FE0-45B0-8748-138B7C00E352}"/>
                  </a:ext>
                </a:extLst>
              </p:cNvPr>
              <p:cNvSpPr>
                <a:spLocks noEditPoints="1"/>
              </p:cNvSpPr>
              <p:nvPr/>
            </p:nvSpPr>
            <p:spPr bwMode="auto">
              <a:xfrm>
                <a:off x="8031163" y="3102770"/>
                <a:ext cx="846137" cy="844550"/>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dirty="0">
                  <a:solidFill>
                    <a:srgbClr val="000000"/>
                  </a:solidFill>
                  <a:latin typeface="Segoe UI"/>
                </a:endParaRPr>
              </a:p>
            </p:txBody>
          </p:sp>
        </p:grpSp>
        <p:pic>
          <p:nvPicPr>
            <p:cNvPr id="10" name="Picture 9" descr="Icon of a bulb">
              <a:extLst>
                <a:ext uri="{FF2B5EF4-FFF2-40B4-BE49-F238E27FC236}">
                  <a16:creationId xmlns:a16="http://schemas.microsoft.com/office/drawing/2014/main" id="{22CCE873-46E9-4607-AF13-5A61D03216AD}"/>
                </a:ext>
              </a:extLst>
            </p:cNvPr>
            <p:cNvPicPr>
              <a:picLocks noChangeAspect="1"/>
            </p:cNvPicPr>
            <p:nvPr/>
          </p:nvPicPr>
          <p:blipFill>
            <a:blip r:embed="rId2"/>
            <a:stretch>
              <a:fillRect/>
            </a:stretch>
          </p:blipFill>
          <p:spPr>
            <a:xfrm>
              <a:off x="619369" y="4762500"/>
              <a:ext cx="315688" cy="439060"/>
            </a:xfrm>
            <a:prstGeom prst="rect">
              <a:avLst/>
            </a:prstGeom>
          </p:spPr>
        </p:pic>
      </p:grpSp>
    </p:spTree>
    <p:extLst>
      <p:ext uri="{BB962C8B-B14F-4D97-AF65-F5344CB8AC3E}">
        <p14:creationId xmlns:p14="http://schemas.microsoft.com/office/powerpoint/2010/main" val="33329330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66613-1526-42A2-9960-9CAE6180C44C}"/>
              </a:ext>
            </a:extLst>
          </p:cNvPr>
          <p:cNvSpPr>
            <a:spLocks noGrp="1"/>
          </p:cNvSpPr>
          <p:nvPr>
            <p:ph type="title"/>
          </p:nvPr>
        </p:nvSpPr>
        <p:spPr/>
        <p:txBody>
          <a:bodyPr/>
          <a:lstStyle/>
          <a:p>
            <a:r>
              <a:rPr lang="en-US" dirty="0"/>
              <a:t>What is Azure Front Door</a:t>
            </a:r>
          </a:p>
        </p:txBody>
      </p:sp>
      <p:sp>
        <p:nvSpPr>
          <p:cNvPr id="7" name="TextBox 1">
            <a:extLst>
              <a:ext uri="{FF2B5EF4-FFF2-40B4-BE49-F238E27FC236}">
                <a16:creationId xmlns:a16="http://schemas.microsoft.com/office/drawing/2014/main" id="{5FD71E3F-7C6A-4566-981C-7DFDE877487F}"/>
              </a:ext>
            </a:extLst>
          </p:cNvPr>
          <p:cNvSpPr txBox="1"/>
          <p:nvPr/>
        </p:nvSpPr>
        <p:spPr>
          <a:xfrm>
            <a:off x="427859" y="1240065"/>
            <a:ext cx="5631294" cy="1060941"/>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dirty="0">
                <a:solidFill>
                  <a:prstClr val="black"/>
                </a:solidFill>
                <a:latin typeface="Calibri Light" panose="020F0302020204030204"/>
              </a:rPr>
              <a:t>Global, scalable entry-point that uses the Microsoft global edge network to create fast, secure, and widely scalable web applications</a:t>
            </a:r>
          </a:p>
        </p:txBody>
      </p:sp>
      <p:sp>
        <p:nvSpPr>
          <p:cNvPr id="9" name="TextBox 1">
            <a:extLst>
              <a:ext uri="{FF2B5EF4-FFF2-40B4-BE49-F238E27FC236}">
                <a16:creationId xmlns:a16="http://schemas.microsoft.com/office/drawing/2014/main" id="{B179488E-EB3F-4DBD-8949-89C16479AF92}"/>
              </a:ext>
            </a:extLst>
          </p:cNvPr>
          <p:cNvSpPr txBox="1"/>
          <p:nvPr/>
        </p:nvSpPr>
        <p:spPr>
          <a:xfrm>
            <a:off x="427859" y="2497129"/>
            <a:ext cx="5631294" cy="909596"/>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dirty="0">
                <a:solidFill>
                  <a:prstClr val="black"/>
                </a:solidFill>
                <a:latin typeface="Calibri Light" panose="020F0302020204030204"/>
              </a:rPr>
              <a:t>Accelerated application performance by using split TCP-based anycast protocol</a:t>
            </a:r>
          </a:p>
        </p:txBody>
      </p:sp>
      <p:sp>
        <p:nvSpPr>
          <p:cNvPr id="11" name="TextBox 1">
            <a:extLst>
              <a:ext uri="{FF2B5EF4-FFF2-40B4-BE49-F238E27FC236}">
                <a16:creationId xmlns:a16="http://schemas.microsoft.com/office/drawing/2014/main" id="{0D437B97-25A9-47EB-BAFD-B5E77FC0F98C}"/>
              </a:ext>
            </a:extLst>
          </p:cNvPr>
          <p:cNvSpPr txBox="1"/>
          <p:nvPr/>
        </p:nvSpPr>
        <p:spPr>
          <a:xfrm>
            <a:off x="427859" y="3558070"/>
            <a:ext cx="5631294" cy="909596"/>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dirty="0">
                <a:solidFill>
                  <a:prstClr val="black"/>
                </a:solidFill>
                <a:latin typeface="Calibri Light" panose="020F0302020204030204"/>
              </a:rPr>
              <a:t>Intelligent health probe monitoring for backend resources</a:t>
            </a:r>
          </a:p>
        </p:txBody>
      </p:sp>
      <p:sp>
        <p:nvSpPr>
          <p:cNvPr id="13" name="TextBox 1">
            <a:extLst>
              <a:ext uri="{FF2B5EF4-FFF2-40B4-BE49-F238E27FC236}">
                <a16:creationId xmlns:a16="http://schemas.microsoft.com/office/drawing/2014/main" id="{03BFC306-18F5-4FAC-B902-2CD25E936D81}"/>
              </a:ext>
            </a:extLst>
          </p:cNvPr>
          <p:cNvSpPr txBox="1"/>
          <p:nvPr/>
        </p:nvSpPr>
        <p:spPr>
          <a:xfrm>
            <a:off x="427859" y="4619011"/>
            <a:ext cx="5631294" cy="909596"/>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spcBef>
                <a:spcPts val="1199"/>
              </a:spcBef>
            </a:pPr>
            <a:r>
              <a:rPr lang="en-US" sz="2000" dirty="0">
                <a:solidFill>
                  <a:prstClr val="black"/>
                </a:solidFill>
                <a:latin typeface="Calibri Light" panose="020F0302020204030204"/>
              </a:rPr>
              <a:t>URL-path based routing for requests</a:t>
            </a:r>
          </a:p>
        </p:txBody>
      </p:sp>
      <p:sp>
        <p:nvSpPr>
          <p:cNvPr id="15" name="TextBox 1">
            <a:extLst>
              <a:ext uri="{FF2B5EF4-FFF2-40B4-BE49-F238E27FC236}">
                <a16:creationId xmlns:a16="http://schemas.microsoft.com/office/drawing/2014/main" id="{0B5A65DD-ADA9-4948-9A6E-98E6C76E8462}"/>
              </a:ext>
            </a:extLst>
          </p:cNvPr>
          <p:cNvSpPr txBox="1"/>
          <p:nvPr/>
        </p:nvSpPr>
        <p:spPr>
          <a:xfrm>
            <a:off x="427859" y="5679953"/>
            <a:ext cx="5631294" cy="877511"/>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97">
              <a:defRPr/>
            </a:pPr>
            <a:r>
              <a:rPr lang="en-US" sz="2040" dirty="0">
                <a:solidFill>
                  <a:prstClr val="black"/>
                </a:solidFill>
                <a:latin typeface="Calibri Light" panose="020F0302020204030204"/>
                <a:ea typeface="Calibri" panose="020F0502020204030204" pitchFamily="34" charset="0"/>
                <a:cs typeface="Times New Roman" panose="02020603050405020304" pitchFamily="18" charset="0"/>
              </a:rPr>
              <a:t>Enables hosting of multiple websites for efficient application infrastructure</a:t>
            </a:r>
          </a:p>
        </p:txBody>
      </p:sp>
      <p:sp>
        <p:nvSpPr>
          <p:cNvPr id="17" name="Rectangle 16">
            <a:extLst>
              <a:ext uri="{FF2B5EF4-FFF2-40B4-BE49-F238E27FC236}">
                <a16:creationId xmlns:a16="http://schemas.microsoft.com/office/drawing/2014/main" id="{82905BDD-237F-4435-B24C-083DB7ACA3F6}"/>
              </a:ext>
              <a:ext uri="{C183D7F6-B498-43B3-948B-1728B52AA6E4}">
                <adec:decorative xmlns:adec="http://schemas.microsoft.com/office/drawing/2017/decorative" val="1"/>
              </a:ext>
            </a:extLst>
          </p:cNvPr>
          <p:cNvSpPr/>
          <p:nvPr/>
        </p:nvSpPr>
        <p:spPr bwMode="auto">
          <a:xfrm>
            <a:off x="6218237" y="605185"/>
            <a:ext cx="6030671" cy="5784154"/>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3" fontAlgn="base">
              <a:spcBef>
                <a:spcPct val="0"/>
              </a:spcBef>
              <a:spcAft>
                <a:spcPct val="0"/>
              </a:spcAft>
            </a:pPr>
            <a:endParaRPr lang="en-IN" sz="2400" dirty="0">
              <a:gradFill>
                <a:gsLst>
                  <a:gs pos="0">
                    <a:srgbClr val="FFFFFF"/>
                  </a:gs>
                  <a:gs pos="100000">
                    <a:srgbClr val="FFFFFF"/>
                  </a:gs>
                </a:gsLst>
                <a:lin ang="5400000" scaled="0"/>
              </a:gradFill>
              <a:latin typeface="Calibri" panose="020F0502020204030204"/>
              <a:cs typeface="Segoe UI" pitchFamily="34" charset="0"/>
            </a:endParaRPr>
          </a:p>
        </p:txBody>
      </p:sp>
      <p:pic>
        <p:nvPicPr>
          <p:cNvPr id="2" name="Picture 1" descr="A graphic depicting the Azure Front Door Standard/Premium architecture">
            <a:extLst>
              <a:ext uri="{FF2B5EF4-FFF2-40B4-BE49-F238E27FC236}">
                <a16:creationId xmlns:a16="http://schemas.microsoft.com/office/drawing/2014/main" id="{F562DAC4-D677-BE29-BDB3-1482D7E48AB7}"/>
              </a:ext>
            </a:extLst>
          </p:cNvPr>
          <p:cNvPicPr>
            <a:picLocks noChangeAspect="1"/>
          </p:cNvPicPr>
          <p:nvPr/>
        </p:nvPicPr>
        <p:blipFill>
          <a:blip r:embed="rId3"/>
          <a:stretch>
            <a:fillRect/>
          </a:stretch>
        </p:blipFill>
        <p:spPr>
          <a:xfrm>
            <a:off x="6415879" y="816832"/>
            <a:ext cx="5635385" cy="5360861"/>
          </a:xfrm>
          <a:prstGeom prst="rect">
            <a:avLst/>
          </a:prstGeom>
        </p:spPr>
      </p:pic>
    </p:spTree>
    <p:extLst>
      <p:ext uri="{BB962C8B-B14F-4D97-AF65-F5344CB8AC3E}">
        <p14:creationId xmlns:p14="http://schemas.microsoft.com/office/powerpoint/2010/main" val="370150128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5E02-39B2-46B0-A025-66604E42C2E2}"/>
              </a:ext>
            </a:extLst>
          </p:cNvPr>
          <p:cNvSpPr>
            <a:spLocks noGrp="1"/>
          </p:cNvSpPr>
          <p:nvPr>
            <p:ph type="title"/>
          </p:nvPr>
        </p:nvSpPr>
        <p:spPr>
          <a:xfrm>
            <a:off x="438969" y="396149"/>
            <a:ext cx="11531551" cy="411162"/>
          </a:xfrm>
        </p:spPr>
        <p:txBody>
          <a:bodyPr/>
          <a:lstStyle/>
          <a:p>
            <a:r>
              <a:rPr lang="en-US" dirty="0"/>
              <a:t>Azure Front Door Standard and Premium </a:t>
            </a:r>
          </a:p>
        </p:txBody>
      </p:sp>
      <p:sp>
        <p:nvSpPr>
          <p:cNvPr id="4" name="TextBox 1">
            <a:extLst>
              <a:ext uri="{FF2B5EF4-FFF2-40B4-BE49-F238E27FC236}">
                <a16:creationId xmlns:a16="http://schemas.microsoft.com/office/drawing/2014/main" id="{7A2D5AB1-4045-4393-9DAD-66F498E9ACED}"/>
              </a:ext>
            </a:extLst>
          </p:cNvPr>
          <p:cNvSpPr txBox="1"/>
          <p:nvPr/>
        </p:nvSpPr>
        <p:spPr>
          <a:xfrm>
            <a:off x="438969" y="4621258"/>
            <a:ext cx="5631294" cy="2144981"/>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97">
              <a:defRPr/>
            </a:pPr>
            <a:r>
              <a:rPr lang="en-US" sz="1632" b="1" dirty="0">
                <a:solidFill>
                  <a:prstClr val="black"/>
                </a:solidFill>
                <a:latin typeface="Calibri Light" panose="020F0302020204030204"/>
                <a:ea typeface="Calibri" panose="020F0502020204030204" pitchFamily="34" charset="0"/>
                <a:cs typeface="Times New Roman" panose="02020603050405020304" pitchFamily="18" charset="0"/>
              </a:rPr>
              <a:t>Azure Front Door Standard SKU is:</a:t>
            </a:r>
          </a:p>
          <a:p>
            <a:pPr marL="291436" indent="-291436" defTabSz="932597">
              <a:buFont typeface="Arial" panose="020B0604020202020204" pitchFamily="34" charset="0"/>
              <a:buChar char="•"/>
              <a:defRPr/>
            </a:pPr>
            <a:r>
              <a:rPr lang="en-US" sz="1632" dirty="0">
                <a:solidFill>
                  <a:prstClr val="black"/>
                </a:solidFill>
                <a:latin typeface="Calibri Light" panose="020F0302020204030204"/>
                <a:ea typeface="Calibri" panose="020F0502020204030204" pitchFamily="34" charset="0"/>
                <a:cs typeface="Times New Roman" panose="02020603050405020304" pitchFamily="18" charset="0"/>
              </a:rPr>
              <a:t>Content delivery optimized</a:t>
            </a:r>
          </a:p>
          <a:p>
            <a:pPr marL="291436" indent="-291436" defTabSz="932597">
              <a:buFont typeface="Arial" panose="020B0604020202020204" pitchFamily="34" charset="0"/>
              <a:buChar char="•"/>
              <a:defRPr/>
            </a:pPr>
            <a:r>
              <a:rPr lang="en-US" sz="1632" dirty="0">
                <a:solidFill>
                  <a:prstClr val="black"/>
                </a:solidFill>
                <a:latin typeface="Calibri Light" panose="020F0302020204030204"/>
                <a:ea typeface="Calibri" panose="020F0502020204030204" pitchFamily="34" charset="0"/>
                <a:cs typeface="Times New Roman" panose="02020603050405020304" pitchFamily="18" charset="0"/>
              </a:rPr>
              <a:t>Offering both static and dynamic content acceleration</a:t>
            </a:r>
          </a:p>
          <a:p>
            <a:pPr marL="291436" indent="-291436" defTabSz="932597">
              <a:buFont typeface="Arial" panose="020B0604020202020204" pitchFamily="34" charset="0"/>
              <a:buChar char="•"/>
              <a:defRPr/>
            </a:pPr>
            <a:r>
              <a:rPr lang="en-US" sz="1632" dirty="0">
                <a:solidFill>
                  <a:prstClr val="black"/>
                </a:solidFill>
                <a:latin typeface="Calibri Light" panose="020F0302020204030204"/>
                <a:ea typeface="Calibri" panose="020F0502020204030204" pitchFamily="34" charset="0"/>
                <a:cs typeface="Times New Roman" panose="02020603050405020304" pitchFamily="18" charset="0"/>
              </a:rPr>
              <a:t>Global load balancing</a:t>
            </a:r>
          </a:p>
          <a:p>
            <a:pPr marL="291436" indent="-291436" defTabSz="932597">
              <a:buFont typeface="Arial" panose="020B0604020202020204" pitchFamily="34" charset="0"/>
              <a:buChar char="•"/>
              <a:defRPr/>
            </a:pPr>
            <a:r>
              <a:rPr lang="en-US" sz="1632" dirty="0">
                <a:solidFill>
                  <a:prstClr val="black"/>
                </a:solidFill>
                <a:latin typeface="Calibri Light" panose="020F0302020204030204"/>
                <a:ea typeface="Calibri" panose="020F0502020204030204" pitchFamily="34" charset="0"/>
                <a:cs typeface="Times New Roman" panose="02020603050405020304" pitchFamily="18" charset="0"/>
              </a:rPr>
              <a:t>SSL offload</a:t>
            </a:r>
          </a:p>
          <a:p>
            <a:pPr marL="291436" indent="-291436" defTabSz="932597">
              <a:buFont typeface="Arial" panose="020B0604020202020204" pitchFamily="34" charset="0"/>
              <a:buChar char="•"/>
              <a:defRPr/>
            </a:pPr>
            <a:r>
              <a:rPr lang="en-US" sz="1632" dirty="0">
                <a:solidFill>
                  <a:prstClr val="black"/>
                </a:solidFill>
                <a:latin typeface="Calibri Light" panose="020F0302020204030204"/>
                <a:ea typeface="Calibri" panose="020F0502020204030204" pitchFamily="34" charset="0"/>
                <a:cs typeface="Times New Roman" panose="02020603050405020304" pitchFamily="18" charset="0"/>
              </a:rPr>
              <a:t>Domain and certificate management</a:t>
            </a:r>
          </a:p>
          <a:p>
            <a:pPr marL="291436" indent="-291436" defTabSz="932597">
              <a:buFont typeface="Arial" panose="020B0604020202020204" pitchFamily="34" charset="0"/>
              <a:buChar char="•"/>
              <a:defRPr/>
            </a:pPr>
            <a:r>
              <a:rPr lang="en-US" sz="1632" dirty="0">
                <a:solidFill>
                  <a:prstClr val="black"/>
                </a:solidFill>
                <a:latin typeface="Calibri Light" panose="020F0302020204030204"/>
                <a:ea typeface="Calibri" panose="020F0502020204030204" pitchFamily="34" charset="0"/>
                <a:cs typeface="Times New Roman" panose="02020603050405020304" pitchFamily="18" charset="0"/>
              </a:rPr>
              <a:t>Enhanced traffic analytics</a:t>
            </a:r>
          </a:p>
          <a:p>
            <a:pPr marL="291436" indent="-291436" defTabSz="932597">
              <a:buFont typeface="Arial" panose="020B0604020202020204" pitchFamily="34" charset="0"/>
              <a:buChar char="•"/>
              <a:defRPr/>
            </a:pPr>
            <a:r>
              <a:rPr lang="en-US" sz="1632" dirty="0">
                <a:solidFill>
                  <a:prstClr val="black"/>
                </a:solidFill>
                <a:latin typeface="Calibri Light" panose="020F0302020204030204"/>
                <a:ea typeface="Calibri" panose="020F0502020204030204" pitchFamily="34" charset="0"/>
                <a:cs typeface="Times New Roman" panose="02020603050405020304" pitchFamily="18" charset="0"/>
              </a:rPr>
              <a:t>Basic security capabilities</a:t>
            </a:r>
          </a:p>
        </p:txBody>
      </p:sp>
      <p:sp>
        <p:nvSpPr>
          <p:cNvPr id="6" name="TextBox 1">
            <a:extLst>
              <a:ext uri="{FF2B5EF4-FFF2-40B4-BE49-F238E27FC236}">
                <a16:creationId xmlns:a16="http://schemas.microsoft.com/office/drawing/2014/main" id="{33CD28B1-3353-432E-8B0F-1E618B6920F8}"/>
              </a:ext>
            </a:extLst>
          </p:cNvPr>
          <p:cNvSpPr txBox="1"/>
          <p:nvPr/>
        </p:nvSpPr>
        <p:spPr>
          <a:xfrm>
            <a:off x="6245078" y="4621258"/>
            <a:ext cx="5758511" cy="2144982"/>
          </a:xfrm>
          <a:prstGeom prst="rect">
            <a:avLst/>
          </a:prstGeom>
          <a:solidFill>
            <a:schemeClr val="bg1">
              <a:lumMod val="95000"/>
            </a:schemeClr>
          </a:solidFill>
        </p:spPr>
        <p:txBody>
          <a:bodyPr wrap="square" lIns="137141" tIns="91427" rIns="137141" bIns="91427"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97">
              <a:defRPr/>
            </a:pPr>
            <a:r>
              <a:rPr lang="en-US" sz="1836" b="1" dirty="0">
                <a:solidFill>
                  <a:prstClr val="black"/>
                </a:solidFill>
                <a:latin typeface="Calibri Light" panose="020F0302020204030204"/>
                <a:cs typeface="Times New Roman" panose="02020603050405020304" pitchFamily="18" charset="0"/>
              </a:rPr>
              <a:t>Azure Front Door Premium SKU builds on capabilities of Standard SKU, and adds:</a:t>
            </a:r>
            <a:endParaRPr lang="en-US" sz="1836" dirty="0">
              <a:solidFill>
                <a:prstClr val="black"/>
              </a:solidFill>
              <a:latin typeface="Calibri Light" panose="020F0302020204030204"/>
              <a:cs typeface="Times New Roman" panose="02020603050405020304" pitchFamily="18" charset="0"/>
            </a:endParaRPr>
          </a:p>
          <a:p>
            <a:pPr marL="291436" indent="-291436" defTabSz="932597">
              <a:buFont typeface="Arial" panose="020B0604020202020204" pitchFamily="34" charset="0"/>
              <a:buChar char="•"/>
              <a:defRPr/>
            </a:pPr>
            <a:r>
              <a:rPr lang="en-US" sz="1836" dirty="0">
                <a:solidFill>
                  <a:prstClr val="black"/>
                </a:solidFill>
                <a:latin typeface="Calibri Light" panose="020F0302020204030204"/>
                <a:cs typeface="Times New Roman" panose="02020603050405020304" pitchFamily="18" charset="0"/>
              </a:rPr>
              <a:t>Extensive security capabilities across WAF</a:t>
            </a:r>
          </a:p>
          <a:p>
            <a:pPr marL="291436" indent="-291436" defTabSz="932597">
              <a:buFont typeface="Arial" panose="020B0604020202020204" pitchFamily="34" charset="0"/>
              <a:buChar char="•"/>
              <a:defRPr/>
            </a:pPr>
            <a:r>
              <a:rPr lang="en-US" sz="1836" dirty="0">
                <a:solidFill>
                  <a:prstClr val="black"/>
                </a:solidFill>
                <a:latin typeface="Calibri Light" panose="020F0302020204030204"/>
                <a:cs typeface="Times New Roman" panose="02020603050405020304" pitchFamily="18" charset="0"/>
              </a:rPr>
              <a:t>BOT protection</a:t>
            </a:r>
          </a:p>
          <a:p>
            <a:pPr marL="291436" indent="-291436" defTabSz="932597">
              <a:buFont typeface="Arial" panose="020B0604020202020204" pitchFamily="34" charset="0"/>
              <a:buChar char="•"/>
              <a:defRPr/>
            </a:pPr>
            <a:r>
              <a:rPr lang="en-US" sz="1836" dirty="0">
                <a:solidFill>
                  <a:prstClr val="black"/>
                </a:solidFill>
                <a:latin typeface="Calibri Light" panose="020F0302020204030204"/>
                <a:cs typeface="Times New Roman" panose="02020603050405020304" pitchFamily="18" charset="0"/>
              </a:rPr>
              <a:t>Private Link support</a:t>
            </a:r>
          </a:p>
          <a:p>
            <a:pPr marL="291436" indent="-291436" defTabSz="932597">
              <a:buFont typeface="Arial" panose="020B0604020202020204" pitchFamily="34" charset="0"/>
              <a:buChar char="•"/>
              <a:defRPr/>
            </a:pPr>
            <a:r>
              <a:rPr lang="en-US" sz="1836" dirty="0">
                <a:solidFill>
                  <a:prstClr val="black"/>
                </a:solidFill>
                <a:latin typeface="Calibri Light" panose="020F0302020204030204"/>
                <a:cs typeface="Times New Roman" panose="02020603050405020304" pitchFamily="18" charset="0"/>
              </a:rPr>
              <a:t>Integration with Microsoft Threat Intelligence and security analytics.</a:t>
            </a:r>
          </a:p>
        </p:txBody>
      </p:sp>
      <p:grpSp>
        <p:nvGrpSpPr>
          <p:cNvPr id="7" name="Group 6" descr="Azure Front Door Standard and Premium come from Azure CDN, Azure Front Door and Azure WAF">
            <a:extLst>
              <a:ext uri="{FF2B5EF4-FFF2-40B4-BE49-F238E27FC236}">
                <a16:creationId xmlns:a16="http://schemas.microsoft.com/office/drawing/2014/main" id="{C8887C09-EE3C-5450-EF7A-EEF01974BA03}"/>
              </a:ext>
            </a:extLst>
          </p:cNvPr>
          <p:cNvGrpSpPr/>
          <p:nvPr/>
        </p:nvGrpSpPr>
        <p:grpSpPr>
          <a:xfrm>
            <a:off x="1738335" y="1135177"/>
            <a:ext cx="7580219" cy="2703422"/>
            <a:chOff x="1703540" y="1113020"/>
            <a:chExt cx="7432262" cy="2650654"/>
          </a:xfrm>
        </p:grpSpPr>
        <p:pic>
          <p:nvPicPr>
            <p:cNvPr id="5" name="Graphic 4" descr="Azure CDN icon  ">
              <a:extLst>
                <a:ext uri="{FF2B5EF4-FFF2-40B4-BE49-F238E27FC236}">
                  <a16:creationId xmlns:a16="http://schemas.microsoft.com/office/drawing/2014/main" id="{3C6A7DE1-7A07-4F49-8DF3-8A15EF18C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3540" y="1113020"/>
              <a:ext cx="778832" cy="778832"/>
            </a:xfrm>
            <a:prstGeom prst="rect">
              <a:avLst/>
            </a:prstGeom>
          </p:spPr>
        </p:pic>
        <p:sp>
          <p:nvSpPr>
            <p:cNvPr id="13" name="TextBox 12">
              <a:extLst>
                <a:ext uri="{FF2B5EF4-FFF2-40B4-BE49-F238E27FC236}">
                  <a16:creationId xmlns:a16="http://schemas.microsoft.com/office/drawing/2014/main" id="{79CCF7D4-4CC0-4049-B1FD-54A25D852635}"/>
                </a:ext>
              </a:extLst>
            </p:cNvPr>
            <p:cNvSpPr txBox="1"/>
            <p:nvPr/>
          </p:nvSpPr>
          <p:spPr>
            <a:xfrm>
              <a:off x="2657194" y="1356687"/>
              <a:ext cx="1214452" cy="374846"/>
            </a:xfrm>
            <a:prstGeom prst="rect">
              <a:avLst/>
            </a:prstGeom>
            <a:noFill/>
          </p:spPr>
          <p:txBody>
            <a:bodyPr wrap="square" rtlCol="0">
              <a:spAutoFit/>
            </a:bodyPr>
            <a:lstStyle/>
            <a:p>
              <a:pPr defTabSz="932597"/>
              <a:r>
                <a:rPr lang="en-US" sz="1836" dirty="0">
                  <a:solidFill>
                    <a:prstClr val="black"/>
                  </a:solidFill>
                  <a:latin typeface="Calibri" panose="020F0502020204030204"/>
                </a:rPr>
                <a:t>Azure CDN</a:t>
              </a:r>
            </a:p>
          </p:txBody>
        </p:sp>
        <p:pic>
          <p:nvPicPr>
            <p:cNvPr id="8" name="Graphic 7" descr="Azure Front Door icon ">
              <a:extLst>
                <a:ext uri="{FF2B5EF4-FFF2-40B4-BE49-F238E27FC236}">
                  <a16:creationId xmlns:a16="http://schemas.microsoft.com/office/drawing/2014/main" id="{5D054B5F-9868-40D3-8941-8EC73CE76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3540" y="2087223"/>
              <a:ext cx="778832" cy="778832"/>
            </a:xfrm>
            <a:prstGeom prst="rect">
              <a:avLst/>
            </a:prstGeom>
          </p:spPr>
        </p:pic>
        <p:sp>
          <p:nvSpPr>
            <p:cNvPr id="14" name="TextBox 13">
              <a:extLst>
                <a:ext uri="{FF2B5EF4-FFF2-40B4-BE49-F238E27FC236}">
                  <a16:creationId xmlns:a16="http://schemas.microsoft.com/office/drawing/2014/main" id="{2A7FAB58-AAB0-4E37-8C24-913BA8D54ED7}"/>
                </a:ext>
              </a:extLst>
            </p:cNvPr>
            <p:cNvSpPr txBox="1"/>
            <p:nvPr/>
          </p:nvSpPr>
          <p:spPr>
            <a:xfrm>
              <a:off x="2666784" y="2326943"/>
              <a:ext cx="1993856" cy="374846"/>
            </a:xfrm>
            <a:prstGeom prst="rect">
              <a:avLst/>
            </a:prstGeom>
            <a:noFill/>
          </p:spPr>
          <p:txBody>
            <a:bodyPr wrap="square" rtlCol="0">
              <a:spAutoFit/>
            </a:bodyPr>
            <a:lstStyle/>
            <a:p>
              <a:pPr defTabSz="932597"/>
              <a:r>
                <a:rPr lang="en-US" sz="1836" dirty="0">
                  <a:solidFill>
                    <a:prstClr val="black"/>
                  </a:solidFill>
                  <a:latin typeface="Calibri" panose="020F0502020204030204"/>
                </a:rPr>
                <a:t>Azure Front Door  </a:t>
              </a:r>
            </a:p>
          </p:txBody>
        </p:sp>
        <p:pic>
          <p:nvPicPr>
            <p:cNvPr id="10" name="Graphic 9" descr="Azure WAF icon">
              <a:extLst>
                <a:ext uri="{FF2B5EF4-FFF2-40B4-BE49-F238E27FC236}">
                  <a16:creationId xmlns:a16="http://schemas.microsoft.com/office/drawing/2014/main" id="{9A06E940-8915-4C5D-B28A-DBEDBEEC8F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7938" y="3099240"/>
              <a:ext cx="664434" cy="664434"/>
            </a:xfrm>
            <a:prstGeom prst="rect">
              <a:avLst/>
            </a:prstGeom>
          </p:spPr>
        </p:pic>
        <p:sp>
          <p:nvSpPr>
            <p:cNvPr id="16" name="TextBox 15">
              <a:extLst>
                <a:ext uri="{FF2B5EF4-FFF2-40B4-BE49-F238E27FC236}">
                  <a16:creationId xmlns:a16="http://schemas.microsoft.com/office/drawing/2014/main" id="{F779A8D2-DB38-43EC-B45B-60AD78E66F42}"/>
                </a:ext>
              </a:extLst>
            </p:cNvPr>
            <p:cNvSpPr txBox="1"/>
            <p:nvPr/>
          </p:nvSpPr>
          <p:spPr>
            <a:xfrm>
              <a:off x="2687237" y="3261409"/>
              <a:ext cx="1993856" cy="374846"/>
            </a:xfrm>
            <a:prstGeom prst="rect">
              <a:avLst/>
            </a:prstGeom>
            <a:noFill/>
          </p:spPr>
          <p:txBody>
            <a:bodyPr wrap="square" rtlCol="0">
              <a:spAutoFit/>
            </a:bodyPr>
            <a:lstStyle/>
            <a:p>
              <a:pPr defTabSz="932597"/>
              <a:r>
                <a:rPr lang="en-US" sz="1836" dirty="0">
                  <a:solidFill>
                    <a:prstClr val="black"/>
                  </a:solidFill>
                  <a:latin typeface="Calibri" panose="020F0502020204030204"/>
                </a:rPr>
                <a:t>Azure WAF</a:t>
              </a:r>
            </a:p>
          </p:txBody>
        </p:sp>
        <p:pic>
          <p:nvPicPr>
            <p:cNvPr id="11" name="Graphic 10" descr="Azure Front Door Standard and Premium SKU &#10;">
              <a:extLst>
                <a:ext uri="{FF2B5EF4-FFF2-40B4-BE49-F238E27FC236}">
                  <a16:creationId xmlns:a16="http://schemas.microsoft.com/office/drawing/2014/main" id="{4D4AE036-4280-45FF-A52C-6F906C7E1D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1946" y="1555980"/>
              <a:ext cx="778832" cy="778832"/>
            </a:xfrm>
            <a:prstGeom prst="rect">
              <a:avLst/>
            </a:prstGeom>
          </p:spPr>
        </p:pic>
        <p:sp>
          <p:nvSpPr>
            <p:cNvPr id="18" name="TextBox 17">
              <a:extLst>
                <a:ext uri="{FF2B5EF4-FFF2-40B4-BE49-F238E27FC236}">
                  <a16:creationId xmlns:a16="http://schemas.microsoft.com/office/drawing/2014/main" id="{893A3872-8AB5-4CB4-9773-6CB18E82E068}"/>
                </a:ext>
              </a:extLst>
            </p:cNvPr>
            <p:cNvSpPr txBox="1"/>
            <p:nvPr/>
          </p:nvSpPr>
          <p:spPr>
            <a:xfrm>
              <a:off x="7141946" y="2365733"/>
              <a:ext cx="1993856" cy="939873"/>
            </a:xfrm>
            <a:prstGeom prst="rect">
              <a:avLst/>
            </a:prstGeom>
            <a:noFill/>
          </p:spPr>
          <p:txBody>
            <a:bodyPr wrap="square" rtlCol="0">
              <a:spAutoFit/>
            </a:bodyPr>
            <a:lstStyle/>
            <a:p>
              <a:pPr defTabSz="932597"/>
              <a:r>
                <a:rPr lang="en-US" sz="1836" dirty="0">
                  <a:solidFill>
                    <a:prstClr val="black"/>
                  </a:solidFill>
                  <a:latin typeface="Calibri" panose="020F0502020204030204"/>
                </a:rPr>
                <a:t>Azure Front Door Standard and Premium SKU </a:t>
              </a:r>
            </a:p>
          </p:txBody>
        </p:sp>
        <p:sp>
          <p:nvSpPr>
            <p:cNvPr id="20" name="Arrow: Right 19">
              <a:extLst>
                <a:ext uri="{FF2B5EF4-FFF2-40B4-BE49-F238E27FC236}">
                  <a16:creationId xmlns:a16="http://schemas.microsoft.com/office/drawing/2014/main" id="{ECC1DD65-011E-45B0-AB61-B82C2410D17B}"/>
                </a:ext>
                <a:ext uri="{C183D7F6-B498-43B3-948B-1728B52AA6E4}">
                  <adec:decorative xmlns:adec="http://schemas.microsoft.com/office/drawing/2017/decorative" val="1"/>
                </a:ext>
              </a:extLst>
            </p:cNvPr>
            <p:cNvSpPr/>
            <p:nvPr/>
          </p:nvSpPr>
          <p:spPr>
            <a:xfrm>
              <a:off x="5235879" y="2511609"/>
              <a:ext cx="122755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Calibri" panose="020F0502020204030204"/>
              </a:endParaRPr>
            </a:p>
          </p:txBody>
        </p:sp>
      </p:grpSp>
      <p:sp>
        <p:nvSpPr>
          <p:cNvPr id="3" name="Rectangle 2">
            <a:extLst>
              <a:ext uri="{FF2B5EF4-FFF2-40B4-BE49-F238E27FC236}">
                <a16:creationId xmlns:a16="http://schemas.microsoft.com/office/drawing/2014/main" id="{B30296A6-7D1A-4218-ADD6-7F765ABA1BEC}"/>
              </a:ext>
              <a:ext uri="{C183D7F6-B498-43B3-948B-1728B52AA6E4}">
                <adec:decorative xmlns:adec="http://schemas.microsoft.com/office/drawing/2017/decorative" val="1"/>
              </a:ext>
            </a:extLst>
          </p:cNvPr>
          <p:cNvSpPr/>
          <p:nvPr/>
        </p:nvSpPr>
        <p:spPr bwMode="auto">
          <a:xfrm>
            <a:off x="1272109" y="982564"/>
            <a:ext cx="8453392" cy="326408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3" fontAlgn="base">
              <a:spcBef>
                <a:spcPct val="0"/>
              </a:spcBef>
              <a:spcAft>
                <a:spcPct val="0"/>
              </a:spcAft>
            </a:pPr>
            <a:endParaRPr lang="en-IN" sz="2400" dirty="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67159019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97748" y="2978536"/>
            <a:ext cx="9069637" cy="1037452"/>
          </a:xfrm>
        </p:spPr>
        <p:txBody>
          <a:bodyPr/>
          <a:lstStyle/>
          <a:p>
            <a:r>
              <a:rPr lang="en-US" sz="3672" dirty="0"/>
              <a:t>Get network security recommendations with Microsoft Defender for Cloud</a:t>
            </a:r>
          </a:p>
        </p:txBody>
      </p:sp>
      <p:grpSp>
        <p:nvGrpSpPr>
          <p:cNvPr id="6" name="Group 5">
            <a:extLst>
              <a:ext uri="{FF2B5EF4-FFF2-40B4-BE49-F238E27FC236}">
                <a16:creationId xmlns:a16="http://schemas.microsoft.com/office/drawing/2014/main" id="{60AEA89A-9F38-4BDF-A51E-F1B8B7CEC091}"/>
              </a:ext>
              <a:ext uri="{C183D7F6-B498-43B3-948B-1728B52AA6E4}">
                <adec:decorative xmlns:adec="http://schemas.microsoft.com/office/drawing/2017/decorative" val="1"/>
              </a:ext>
            </a:extLst>
          </p:cNvPr>
          <p:cNvGrpSpPr/>
          <p:nvPr/>
        </p:nvGrpSpPr>
        <p:grpSpPr>
          <a:xfrm>
            <a:off x="10524844" y="3131502"/>
            <a:ext cx="731416" cy="731520"/>
            <a:chOff x="418643" y="1441758"/>
            <a:chExt cx="717140" cy="717242"/>
          </a:xfrm>
        </p:grpSpPr>
        <p:grpSp>
          <p:nvGrpSpPr>
            <p:cNvPr id="7" name="Group 6">
              <a:extLst>
                <a:ext uri="{FF2B5EF4-FFF2-40B4-BE49-F238E27FC236}">
                  <a16:creationId xmlns:a16="http://schemas.microsoft.com/office/drawing/2014/main" id="{39205234-FC5F-4FF3-BE7E-4B11BB2E42F7}"/>
                </a:ext>
              </a:extLst>
            </p:cNvPr>
            <p:cNvGrpSpPr/>
            <p:nvPr/>
          </p:nvGrpSpPr>
          <p:grpSpPr>
            <a:xfrm>
              <a:off x="418643" y="1441758"/>
              <a:ext cx="717140" cy="717242"/>
              <a:chOff x="418643" y="1441758"/>
              <a:chExt cx="717140" cy="717242"/>
            </a:xfrm>
          </p:grpSpPr>
          <p:sp>
            <p:nvSpPr>
              <p:cNvPr id="9" name="Freeform 5">
                <a:extLst>
                  <a:ext uri="{FF2B5EF4-FFF2-40B4-BE49-F238E27FC236}">
                    <a16:creationId xmlns:a16="http://schemas.microsoft.com/office/drawing/2014/main" id="{5672FF69-108E-4613-AFCE-15F753FC30A5}"/>
                  </a:ext>
                </a:extLst>
              </p:cNvPr>
              <p:cNvSpPr>
                <a:spLocks/>
              </p:cNvSpPr>
              <p:nvPr/>
            </p:nvSpPr>
            <p:spPr bwMode="auto">
              <a:xfrm>
                <a:off x="418643" y="1441758"/>
                <a:ext cx="717140" cy="717242"/>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sp>
            <p:nvSpPr>
              <p:cNvPr id="10" name="Freeform 6">
                <a:extLst>
                  <a:ext uri="{FF2B5EF4-FFF2-40B4-BE49-F238E27FC236}">
                    <a16:creationId xmlns:a16="http://schemas.microsoft.com/office/drawing/2014/main" id="{E98AEC94-82AB-4342-848A-D140F7B5684B}"/>
                  </a:ext>
                </a:extLst>
              </p:cNvPr>
              <p:cNvSpPr>
                <a:spLocks noEditPoints="1"/>
              </p:cNvSpPr>
              <p:nvPr/>
            </p:nvSpPr>
            <p:spPr bwMode="auto">
              <a:xfrm>
                <a:off x="467961" y="1491664"/>
                <a:ext cx="618505" cy="617431"/>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grpSp>
        <p:pic>
          <p:nvPicPr>
            <p:cNvPr id="8" name="Picture 7" descr="Icon of three concentric arcs">
              <a:extLst>
                <a:ext uri="{FF2B5EF4-FFF2-40B4-BE49-F238E27FC236}">
                  <a16:creationId xmlns:a16="http://schemas.microsoft.com/office/drawing/2014/main" id="{EB28412F-E70E-4DAA-8504-9C7C2592691A}"/>
                </a:ext>
              </a:extLst>
            </p:cNvPr>
            <p:cNvPicPr>
              <a:picLocks noChangeAspect="1"/>
            </p:cNvPicPr>
            <p:nvPr/>
          </p:nvPicPr>
          <p:blipFill>
            <a:blip r:embed="rId2"/>
            <a:stretch>
              <a:fillRect/>
            </a:stretch>
          </p:blipFill>
          <p:spPr>
            <a:xfrm>
              <a:off x="588767" y="1611934"/>
              <a:ext cx="376892" cy="376890"/>
            </a:xfrm>
            <a:prstGeom prst="rect">
              <a:avLst/>
            </a:prstGeom>
          </p:spPr>
        </p:pic>
      </p:grpSp>
    </p:spTree>
    <p:extLst>
      <p:ext uri="{BB962C8B-B14F-4D97-AF65-F5344CB8AC3E}">
        <p14:creationId xmlns:p14="http://schemas.microsoft.com/office/powerpoint/2010/main" val="420451122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89E50-3142-4136-BB49-7241FDE4496D}"/>
              </a:ext>
            </a:extLst>
          </p:cNvPr>
          <p:cNvSpPr>
            <a:spLocks noGrp="1"/>
          </p:cNvSpPr>
          <p:nvPr>
            <p:ph type="title"/>
          </p:nvPr>
        </p:nvSpPr>
        <p:spPr>
          <a:xfrm>
            <a:off x="433414" y="468835"/>
            <a:ext cx="11569646" cy="418538"/>
          </a:xfrm>
        </p:spPr>
        <p:txBody>
          <a:bodyPr/>
          <a:lstStyle/>
          <a:p>
            <a:r>
              <a:rPr lang="en-US" sz="2856">
                <a:cs typeface="Segoe UI Semilight"/>
              </a:rPr>
              <a:t>Network Security</a:t>
            </a:r>
            <a:endParaRPr lang="en-US"/>
          </a:p>
        </p:txBody>
      </p:sp>
      <p:sp>
        <p:nvSpPr>
          <p:cNvPr id="6" name="Rectangle 5">
            <a:extLst>
              <a:ext uri="{FF2B5EF4-FFF2-40B4-BE49-F238E27FC236}">
                <a16:creationId xmlns:a16="http://schemas.microsoft.com/office/drawing/2014/main" id="{6E45E368-68CC-42C2-95DE-4108425AD709}"/>
              </a:ext>
            </a:extLst>
          </p:cNvPr>
          <p:cNvSpPr/>
          <p:nvPr/>
        </p:nvSpPr>
        <p:spPr bwMode="auto">
          <a:xfrm>
            <a:off x="427858" y="1833819"/>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NS-1: Establish network segmentation boundaries</a:t>
            </a:r>
            <a:endParaRPr lang="en-US" sz="2000" dirty="0">
              <a:solidFill>
                <a:prstClr val="black"/>
              </a:solidFill>
              <a:latin typeface="Calibri" panose="020F0502020204030204"/>
            </a:endParaRPr>
          </a:p>
        </p:txBody>
      </p:sp>
      <p:sp>
        <p:nvSpPr>
          <p:cNvPr id="8" name="Rectangle 7">
            <a:extLst>
              <a:ext uri="{FF2B5EF4-FFF2-40B4-BE49-F238E27FC236}">
                <a16:creationId xmlns:a16="http://schemas.microsoft.com/office/drawing/2014/main" id="{707E5F34-F88B-459F-A26C-42D6617C83FF}"/>
              </a:ext>
            </a:extLst>
          </p:cNvPr>
          <p:cNvSpPr/>
          <p:nvPr/>
        </p:nvSpPr>
        <p:spPr bwMode="auto">
          <a:xfrm>
            <a:off x="4340289" y="1833819"/>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NS-2: Secure cloud services with network controls</a:t>
            </a:r>
            <a:endParaRPr lang="en-US" sz="200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CB3CCC5A-6974-43E6-B015-6C51D76A2978}"/>
              </a:ext>
            </a:extLst>
          </p:cNvPr>
          <p:cNvSpPr/>
          <p:nvPr/>
        </p:nvSpPr>
        <p:spPr bwMode="auto">
          <a:xfrm>
            <a:off x="8252720" y="1833819"/>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NS-3: Deploy firewall at the edge of enterprise network</a:t>
            </a:r>
            <a:endParaRPr lang="en-US" sz="200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E868DF2D-5EEC-4A93-89F5-0353867E7252}"/>
              </a:ext>
            </a:extLst>
          </p:cNvPr>
          <p:cNvSpPr/>
          <p:nvPr/>
        </p:nvSpPr>
        <p:spPr bwMode="auto">
          <a:xfrm>
            <a:off x="427858" y="3155027"/>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NS-4: Deploy intrusion detection/intrusion prevention systems (IDS/IPS)</a:t>
            </a:r>
            <a:endParaRPr lang="en-US" sz="2000" dirty="0">
              <a:solidFill>
                <a:prstClr val="black"/>
              </a:solidFill>
              <a:latin typeface="Calibri" panose="020F0502020204030204"/>
            </a:endParaRPr>
          </a:p>
        </p:txBody>
      </p:sp>
      <p:sp>
        <p:nvSpPr>
          <p:cNvPr id="14" name="Rectangle 13">
            <a:extLst>
              <a:ext uri="{FF2B5EF4-FFF2-40B4-BE49-F238E27FC236}">
                <a16:creationId xmlns:a16="http://schemas.microsoft.com/office/drawing/2014/main" id="{4163BC61-729A-405C-8C88-EB5127B39355}"/>
              </a:ext>
            </a:extLst>
          </p:cNvPr>
          <p:cNvSpPr/>
          <p:nvPr/>
        </p:nvSpPr>
        <p:spPr bwMode="auto">
          <a:xfrm>
            <a:off x="4340289" y="3155027"/>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NS-5: Deploy DDOS protection</a:t>
            </a:r>
            <a:endParaRPr lang="en-US" sz="2000" dirty="0">
              <a:solidFill>
                <a:prstClr val="black"/>
              </a:solidFill>
              <a:latin typeface="Calibri" panose="020F0502020204030204"/>
            </a:endParaRPr>
          </a:p>
        </p:txBody>
      </p:sp>
      <p:sp>
        <p:nvSpPr>
          <p:cNvPr id="16" name="Rectangle 15">
            <a:extLst>
              <a:ext uri="{FF2B5EF4-FFF2-40B4-BE49-F238E27FC236}">
                <a16:creationId xmlns:a16="http://schemas.microsoft.com/office/drawing/2014/main" id="{9EE61880-6860-483D-A7C8-BBC6732FCE19}"/>
              </a:ext>
            </a:extLst>
          </p:cNvPr>
          <p:cNvSpPr/>
          <p:nvPr/>
        </p:nvSpPr>
        <p:spPr bwMode="auto">
          <a:xfrm>
            <a:off x="8252720" y="3155027"/>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NS-6: Deploy web application firewall</a:t>
            </a:r>
            <a:endParaRPr lang="en-US" sz="2000" dirty="0">
              <a:solidFill>
                <a:prstClr val="black"/>
              </a:solidFill>
              <a:latin typeface="Calibri" panose="020F0502020204030204"/>
            </a:endParaRPr>
          </a:p>
        </p:txBody>
      </p:sp>
      <p:sp>
        <p:nvSpPr>
          <p:cNvPr id="22" name="Rectangle 21">
            <a:extLst>
              <a:ext uri="{FF2B5EF4-FFF2-40B4-BE49-F238E27FC236}">
                <a16:creationId xmlns:a16="http://schemas.microsoft.com/office/drawing/2014/main" id="{B0A9383F-6F8A-4698-A829-E696BFB8DD23}"/>
              </a:ext>
            </a:extLst>
          </p:cNvPr>
          <p:cNvSpPr/>
          <p:nvPr/>
        </p:nvSpPr>
        <p:spPr bwMode="auto">
          <a:xfrm>
            <a:off x="427858" y="4476234"/>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NS-7: Simplify network security configuration</a:t>
            </a:r>
            <a:endParaRPr lang="en-US" sz="2000"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0EEB41FE-7CA5-5558-EFF9-E613E41E2320}"/>
              </a:ext>
            </a:extLst>
          </p:cNvPr>
          <p:cNvSpPr/>
          <p:nvPr/>
        </p:nvSpPr>
        <p:spPr bwMode="auto">
          <a:xfrm>
            <a:off x="4358941" y="4479323"/>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NS-8: Detect and disable insecure services and protocols</a:t>
            </a:r>
            <a:endParaRPr lang="en-US" sz="2000"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7E422076-4690-37F4-75C5-D2FE787E290E}"/>
              </a:ext>
            </a:extLst>
          </p:cNvPr>
          <p:cNvSpPr/>
          <p:nvPr/>
        </p:nvSpPr>
        <p:spPr bwMode="auto">
          <a:xfrm>
            <a:off x="8271372" y="4479323"/>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NS-9: Connect on-premises or cloud network privately</a:t>
            </a:r>
            <a:endParaRPr lang="en-US" sz="2000" dirty="0">
              <a:solidFill>
                <a:prstClr val="black"/>
              </a:solidFill>
              <a:latin typeface="Calibri" panose="020F0502020204030204"/>
            </a:endParaRPr>
          </a:p>
        </p:txBody>
      </p:sp>
      <p:sp>
        <p:nvSpPr>
          <p:cNvPr id="5" name="Rectangle 4">
            <a:extLst>
              <a:ext uri="{FF2B5EF4-FFF2-40B4-BE49-F238E27FC236}">
                <a16:creationId xmlns:a16="http://schemas.microsoft.com/office/drawing/2014/main" id="{2BAB30CA-490B-6114-35F7-4D0CA766DDE6}"/>
              </a:ext>
            </a:extLst>
          </p:cNvPr>
          <p:cNvSpPr/>
          <p:nvPr/>
        </p:nvSpPr>
        <p:spPr bwMode="auto">
          <a:xfrm>
            <a:off x="409205" y="5750792"/>
            <a:ext cx="3755897" cy="1071495"/>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82854" tIns="137141" rIns="182854" bIns="137141" numCol="1" spcCol="1270" anchor="t" anchorCtr="0">
            <a:noAutofit/>
          </a:bodyPr>
          <a:lstStyle/>
          <a:p>
            <a:pPr defTabSz="932597"/>
            <a:r>
              <a:rPr lang="en-US" sz="2000" dirty="0">
                <a:solidFill>
                  <a:srgbClr val="44546A">
                    <a:lumMod val="50000"/>
                  </a:srgbClr>
                </a:solidFill>
                <a:latin typeface="Calibri Light" panose="020F0302020204030204"/>
                <a:cs typeface="Segoe UI Semilight"/>
              </a:rPr>
              <a:t>NS-10: Ensure Domain Name System (DNS) security</a:t>
            </a: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62320555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89E50-3142-4136-BB49-7241FDE4496D}"/>
              </a:ext>
            </a:extLst>
          </p:cNvPr>
          <p:cNvSpPr>
            <a:spLocks noGrp="1"/>
          </p:cNvSpPr>
          <p:nvPr>
            <p:ph type="title"/>
          </p:nvPr>
        </p:nvSpPr>
        <p:spPr>
          <a:xfrm>
            <a:off x="433414" y="468835"/>
            <a:ext cx="11569646" cy="418538"/>
          </a:xfrm>
        </p:spPr>
        <p:txBody>
          <a:bodyPr/>
          <a:lstStyle/>
          <a:p>
            <a:r>
              <a:rPr lang="en-US" sz="2856">
                <a:cs typeface="Segoe UI Semilight"/>
              </a:rPr>
              <a:t>Azure Security benchmark</a:t>
            </a:r>
            <a:endParaRPr lang="en-US"/>
          </a:p>
        </p:txBody>
      </p:sp>
      <p:sp>
        <p:nvSpPr>
          <p:cNvPr id="7" name="Freeform: Shape 6">
            <a:extLst>
              <a:ext uri="{FF2B5EF4-FFF2-40B4-BE49-F238E27FC236}">
                <a16:creationId xmlns:a16="http://schemas.microsoft.com/office/drawing/2014/main" id="{A0F54552-E370-4435-9A02-B634FDFBB00D}"/>
              </a:ext>
            </a:extLst>
          </p:cNvPr>
          <p:cNvSpPr/>
          <p:nvPr/>
        </p:nvSpPr>
        <p:spPr>
          <a:xfrm>
            <a:off x="209546" y="1124282"/>
            <a:ext cx="5642463" cy="1609651"/>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r>
              <a:rPr lang="en-US" sz="1836">
                <a:solidFill>
                  <a:prstClr val="black"/>
                </a:solidFill>
                <a:latin typeface="Calibri" panose="020F0502020204030204" pitchFamily="34" charset="0"/>
                <a:ea typeface="Calibri" panose="020F0502020204030204" pitchFamily="34" charset="0"/>
                <a:cs typeface="Times New Roman" panose="02020603050405020304" pitchFamily="18" charset="0"/>
              </a:rPr>
              <a:t>The Azure Security Benchmark (ASB) provides prescriptive best practices and recommendations to help improve the security of workloads, data, and services on Azure</a:t>
            </a:r>
            <a:endParaRPr lang="en-US" sz="2000">
              <a:solidFill>
                <a:prstClr val="black"/>
              </a:solidFill>
              <a:latin typeface="Calibri" panose="020F0502020204030204"/>
              <a:cs typeface="Segoe UI Semilight"/>
            </a:endParaRPr>
          </a:p>
        </p:txBody>
      </p:sp>
      <p:sp>
        <p:nvSpPr>
          <p:cNvPr id="11" name="Freeform: Shape 10">
            <a:extLst>
              <a:ext uri="{FF2B5EF4-FFF2-40B4-BE49-F238E27FC236}">
                <a16:creationId xmlns:a16="http://schemas.microsoft.com/office/drawing/2014/main" id="{DB3DBDD6-AACB-49F4-A314-D5929BA98BA7}"/>
              </a:ext>
            </a:extLst>
          </p:cNvPr>
          <p:cNvSpPr/>
          <p:nvPr/>
        </p:nvSpPr>
        <p:spPr>
          <a:xfrm>
            <a:off x="209546" y="3017837"/>
            <a:ext cx="5642463" cy="1609651"/>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r>
              <a:rPr lang="en-US" sz="1836" b="1">
                <a:solidFill>
                  <a:prstClr val="black"/>
                </a:solidFill>
                <a:latin typeface="Calibri" panose="020F0502020204030204" pitchFamily="34" charset="0"/>
                <a:ea typeface="Calibri" panose="020F0502020204030204" pitchFamily="34" charset="0"/>
                <a:cs typeface="Times New Roman" panose="02020603050405020304" pitchFamily="18" charset="0"/>
              </a:rPr>
              <a:t>Security controls: </a:t>
            </a:r>
            <a:r>
              <a:rPr lang="en-US" sz="1836">
                <a:solidFill>
                  <a:prstClr val="black"/>
                </a:solidFill>
                <a:latin typeface="Calibri" panose="020F0502020204030204" pitchFamily="34" charset="0"/>
                <a:ea typeface="Calibri" panose="020F0502020204030204" pitchFamily="34" charset="0"/>
                <a:cs typeface="Times New Roman" panose="02020603050405020304" pitchFamily="18" charset="0"/>
              </a:rPr>
              <a:t>These recommendations are generally applicable across your Azure tenant and Azure services. Each recommendation identifies a list of stakeholders that are typically involved in planning, approval, or implementation of the benchmark.</a:t>
            </a:r>
            <a:endParaRPr lang="en-US" sz="2000">
              <a:solidFill>
                <a:prstClr val="black"/>
              </a:solidFill>
              <a:latin typeface="Calibri" panose="020F0502020204030204"/>
              <a:cs typeface="Segoe UI Semilight"/>
            </a:endParaRPr>
          </a:p>
        </p:txBody>
      </p:sp>
      <p:sp>
        <p:nvSpPr>
          <p:cNvPr id="13" name="Freeform: Shape 12">
            <a:extLst>
              <a:ext uri="{FF2B5EF4-FFF2-40B4-BE49-F238E27FC236}">
                <a16:creationId xmlns:a16="http://schemas.microsoft.com/office/drawing/2014/main" id="{6470C48B-AD30-4306-981A-40B35EEF85F8}"/>
              </a:ext>
            </a:extLst>
          </p:cNvPr>
          <p:cNvSpPr/>
          <p:nvPr/>
        </p:nvSpPr>
        <p:spPr>
          <a:xfrm>
            <a:off x="209545" y="4909499"/>
            <a:ext cx="5642463" cy="1609651"/>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algn="ctr" defTabSz="932597"/>
            <a:r>
              <a:rPr lang="en-US" sz="1836" b="1">
                <a:solidFill>
                  <a:prstClr val="black"/>
                </a:solidFill>
                <a:latin typeface="Calibri" panose="020F0502020204030204" pitchFamily="34" charset="0"/>
                <a:ea typeface="Calibri" panose="020F0502020204030204" pitchFamily="34" charset="0"/>
                <a:cs typeface="Times New Roman" panose="02020603050405020304" pitchFamily="18" charset="0"/>
              </a:rPr>
              <a:t>Service baselines: </a:t>
            </a:r>
            <a:r>
              <a:rPr lang="en-US" sz="1836">
                <a:solidFill>
                  <a:prstClr val="black"/>
                </a:solidFill>
                <a:latin typeface="Calibri" panose="020F0502020204030204" pitchFamily="34" charset="0"/>
                <a:ea typeface="Calibri" panose="020F0502020204030204" pitchFamily="34" charset="0"/>
                <a:cs typeface="Times New Roman" panose="02020603050405020304" pitchFamily="18" charset="0"/>
              </a:rPr>
              <a:t>These apply the controls to individual Azure services to provide recommendations on that service’s security configuration.</a:t>
            </a:r>
            <a:endParaRPr lang="en-US" sz="2000">
              <a:solidFill>
                <a:prstClr val="black"/>
              </a:solidFill>
              <a:latin typeface="Calibri" panose="020F0502020204030204"/>
              <a:cs typeface="Segoe UI Semilight"/>
            </a:endParaRPr>
          </a:p>
        </p:txBody>
      </p:sp>
      <p:graphicFrame>
        <p:nvGraphicFramePr>
          <p:cNvPr id="4" name="Table 3">
            <a:extLst>
              <a:ext uri="{FF2B5EF4-FFF2-40B4-BE49-F238E27FC236}">
                <a16:creationId xmlns:a16="http://schemas.microsoft.com/office/drawing/2014/main" id="{4D98BD8D-18C9-4293-89A6-9023137FAE26}"/>
              </a:ext>
            </a:extLst>
          </p:cNvPr>
          <p:cNvGraphicFramePr/>
          <p:nvPr/>
        </p:nvGraphicFramePr>
        <p:xfrm>
          <a:off x="6114614" y="1195842"/>
          <a:ext cx="6013816" cy="5323308"/>
        </p:xfrm>
        <a:graphic>
          <a:graphicData uri="http://schemas.openxmlformats.org/drawingml/2006/table">
            <a:tbl>
              <a:tblPr firstRow="1" firstCol="1" bandRow="1">
                <a:tableStyleId>{5C22544A-7EE6-4342-B048-85BDC9FD1C3A}</a:tableStyleId>
              </a:tblPr>
              <a:tblGrid>
                <a:gridCol w="1127590">
                  <a:extLst>
                    <a:ext uri="{9D8B030D-6E8A-4147-A177-3AD203B41FA5}">
                      <a16:colId xmlns:a16="http://schemas.microsoft.com/office/drawing/2014/main" val="2447814956"/>
                    </a:ext>
                  </a:extLst>
                </a:gridCol>
                <a:gridCol w="2129893">
                  <a:extLst>
                    <a:ext uri="{9D8B030D-6E8A-4147-A177-3AD203B41FA5}">
                      <a16:colId xmlns:a16="http://schemas.microsoft.com/office/drawing/2014/main" val="1207607517"/>
                    </a:ext>
                  </a:extLst>
                </a:gridCol>
                <a:gridCol w="2756333">
                  <a:extLst>
                    <a:ext uri="{9D8B030D-6E8A-4147-A177-3AD203B41FA5}">
                      <a16:colId xmlns:a16="http://schemas.microsoft.com/office/drawing/2014/main" val="188734467"/>
                    </a:ext>
                  </a:extLst>
                </a:gridCol>
              </a:tblGrid>
              <a:tr h="521850">
                <a:tc>
                  <a:txBody>
                    <a:bodyPr/>
                    <a:lstStyle/>
                    <a:p>
                      <a:pPr marL="0" marR="0" algn="l" fontAlgn="t">
                        <a:spcBef>
                          <a:spcPts val="0"/>
                        </a:spcBef>
                        <a:spcAft>
                          <a:spcPts val="1000"/>
                        </a:spcAft>
                      </a:pPr>
                      <a:r>
                        <a:rPr lang="en-US" sz="1200" u="none" strike="noStrike">
                          <a:effectLst/>
                        </a:rPr>
                        <a:t>Term</a:t>
                      </a:r>
                      <a:endParaRPr lang="en-US" sz="1800" b="0" i="0" u="none" strike="noStrike">
                        <a:effectLst/>
                        <a:latin typeface="Arial" panose="020B0604020202020204" pitchFamily="34" charset="0"/>
                      </a:endParaRPr>
                    </a:p>
                  </a:txBody>
                  <a:tcPr marL="68747" marR="68747" marT="9548" marB="0"/>
                </a:tc>
                <a:tc>
                  <a:txBody>
                    <a:bodyPr/>
                    <a:lstStyle/>
                    <a:p>
                      <a:pPr marL="0" marR="0" algn="l" fontAlgn="t">
                        <a:spcBef>
                          <a:spcPts val="0"/>
                        </a:spcBef>
                        <a:spcAft>
                          <a:spcPts val="1000"/>
                        </a:spcAft>
                      </a:pPr>
                      <a:r>
                        <a:rPr lang="en-US" sz="1200" u="none" strike="noStrike">
                          <a:effectLst/>
                        </a:rPr>
                        <a:t>Description</a:t>
                      </a:r>
                      <a:endParaRPr lang="en-US" sz="1800" b="0" i="0" u="none" strike="noStrike">
                        <a:effectLst/>
                        <a:latin typeface="Arial" panose="020B0604020202020204" pitchFamily="34" charset="0"/>
                      </a:endParaRPr>
                    </a:p>
                  </a:txBody>
                  <a:tcPr marL="68747" marR="68747" marT="9548" marB="0"/>
                </a:tc>
                <a:tc>
                  <a:txBody>
                    <a:bodyPr/>
                    <a:lstStyle/>
                    <a:p>
                      <a:pPr marL="0" marR="0" algn="l" fontAlgn="t">
                        <a:spcBef>
                          <a:spcPts val="0"/>
                        </a:spcBef>
                        <a:spcAft>
                          <a:spcPts val="1000"/>
                        </a:spcAft>
                      </a:pPr>
                      <a:r>
                        <a:rPr lang="en-US" sz="1200" u="none" strike="noStrike">
                          <a:effectLst/>
                        </a:rPr>
                        <a:t>Example</a:t>
                      </a:r>
                      <a:endParaRPr lang="en-US" sz="1800" b="0" i="0" u="none" strike="noStrike">
                        <a:effectLst/>
                        <a:latin typeface="Arial" panose="020B0604020202020204" pitchFamily="34" charset="0"/>
                      </a:endParaRPr>
                    </a:p>
                  </a:txBody>
                  <a:tcPr marL="68747" marR="68747" marT="9548" marB="0"/>
                </a:tc>
                <a:extLst>
                  <a:ext uri="{0D108BD9-81ED-4DB2-BD59-A6C34878D82A}">
                    <a16:rowId xmlns:a16="http://schemas.microsoft.com/office/drawing/2014/main" val="879245948"/>
                  </a:ext>
                </a:extLst>
              </a:tr>
              <a:tr h="1202908">
                <a:tc>
                  <a:txBody>
                    <a:bodyPr/>
                    <a:lstStyle/>
                    <a:p>
                      <a:pPr marL="0" marR="0" algn="l" fontAlgn="t">
                        <a:spcBef>
                          <a:spcPts val="0"/>
                        </a:spcBef>
                        <a:spcAft>
                          <a:spcPts val="1000"/>
                        </a:spcAft>
                      </a:pPr>
                      <a:r>
                        <a:rPr lang="en-US" sz="1200" u="none" strike="noStrike">
                          <a:effectLst/>
                        </a:rPr>
                        <a:t>Control </a:t>
                      </a:r>
                      <a:endParaRPr lang="en-US" sz="1800" b="0" i="0" u="none" strike="noStrike">
                        <a:effectLst/>
                        <a:latin typeface="Arial" panose="020B0604020202020204" pitchFamily="34" charset="0"/>
                      </a:endParaRPr>
                    </a:p>
                  </a:txBody>
                  <a:tcPr marL="68747" marR="68747" marT="9548" marB="0"/>
                </a:tc>
                <a:tc>
                  <a:txBody>
                    <a:bodyPr/>
                    <a:lstStyle/>
                    <a:p>
                      <a:pPr marL="0" marR="0" algn="l" fontAlgn="t">
                        <a:spcBef>
                          <a:spcPts val="0"/>
                        </a:spcBef>
                        <a:spcAft>
                          <a:spcPts val="1000"/>
                        </a:spcAft>
                      </a:pPr>
                      <a:r>
                        <a:rPr lang="en-US" sz="1200" u="none" strike="noStrike">
                          <a:effectLst/>
                        </a:rPr>
                        <a:t>A control is a high-level description of a feature or activity that needs to be addressed and is not specific to a technology or implementation.</a:t>
                      </a:r>
                      <a:endParaRPr lang="en-US" sz="1800" b="0" i="0" u="none" strike="noStrike">
                        <a:effectLst/>
                        <a:latin typeface="Arial" panose="020B0604020202020204" pitchFamily="34" charset="0"/>
                      </a:endParaRPr>
                    </a:p>
                  </a:txBody>
                  <a:tcPr marL="68747" marR="68747" marT="9548" marB="0"/>
                </a:tc>
                <a:tc>
                  <a:txBody>
                    <a:bodyPr/>
                    <a:lstStyle/>
                    <a:p>
                      <a:pPr marL="0" marR="0" algn="l" fontAlgn="t">
                        <a:spcBef>
                          <a:spcPts val="0"/>
                        </a:spcBef>
                        <a:spcAft>
                          <a:spcPts val="1000"/>
                        </a:spcAft>
                      </a:pPr>
                      <a:r>
                        <a:rPr lang="en-US" sz="1200" u="none" strike="noStrike">
                          <a:effectLst/>
                        </a:rPr>
                        <a:t>Data Protection is one of the security controls. This control contains specific actions that must be addressed to help ensure data is protected.</a:t>
                      </a:r>
                      <a:endParaRPr lang="en-US" sz="1800" b="0" i="0" u="none" strike="noStrike">
                        <a:effectLst/>
                        <a:latin typeface="Arial" panose="020B0604020202020204" pitchFamily="34" charset="0"/>
                      </a:endParaRPr>
                    </a:p>
                  </a:txBody>
                  <a:tcPr marL="68747" marR="68747" marT="9548" marB="0"/>
                </a:tc>
                <a:extLst>
                  <a:ext uri="{0D108BD9-81ED-4DB2-BD59-A6C34878D82A}">
                    <a16:rowId xmlns:a16="http://schemas.microsoft.com/office/drawing/2014/main" val="3028934686"/>
                  </a:ext>
                </a:extLst>
              </a:tr>
              <a:tr h="1401698">
                <a:tc>
                  <a:txBody>
                    <a:bodyPr/>
                    <a:lstStyle/>
                    <a:p>
                      <a:pPr marL="0" marR="0" algn="l" fontAlgn="t">
                        <a:spcBef>
                          <a:spcPts val="0"/>
                        </a:spcBef>
                        <a:spcAft>
                          <a:spcPts val="1000"/>
                        </a:spcAft>
                      </a:pPr>
                      <a:r>
                        <a:rPr lang="en-US" sz="1200" u="none" strike="noStrike">
                          <a:effectLst/>
                        </a:rPr>
                        <a:t>Benchmark</a:t>
                      </a:r>
                      <a:endParaRPr lang="en-US" sz="1800" b="0" i="0" u="none" strike="noStrike">
                        <a:effectLst/>
                        <a:latin typeface="Arial" panose="020B0604020202020204" pitchFamily="34" charset="0"/>
                      </a:endParaRPr>
                    </a:p>
                  </a:txBody>
                  <a:tcPr marL="68747" marR="68747" marT="9548" marB="0"/>
                </a:tc>
                <a:tc>
                  <a:txBody>
                    <a:bodyPr/>
                    <a:lstStyle/>
                    <a:p>
                      <a:pPr marL="0" marR="0" algn="l" fontAlgn="t">
                        <a:spcBef>
                          <a:spcPts val="0"/>
                        </a:spcBef>
                        <a:spcAft>
                          <a:spcPts val="1000"/>
                        </a:spcAft>
                      </a:pPr>
                      <a:r>
                        <a:rPr lang="en-US" sz="1200" u="none" strike="noStrike">
                          <a:effectLst/>
                        </a:rPr>
                        <a:t>A benchmark contains security recommendations for a specific technology, such as Azure. The recommendations are categorized by the control to which they belong.</a:t>
                      </a:r>
                      <a:endParaRPr lang="en-US" sz="1800" b="0" i="0" u="none" strike="noStrike">
                        <a:effectLst/>
                        <a:latin typeface="Arial" panose="020B0604020202020204" pitchFamily="34" charset="0"/>
                      </a:endParaRPr>
                    </a:p>
                  </a:txBody>
                  <a:tcPr marL="68747" marR="68747" marT="9548" marB="0"/>
                </a:tc>
                <a:tc>
                  <a:txBody>
                    <a:bodyPr/>
                    <a:lstStyle/>
                    <a:p>
                      <a:pPr marL="0" marR="0" algn="l" fontAlgn="t">
                        <a:spcBef>
                          <a:spcPts val="0"/>
                        </a:spcBef>
                        <a:spcAft>
                          <a:spcPts val="1000"/>
                        </a:spcAft>
                      </a:pPr>
                      <a:r>
                        <a:rPr lang="en-US" sz="1200" u="none" strike="noStrike">
                          <a:effectLst/>
                        </a:rPr>
                        <a:t>The Azure Security Benchmark comprises the security recommendations specific to the Azure platform.</a:t>
                      </a:r>
                      <a:endParaRPr lang="en-US" sz="1800" b="0" i="0" u="none" strike="noStrike">
                        <a:effectLst/>
                        <a:latin typeface="Arial" panose="020B0604020202020204" pitchFamily="34" charset="0"/>
                      </a:endParaRPr>
                    </a:p>
                  </a:txBody>
                  <a:tcPr marL="68747" marR="68747" marT="9548" marB="0"/>
                </a:tc>
                <a:extLst>
                  <a:ext uri="{0D108BD9-81ED-4DB2-BD59-A6C34878D82A}">
                    <a16:rowId xmlns:a16="http://schemas.microsoft.com/office/drawing/2014/main" val="1392200135"/>
                  </a:ext>
                </a:extLst>
              </a:tr>
              <a:tr h="2196852">
                <a:tc>
                  <a:txBody>
                    <a:bodyPr/>
                    <a:lstStyle/>
                    <a:p>
                      <a:pPr marL="0" marR="0" algn="l" fontAlgn="t">
                        <a:spcBef>
                          <a:spcPts val="0"/>
                        </a:spcBef>
                        <a:spcAft>
                          <a:spcPts val="1000"/>
                        </a:spcAft>
                      </a:pPr>
                      <a:r>
                        <a:rPr lang="en-US" sz="1200" u="none" strike="noStrike">
                          <a:effectLst/>
                        </a:rPr>
                        <a:t>Baseline</a:t>
                      </a:r>
                      <a:endParaRPr lang="en-US" sz="1800" b="0" i="0" u="none" strike="noStrike">
                        <a:effectLst/>
                        <a:latin typeface="Arial" panose="020B0604020202020204" pitchFamily="34" charset="0"/>
                      </a:endParaRPr>
                    </a:p>
                  </a:txBody>
                  <a:tcPr marL="68747" marR="68747" marT="9548" marB="0"/>
                </a:tc>
                <a:tc>
                  <a:txBody>
                    <a:bodyPr/>
                    <a:lstStyle/>
                    <a:p>
                      <a:pPr marL="0" marR="0" algn="l" fontAlgn="t">
                        <a:spcBef>
                          <a:spcPts val="0"/>
                        </a:spcBef>
                        <a:spcAft>
                          <a:spcPts val="1000"/>
                        </a:spcAft>
                      </a:pPr>
                      <a:r>
                        <a:rPr lang="en-US" sz="1200" u="none" strike="noStrike">
                          <a:effectLst/>
                        </a:rPr>
                        <a:t>A baseline is the implementation of the benchmark on the individual Azure service. Each organization decides benchmark recommendation and corresponding configurations are needed in the Azure implementation scope.	</a:t>
                      </a:r>
                      <a:endParaRPr lang="en-US" sz="1800" b="0" i="0" u="none" strike="noStrike">
                        <a:effectLst/>
                        <a:latin typeface="Arial" panose="020B0604020202020204" pitchFamily="34" charset="0"/>
                      </a:endParaRPr>
                    </a:p>
                  </a:txBody>
                  <a:tcPr marL="68747" marR="68747" marT="9548" marB="0"/>
                </a:tc>
                <a:tc>
                  <a:txBody>
                    <a:bodyPr/>
                    <a:lstStyle/>
                    <a:p>
                      <a:pPr marL="0" marR="0" algn="l" fontAlgn="t">
                        <a:spcBef>
                          <a:spcPts val="0"/>
                        </a:spcBef>
                        <a:spcAft>
                          <a:spcPts val="1000"/>
                        </a:spcAft>
                      </a:pPr>
                      <a:r>
                        <a:rPr lang="en-US" sz="1200" u="none" strike="noStrike" dirty="0">
                          <a:effectLst/>
                        </a:rPr>
                        <a:t>The Contoso company looks to enabling Azure SQL security features by following the configuration recommended in Azure SQL security baseline.</a:t>
                      </a:r>
                      <a:endParaRPr lang="en-US" sz="1800" b="0" i="0" u="none" strike="noStrike" dirty="0">
                        <a:effectLst/>
                        <a:latin typeface="Arial" panose="020B0604020202020204" pitchFamily="34" charset="0"/>
                      </a:endParaRPr>
                    </a:p>
                  </a:txBody>
                  <a:tcPr marL="68747" marR="68747" marT="9548" marB="0"/>
                </a:tc>
                <a:extLst>
                  <a:ext uri="{0D108BD9-81ED-4DB2-BD59-A6C34878D82A}">
                    <a16:rowId xmlns:a16="http://schemas.microsoft.com/office/drawing/2014/main" val="3643831802"/>
                  </a:ext>
                </a:extLst>
              </a:tr>
            </a:tbl>
          </a:graphicData>
        </a:graphic>
      </p:graphicFrame>
    </p:spTree>
    <p:extLst>
      <p:ext uri="{BB962C8B-B14F-4D97-AF65-F5344CB8AC3E}">
        <p14:creationId xmlns:p14="http://schemas.microsoft.com/office/powerpoint/2010/main" val="7486725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DCD6D-80D8-493D-8D42-8BD9B7BD8F36}"/>
              </a:ext>
            </a:extLst>
          </p:cNvPr>
          <p:cNvSpPr>
            <a:spLocks noGrp="1"/>
          </p:cNvSpPr>
          <p:nvPr>
            <p:ph type="title"/>
          </p:nvPr>
        </p:nvSpPr>
        <p:spPr/>
        <p:txBody>
          <a:bodyPr/>
          <a:lstStyle/>
          <a:p>
            <a:r>
              <a:rPr lang="en-US" dirty="0"/>
              <a:t>Virtual network traffic routing </a:t>
            </a:r>
          </a:p>
        </p:txBody>
      </p:sp>
      <p:sp>
        <p:nvSpPr>
          <p:cNvPr id="5" name="Rectangle 4">
            <a:extLst>
              <a:ext uri="{FF2B5EF4-FFF2-40B4-BE49-F238E27FC236}">
                <a16:creationId xmlns:a16="http://schemas.microsoft.com/office/drawing/2014/main" id="{747C9A98-B88D-4E2B-8C83-B0BCFACF98F0}"/>
              </a:ext>
            </a:extLst>
          </p:cNvPr>
          <p:cNvSpPr/>
          <p:nvPr/>
        </p:nvSpPr>
        <p:spPr>
          <a:xfrm>
            <a:off x="433415" y="2176834"/>
            <a:ext cx="2623743" cy="78159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0" bIns="91427" numCol="1" spcCol="1270" anchor="ctr" anchorCtr="0">
            <a:noAutofit/>
          </a:bodyPr>
          <a:lstStyle/>
          <a:p>
            <a:pPr defTabSz="932597"/>
            <a:r>
              <a:rPr lang="en-US" sz="2400">
                <a:solidFill>
                  <a:prstClr val="black"/>
                </a:solidFill>
                <a:latin typeface="Calibri Light" panose="020F0302020204030204"/>
                <a:ea typeface="+mn-lt"/>
                <a:cs typeface="Calibri" panose="020F0502020204030204"/>
              </a:rPr>
              <a:t>System routes</a:t>
            </a:r>
          </a:p>
        </p:txBody>
      </p:sp>
      <p:sp>
        <p:nvSpPr>
          <p:cNvPr id="7" name="Rectangle 6">
            <a:extLst>
              <a:ext uri="{FF2B5EF4-FFF2-40B4-BE49-F238E27FC236}">
                <a16:creationId xmlns:a16="http://schemas.microsoft.com/office/drawing/2014/main" id="{485978CD-0E3A-42D9-B778-A76EF5B22648}"/>
              </a:ext>
            </a:extLst>
          </p:cNvPr>
          <p:cNvSpPr/>
          <p:nvPr/>
        </p:nvSpPr>
        <p:spPr>
          <a:xfrm>
            <a:off x="433415" y="3284172"/>
            <a:ext cx="2623743" cy="78159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0" bIns="91427" numCol="1" spcCol="1270" anchor="ctr" anchorCtr="0">
            <a:noAutofit/>
          </a:bodyPr>
          <a:lstStyle/>
          <a:p>
            <a:pPr defTabSz="932597"/>
            <a:r>
              <a:rPr lang="en-US" sz="2400">
                <a:solidFill>
                  <a:prstClr val="black"/>
                </a:solidFill>
                <a:latin typeface="Calibri Light" panose="020F0302020204030204"/>
                <a:cs typeface="Segoe UI Semilight"/>
              </a:rPr>
              <a:t>Default routes</a:t>
            </a:r>
          </a:p>
        </p:txBody>
      </p:sp>
      <p:sp>
        <p:nvSpPr>
          <p:cNvPr id="9" name="Rectangle 8">
            <a:extLst>
              <a:ext uri="{FF2B5EF4-FFF2-40B4-BE49-F238E27FC236}">
                <a16:creationId xmlns:a16="http://schemas.microsoft.com/office/drawing/2014/main" id="{6596AE29-AC8D-4F16-B5BA-E4F06C2DB4D3}"/>
              </a:ext>
            </a:extLst>
          </p:cNvPr>
          <p:cNvSpPr/>
          <p:nvPr/>
        </p:nvSpPr>
        <p:spPr>
          <a:xfrm>
            <a:off x="433415" y="4391510"/>
            <a:ext cx="2623743" cy="781596"/>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0" bIns="91427" numCol="1" spcCol="1270" anchor="ctr" anchorCtr="0">
            <a:noAutofit/>
          </a:bodyPr>
          <a:lstStyle/>
          <a:p>
            <a:pPr defTabSz="932597"/>
            <a:r>
              <a:rPr lang="en-US" sz="2400">
                <a:solidFill>
                  <a:prstClr val="black"/>
                </a:solidFill>
                <a:latin typeface="Calibri Light" panose="020F0302020204030204"/>
                <a:ea typeface="+mn-lt"/>
                <a:cs typeface="Calibri" panose="020F0502020204030204"/>
              </a:rPr>
              <a:t>Custom routes</a:t>
            </a:r>
            <a:endParaRPr lang="en-US" sz="2200">
              <a:solidFill>
                <a:prstClr val="black"/>
              </a:solidFill>
              <a:latin typeface="Calibri" panose="020F0502020204030204"/>
            </a:endParaRPr>
          </a:p>
        </p:txBody>
      </p:sp>
      <p:pic>
        <p:nvPicPr>
          <p:cNvPr id="4" name="Picture 3" descr="Azure portal screenshot of NIC effective routes ">
            <a:extLst>
              <a:ext uri="{FF2B5EF4-FFF2-40B4-BE49-F238E27FC236}">
                <a16:creationId xmlns:a16="http://schemas.microsoft.com/office/drawing/2014/main" id="{D19AB64E-4284-45E7-B7A0-3258FEC7FA27}"/>
              </a:ext>
            </a:extLst>
          </p:cNvPr>
          <p:cNvPicPr>
            <a:picLocks noChangeAspect="1"/>
          </p:cNvPicPr>
          <p:nvPr/>
        </p:nvPicPr>
        <p:blipFill>
          <a:blip r:embed="rId3"/>
          <a:stretch>
            <a:fillRect/>
          </a:stretch>
        </p:blipFill>
        <p:spPr>
          <a:xfrm>
            <a:off x="3352847" y="1939766"/>
            <a:ext cx="8777313" cy="3980565"/>
          </a:xfrm>
          <a:prstGeom prst="rect">
            <a:avLst/>
          </a:prstGeom>
        </p:spPr>
      </p:pic>
      <p:sp>
        <p:nvSpPr>
          <p:cNvPr id="6" name="Rectangle 5">
            <a:extLst>
              <a:ext uri="{FF2B5EF4-FFF2-40B4-BE49-F238E27FC236}">
                <a16:creationId xmlns:a16="http://schemas.microsoft.com/office/drawing/2014/main" id="{48D75E50-2589-47C0-83C2-9FDAEABAC34D}"/>
              </a:ext>
              <a:ext uri="{C183D7F6-B498-43B3-948B-1728B52AA6E4}">
                <adec:decorative xmlns:adec="http://schemas.microsoft.com/office/drawing/2017/decorative" val="1"/>
              </a:ext>
            </a:extLst>
          </p:cNvPr>
          <p:cNvSpPr/>
          <p:nvPr/>
        </p:nvSpPr>
        <p:spPr bwMode="auto">
          <a:xfrm>
            <a:off x="3231302" y="1192539"/>
            <a:ext cx="9051492" cy="5177616"/>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239067598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89E50-3142-4136-BB49-7241FDE4496D}"/>
              </a:ext>
            </a:extLst>
          </p:cNvPr>
          <p:cNvSpPr>
            <a:spLocks noGrp="1"/>
          </p:cNvSpPr>
          <p:nvPr>
            <p:ph type="title"/>
          </p:nvPr>
        </p:nvSpPr>
        <p:spPr>
          <a:xfrm>
            <a:off x="433414" y="468835"/>
            <a:ext cx="11569646" cy="418538"/>
          </a:xfrm>
        </p:spPr>
        <p:txBody>
          <a:bodyPr/>
          <a:lstStyle/>
          <a:p>
            <a:r>
              <a:rPr lang="en-US" sz="2856" dirty="0">
                <a:cs typeface="Segoe UI Semilight"/>
              </a:rPr>
              <a:t>Using Microsoft Defender for Cloud for regulatory compliance</a:t>
            </a:r>
            <a:endParaRPr lang="en-US" dirty="0"/>
          </a:p>
        </p:txBody>
      </p:sp>
      <p:sp>
        <p:nvSpPr>
          <p:cNvPr id="2" name="Rectangle 1">
            <a:extLst>
              <a:ext uri="{FF2B5EF4-FFF2-40B4-BE49-F238E27FC236}">
                <a16:creationId xmlns:a16="http://schemas.microsoft.com/office/drawing/2014/main" id="{EF279AE1-5B76-4D09-9D0D-CCA2A905A88A}"/>
              </a:ext>
              <a:ext uri="{C183D7F6-B498-43B3-948B-1728B52AA6E4}">
                <adec:decorative xmlns:adec="http://schemas.microsoft.com/office/drawing/2017/decorative" val="1"/>
              </a:ext>
            </a:extLst>
          </p:cNvPr>
          <p:cNvSpPr/>
          <p:nvPr/>
        </p:nvSpPr>
        <p:spPr bwMode="auto">
          <a:xfrm>
            <a:off x="6218238" y="1449696"/>
            <a:ext cx="6085471" cy="4870025"/>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pic>
        <p:nvPicPr>
          <p:cNvPr id="6" name="Picture 5" descr="Regulatory compliance dashboard with drilldown to compliance controls">
            <a:extLst>
              <a:ext uri="{FF2B5EF4-FFF2-40B4-BE49-F238E27FC236}">
                <a16:creationId xmlns:a16="http://schemas.microsoft.com/office/drawing/2014/main" id="{3C4A8F9B-9201-4A56-8C05-BB5CD61C2DE9}"/>
              </a:ext>
            </a:extLst>
          </p:cNvPr>
          <p:cNvPicPr/>
          <p:nvPr/>
        </p:nvPicPr>
        <p:blipFill>
          <a:blip r:embed="rId3"/>
          <a:stretch>
            <a:fillRect/>
          </a:stretch>
        </p:blipFill>
        <p:spPr bwMode="auto">
          <a:xfrm>
            <a:off x="608868" y="3835810"/>
            <a:ext cx="5011355" cy="2483911"/>
          </a:xfrm>
          <a:prstGeom prst="rect">
            <a:avLst/>
          </a:prstGeom>
          <a:noFill/>
          <a:ln>
            <a:noFill/>
          </a:ln>
        </p:spPr>
      </p:pic>
      <p:sp>
        <p:nvSpPr>
          <p:cNvPr id="8" name="Rectangle 7">
            <a:extLst>
              <a:ext uri="{FF2B5EF4-FFF2-40B4-BE49-F238E27FC236}">
                <a16:creationId xmlns:a16="http://schemas.microsoft.com/office/drawing/2014/main" id="{2680764E-C898-4BE1-996C-5B0BFC9248E8}"/>
              </a:ext>
              <a:ext uri="{C183D7F6-B498-43B3-948B-1728B52AA6E4}">
                <adec:decorative xmlns:adec="http://schemas.microsoft.com/office/drawing/2017/decorative" val="1"/>
              </a:ext>
            </a:extLst>
          </p:cNvPr>
          <p:cNvSpPr/>
          <p:nvPr/>
        </p:nvSpPr>
        <p:spPr bwMode="auto">
          <a:xfrm>
            <a:off x="433414" y="3628210"/>
            <a:ext cx="5784823" cy="2691511"/>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
        <p:nvSpPr>
          <p:cNvPr id="10" name="Freeform: Shape 9">
            <a:extLst>
              <a:ext uri="{FF2B5EF4-FFF2-40B4-BE49-F238E27FC236}">
                <a16:creationId xmlns:a16="http://schemas.microsoft.com/office/drawing/2014/main" id="{8271E7CE-09C7-4FBB-B7E1-210C29E35489}"/>
              </a:ext>
            </a:extLst>
          </p:cNvPr>
          <p:cNvSpPr/>
          <p:nvPr/>
        </p:nvSpPr>
        <p:spPr>
          <a:xfrm>
            <a:off x="400322" y="1449696"/>
            <a:ext cx="5642463" cy="1609651"/>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spcAft>
                <a:spcPts val="1020"/>
              </a:spcAft>
            </a:pPr>
            <a:r>
              <a:rPr lang="en-US" sz="1836" dirty="0">
                <a:solidFill>
                  <a:prstClr val="black"/>
                </a:solidFill>
                <a:latin typeface="Calibri" panose="020F0502020204030204" pitchFamily="34" charset="0"/>
                <a:ea typeface="Calibri" panose="020F0502020204030204" pitchFamily="34" charset="0"/>
                <a:cs typeface="Times New Roman" panose="02020603050405020304" pitchFamily="18" charset="0"/>
              </a:rPr>
              <a:t>Microsoft Defender for Cloud helps streamline the process for meeting regulatory compliance requirements, using the regulatory compliance dashboard. </a:t>
            </a:r>
          </a:p>
        </p:txBody>
      </p:sp>
      <p:pic>
        <p:nvPicPr>
          <p:cNvPr id="7" name="Picture 6" descr="regulatory compliance dashboard ">
            <a:extLst>
              <a:ext uri="{FF2B5EF4-FFF2-40B4-BE49-F238E27FC236}">
                <a16:creationId xmlns:a16="http://schemas.microsoft.com/office/drawing/2014/main" id="{0E15CFE1-BDA7-48F8-BFC6-E2E88E82F291}"/>
              </a:ext>
            </a:extLst>
          </p:cNvPr>
          <p:cNvPicPr>
            <a:picLocks noChangeAspect="1"/>
          </p:cNvPicPr>
          <p:nvPr/>
        </p:nvPicPr>
        <p:blipFill>
          <a:blip r:embed="rId4"/>
          <a:stretch>
            <a:fillRect/>
          </a:stretch>
        </p:blipFill>
        <p:spPr>
          <a:xfrm>
            <a:off x="6393691" y="1795106"/>
            <a:ext cx="5819954" cy="3666208"/>
          </a:xfrm>
          <a:prstGeom prst="rect">
            <a:avLst/>
          </a:prstGeom>
        </p:spPr>
      </p:pic>
    </p:spTree>
    <p:extLst>
      <p:ext uri="{BB962C8B-B14F-4D97-AF65-F5344CB8AC3E}">
        <p14:creationId xmlns:p14="http://schemas.microsoft.com/office/powerpoint/2010/main" val="46607056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89E50-3142-4136-BB49-7241FDE4496D}"/>
              </a:ext>
            </a:extLst>
          </p:cNvPr>
          <p:cNvSpPr>
            <a:spLocks noGrp="1"/>
          </p:cNvSpPr>
          <p:nvPr>
            <p:ph type="title"/>
          </p:nvPr>
        </p:nvSpPr>
        <p:spPr/>
        <p:txBody>
          <a:bodyPr/>
          <a:lstStyle/>
          <a:p>
            <a:r>
              <a:rPr lang="en-US" sz="2856" dirty="0">
                <a:cs typeface="Segoe UI Semilight"/>
              </a:rPr>
              <a:t>Alerts in Microsoft Defender for Cloud </a:t>
            </a:r>
          </a:p>
        </p:txBody>
      </p:sp>
      <p:sp>
        <p:nvSpPr>
          <p:cNvPr id="2" name="Rectangle 1">
            <a:extLst>
              <a:ext uri="{FF2B5EF4-FFF2-40B4-BE49-F238E27FC236}">
                <a16:creationId xmlns:a16="http://schemas.microsoft.com/office/drawing/2014/main" id="{CB82DC99-9120-41BD-B35A-2B813923287A}"/>
              </a:ext>
              <a:ext uri="{C183D7F6-B498-43B3-948B-1728B52AA6E4}">
                <adec:decorative xmlns:adec="http://schemas.microsoft.com/office/drawing/2017/decorative" val="1"/>
              </a:ext>
            </a:extLst>
          </p:cNvPr>
          <p:cNvSpPr/>
          <p:nvPr/>
        </p:nvSpPr>
        <p:spPr bwMode="auto">
          <a:xfrm>
            <a:off x="1772925" y="883686"/>
            <a:ext cx="9449774" cy="5712343"/>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pic>
        <p:nvPicPr>
          <p:cNvPr id="4" name="Picture 3" descr="Active security alerts list.">
            <a:extLst>
              <a:ext uri="{FF2B5EF4-FFF2-40B4-BE49-F238E27FC236}">
                <a16:creationId xmlns:a16="http://schemas.microsoft.com/office/drawing/2014/main" id="{7D7E19DB-1B3D-EEDB-F3C7-0618DEEED597}"/>
              </a:ext>
            </a:extLst>
          </p:cNvPr>
          <p:cNvPicPr>
            <a:picLocks noChangeAspect="1"/>
          </p:cNvPicPr>
          <p:nvPr/>
        </p:nvPicPr>
        <p:blipFill>
          <a:blip r:embed="rId2"/>
          <a:stretch>
            <a:fillRect/>
          </a:stretch>
        </p:blipFill>
        <p:spPr>
          <a:xfrm>
            <a:off x="2064840" y="957713"/>
            <a:ext cx="8598710" cy="5564288"/>
          </a:xfrm>
          <a:prstGeom prst="rect">
            <a:avLst/>
          </a:prstGeom>
        </p:spPr>
      </p:pic>
    </p:spTree>
    <p:extLst>
      <p:ext uri="{BB962C8B-B14F-4D97-AF65-F5344CB8AC3E}">
        <p14:creationId xmlns:p14="http://schemas.microsoft.com/office/powerpoint/2010/main" val="172090430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B8582-2591-46F3-ADD8-28C26E449D0A}"/>
              </a:ext>
            </a:extLst>
          </p:cNvPr>
          <p:cNvSpPr>
            <a:spLocks noGrp="1"/>
          </p:cNvSpPr>
          <p:nvPr>
            <p:ph type="title"/>
          </p:nvPr>
        </p:nvSpPr>
        <p:spPr/>
        <p:txBody>
          <a:bodyPr/>
          <a:lstStyle/>
          <a:p>
            <a:r>
              <a:rPr lang="en-US" sz="3672" spc="0" dirty="0">
                <a:ln>
                  <a:noFill/>
                </a:ln>
                <a:cs typeface="+mn-cs"/>
              </a:rPr>
              <a:t>Azure Firewall </a:t>
            </a:r>
            <a:endParaRPr lang="en-US" dirty="0"/>
          </a:p>
        </p:txBody>
      </p:sp>
      <p:grpSp>
        <p:nvGrpSpPr>
          <p:cNvPr id="4" name="Group 3">
            <a:extLst>
              <a:ext uri="{FF2B5EF4-FFF2-40B4-BE49-F238E27FC236}">
                <a16:creationId xmlns:a16="http://schemas.microsoft.com/office/drawing/2014/main" id="{ED229E53-A7CD-44BA-B3FC-D5028CD02BA5}"/>
              </a:ext>
              <a:ext uri="{C183D7F6-B498-43B3-948B-1728B52AA6E4}">
                <adec:decorative xmlns:adec="http://schemas.microsoft.com/office/drawing/2017/decorative" val="1"/>
              </a:ext>
            </a:extLst>
          </p:cNvPr>
          <p:cNvGrpSpPr/>
          <p:nvPr/>
        </p:nvGrpSpPr>
        <p:grpSpPr>
          <a:xfrm>
            <a:off x="10562148" y="3131502"/>
            <a:ext cx="731416" cy="731520"/>
            <a:chOff x="418643" y="4826259"/>
            <a:chExt cx="717140" cy="717242"/>
          </a:xfrm>
        </p:grpSpPr>
        <p:grpSp>
          <p:nvGrpSpPr>
            <p:cNvPr id="5" name="Group 4">
              <a:extLst>
                <a:ext uri="{FF2B5EF4-FFF2-40B4-BE49-F238E27FC236}">
                  <a16:creationId xmlns:a16="http://schemas.microsoft.com/office/drawing/2014/main" id="{FB066A85-0D43-4936-96E4-B7DC75DB131B}"/>
                </a:ext>
              </a:extLst>
            </p:cNvPr>
            <p:cNvGrpSpPr/>
            <p:nvPr/>
          </p:nvGrpSpPr>
          <p:grpSpPr>
            <a:xfrm>
              <a:off x="418643" y="4826259"/>
              <a:ext cx="717140" cy="717242"/>
              <a:chOff x="418643" y="4826259"/>
              <a:chExt cx="717140" cy="717242"/>
            </a:xfrm>
          </p:grpSpPr>
          <p:sp>
            <p:nvSpPr>
              <p:cNvPr id="7" name="Freeform 5">
                <a:extLst>
                  <a:ext uri="{FF2B5EF4-FFF2-40B4-BE49-F238E27FC236}">
                    <a16:creationId xmlns:a16="http://schemas.microsoft.com/office/drawing/2014/main" id="{5A47E13A-A6B6-40C1-BB66-ECE689DDCDEC}"/>
                  </a:ext>
                </a:extLst>
              </p:cNvPr>
              <p:cNvSpPr>
                <a:spLocks/>
              </p:cNvSpPr>
              <p:nvPr/>
            </p:nvSpPr>
            <p:spPr bwMode="auto">
              <a:xfrm>
                <a:off x="418643" y="4826259"/>
                <a:ext cx="717140" cy="717242"/>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sp>
            <p:nvSpPr>
              <p:cNvPr id="8" name="Freeform 6">
                <a:extLst>
                  <a:ext uri="{FF2B5EF4-FFF2-40B4-BE49-F238E27FC236}">
                    <a16:creationId xmlns:a16="http://schemas.microsoft.com/office/drawing/2014/main" id="{838554B4-FE60-420C-BD6B-C02009153C7C}"/>
                  </a:ext>
                </a:extLst>
              </p:cNvPr>
              <p:cNvSpPr>
                <a:spLocks noEditPoints="1"/>
              </p:cNvSpPr>
              <p:nvPr/>
            </p:nvSpPr>
            <p:spPr bwMode="auto">
              <a:xfrm>
                <a:off x="468541" y="4877325"/>
                <a:ext cx="618505" cy="617431"/>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grpSp>
        <p:pic>
          <p:nvPicPr>
            <p:cNvPr id="6" name="Picture 5" descr="Icon of coding brackets">
              <a:extLst>
                <a:ext uri="{FF2B5EF4-FFF2-40B4-BE49-F238E27FC236}">
                  <a16:creationId xmlns:a16="http://schemas.microsoft.com/office/drawing/2014/main" id="{48228432-D947-49C6-8568-482EA3420342}"/>
                </a:ext>
              </a:extLst>
            </p:cNvPr>
            <p:cNvPicPr>
              <a:picLocks noChangeAspect="1"/>
            </p:cNvPicPr>
            <p:nvPr/>
          </p:nvPicPr>
          <p:blipFill>
            <a:blip r:embed="rId3"/>
            <a:stretch>
              <a:fillRect/>
            </a:stretch>
          </p:blipFill>
          <p:spPr>
            <a:xfrm>
              <a:off x="589184" y="4996851"/>
              <a:ext cx="376058" cy="376058"/>
            </a:xfrm>
            <a:prstGeom prst="rect">
              <a:avLst/>
            </a:prstGeom>
          </p:spPr>
        </p:pic>
      </p:grpSp>
    </p:spTree>
    <p:extLst>
      <p:ext uri="{BB962C8B-B14F-4D97-AF65-F5344CB8AC3E}">
        <p14:creationId xmlns:p14="http://schemas.microsoft.com/office/powerpoint/2010/main" val="74768250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E84E-1BED-49C3-9537-ACBBFC4FBDF0}"/>
              </a:ext>
            </a:extLst>
          </p:cNvPr>
          <p:cNvSpPr>
            <a:spLocks noGrp="1"/>
          </p:cNvSpPr>
          <p:nvPr>
            <p:ph type="title"/>
          </p:nvPr>
        </p:nvSpPr>
        <p:spPr/>
        <p:txBody>
          <a:bodyPr/>
          <a:lstStyle/>
          <a:p>
            <a:r>
              <a:rPr lang="en-US" sz="2856">
                <a:cs typeface="Segoe UI Semilight"/>
              </a:rPr>
              <a:t>Azure Firewall features</a:t>
            </a:r>
          </a:p>
        </p:txBody>
      </p:sp>
      <p:sp>
        <p:nvSpPr>
          <p:cNvPr id="5" name="Rectangle 4">
            <a:extLst>
              <a:ext uri="{FF2B5EF4-FFF2-40B4-BE49-F238E27FC236}">
                <a16:creationId xmlns:a16="http://schemas.microsoft.com/office/drawing/2014/main" id="{F92477FF-A0AF-470C-8BA0-354EC1813339}"/>
              </a:ext>
            </a:extLst>
          </p:cNvPr>
          <p:cNvSpPr/>
          <p:nvPr/>
        </p:nvSpPr>
        <p:spPr>
          <a:xfrm>
            <a:off x="427859" y="1236495"/>
            <a:ext cx="5779395" cy="457921"/>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Stateful firewall as a service</a:t>
            </a:r>
          </a:p>
        </p:txBody>
      </p:sp>
      <p:sp>
        <p:nvSpPr>
          <p:cNvPr id="7" name="Rectangle 6">
            <a:extLst>
              <a:ext uri="{FF2B5EF4-FFF2-40B4-BE49-F238E27FC236}">
                <a16:creationId xmlns:a16="http://schemas.microsoft.com/office/drawing/2014/main" id="{E27F5F05-0B0B-441B-A57A-61D4CDCD4B95}"/>
              </a:ext>
            </a:extLst>
          </p:cNvPr>
          <p:cNvSpPr/>
          <p:nvPr/>
        </p:nvSpPr>
        <p:spPr>
          <a:xfrm>
            <a:off x="427859" y="1863266"/>
            <a:ext cx="5779395" cy="686670"/>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Built-in high availability with unrestricted cloud scalability</a:t>
            </a:r>
          </a:p>
        </p:txBody>
      </p:sp>
      <p:sp>
        <p:nvSpPr>
          <p:cNvPr id="8" name="Rectangle 7">
            <a:extLst>
              <a:ext uri="{FF2B5EF4-FFF2-40B4-BE49-F238E27FC236}">
                <a16:creationId xmlns:a16="http://schemas.microsoft.com/office/drawing/2014/main" id="{ED8A30DC-5B17-45D3-BE47-B1DB6CA1A042}"/>
              </a:ext>
            </a:extLst>
          </p:cNvPr>
          <p:cNvSpPr/>
          <p:nvPr/>
        </p:nvSpPr>
        <p:spPr>
          <a:xfrm>
            <a:off x="427857" y="2718786"/>
            <a:ext cx="5779395" cy="686670"/>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Create, enforce, and log application and network connectivity policies </a:t>
            </a:r>
          </a:p>
        </p:txBody>
      </p:sp>
      <p:sp>
        <p:nvSpPr>
          <p:cNvPr id="9" name="Rectangle 8">
            <a:extLst>
              <a:ext uri="{FF2B5EF4-FFF2-40B4-BE49-F238E27FC236}">
                <a16:creationId xmlns:a16="http://schemas.microsoft.com/office/drawing/2014/main" id="{2D0A33A8-6B0D-4D43-9138-45D6795B8AEB}"/>
              </a:ext>
            </a:extLst>
          </p:cNvPr>
          <p:cNvSpPr/>
          <p:nvPr/>
        </p:nvSpPr>
        <p:spPr>
          <a:xfrm>
            <a:off x="427857" y="3574305"/>
            <a:ext cx="5779395" cy="444279"/>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Threat intelligence-based filtering for L3-L7 </a:t>
            </a:r>
          </a:p>
        </p:txBody>
      </p:sp>
      <p:sp>
        <p:nvSpPr>
          <p:cNvPr id="10" name="Rectangle 9">
            <a:extLst>
              <a:ext uri="{FF2B5EF4-FFF2-40B4-BE49-F238E27FC236}">
                <a16:creationId xmlns:a16="http://schemas.microsoft.com/office/drawing/2014/main" id="{81C1142A-2B5A-473F-9B34-24D5EA6EC410}"/>
              </a:ext>
            </a:extLst>
          </p:cNvPr>
          <p:cNvSpPr/>
          <p:nvPr/>
        </p:nvSpPr>
        <p:spPr>
          <a:xfrm>
            <a:off x="427857" y="4187434"/>
            <a:ext cx="5779395" cy="686670"/>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Fully integrated with Azure Monitor for logging and analytics</a:t>
            </a:r>
          </a:p>
        </p:txBody>
      </p:sp>
      <p:sp>
        <p:nvSpPr>
          <p:cNvPr id="11" name="Rectangle 10">
            <a:extLst>
              <a:ext uri="{FF2B5EF4-FFF2-40B4-BE49-F238E27FC236}">
                <a16:creationId xmlns:a16="http://schemas.microsoft.com/office/drawing/2014/main" id="{98EA9014-32B7-4BC8-A703-0390850379EE}"/>
              </a:ext>
            </a:extLst>
          </p:cNvPr>
          <p:cNvSpPr/>
          <p:nvPr/>
        </p:nvSpPr>
        <p:spPr>
          <a:xfrm>
            <a:off x="427857" y="5042954"/>
            <a:ext cx="5779395" cy="686670"/>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Support for hybrid connectivity through deployment behind VPN and ExpressRoute Gateways</a:t>
            </a:r>
          </a:p>
        </p:txBody>
      </p:sp>
      <p:sp>
        <p:nvSpPr>
          <p:cNvPr id="6" name="Rectangle 5">
            <a:extLst>
              <a:ext uri="{FF2B5EF4-FFF2-40B4-BE49-F238E27FC236}">
                <a16:creationId xmlns:a16="http://schemas.microsoft.com/office/drawing/2014/main" id="{C3E2415B-3C39-4095-B66F-AAE06248DAA2}"/>
              </a:ext>
              <a:ext uri="{C183D7F6-B498-43B3-948B-1728B52AA6E4}">
                <adec:decorative xmlns:adec="http://schemas.microsoft.com/office/drawing/2017/decorative" val="1"/>
              </a:ext>
            </a:extLst>
          </p:cNvPr>
          <p:cNvSpPr/>
          <p:nvPr/>
        </p:nvSpPr>
        <p:spPr bwMode="auto">
          <a:xfrm>
            <a:off x="6362680" y="1192541"/>
            <a:ext cx="5645936" cy="5168800"/>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
        <p:nvSpPr>
          <p:cNvPr id="3" name="Rectangle 2">
            <a:extLst>
              <a:ext uri="{FF2B5EF4-FFF2-40B4-BE49-F238E27FC236}">
                <a16:creationId xmlns:a16="http://schemas.microsoft.com/office/drawing/2014/main" id="{6F94E675-9C9B-4F8E-91DD-696DA1C7BB7D}"/>
              </a:ext>
            </a:extLst>
          </p:cNvPr>
          <p:cNvSpPr/>
          <p:nvPr/>
        </p:nvSpPr>
        <p:spPr>
          <a:xfrm>
            <a:off x="427857" y="5898473"/>
            <a:ext cx="5779395" cy="686670"/>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Standard and Premium SKUs </a:t>
            </a:r>
          </a:p>
        </p:txBody>
      </p:sp>
      <p:pic>
        <p:nvPicPr>
          <p:cNvPr id="1026" name="Picture 2" descr="Firewall Standard image with VNets that are using an Azure Firewall and Threat Intelligence to deny or allow traffic">
            <a:extLst>
              <a:ext uri="{FF2B5EF4-FFF2-40B4-BE49-F238E27FC236}">
                <a16:creationId xmlns:a16="http://schemas.microsoft.com/office/drawing/2014/main" id="{1CA80A7C-DC57-9F12-7876-0F09E68B4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881" y="1694416"/>
            <a:ext cx="5463535" cy="426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6904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FEE1-EDF8-423D-BBCE-93C01A29C952}"/>
              </a:ext>
            </a:extLst>
          </p:cNvPr>
          <p:cNvSpPr>
            <a:spLocks noGrp="1"/>
          </p:cNvSpPr>
          <p:nvPr>
            <p:ph type="title"/>
          </p:nvPr>
        </p:nvSpPr>
        <p:spPr/>
        <p:txBody>
          <a:bodyPr/>
          <a:lstStyle/>
          <a:p>
            <a:r>
              <a:rPr lang="en-US" sz="2856">
                <a:cs typeface="Segoe UI Semilight"/>
              </a:rPr>
              <a:t>Rule processing in Azure Firewall</a:t>
            </a:r>
          </a:p>
        </p:txBody>
      </p:sp>
      <p:sp>
        <p:nvSpPr>
          <p:cNvPr id="5" name="Rectangle 4">
            <a:extLst>
              <a:ext uri="{FF2B5EF4-FFF2-40B4-BE49-F238E27FC236}">
                <a16:creationId xmlns:a16="http://schemas.microsoft.com/office/drawing/2014/main" id="{CB31D96E-1CDE-4C56-84B3-60AEE8C04CDB}"/>
              </a:ext>
              <a:ext uri="{C183D7F6-B498-43B3-948B-1728B52AA6E4}">
                <adec:decorative xmlns:adec="http://schemas.microsoft.com/office/drawing/2017/decorative" val="1"/>
              </a:ext>
            </a:extLst>
          </p:cNvPr>
          <p:cNvSpPr/>
          <p:nvPr/>
        </p:nvSpPr>
        <p:spPr bwMode="auto">
          <a:xfrm>
            <a:off x="427860" y="1192540"/>
            <a:ext cx="11580757" cy="293363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pic>
        <p:nvPicPr>
          <p:cNvPr id="13" name="Picture 12" descr="Screenshot of the Azure Firewall Rules blade with three tabs: NAT rule collection, Network rule collection, and Application rule collection ">
            <a:extLst>
              <a:ext uri="{FF2B5EF4-FFF2-40B4-BE49-F238E27FC236}">
                <a16:creationId xmlns:a16="http://schemas.microsoft.com/office/drawing/2014/main" id="{514EEF9A-93AA-4E81-B3C4-7D4697CAFB8D}"/>
              </a:ext>
            </a:extLst>
          </p:cNvPr>
          <p:cNvPicPr>
            <a:picLocks noChangeAspect="1"/>
          </p:cNvPicPr>
          <p:nvPr/>
        </p:nvPicPr>
        <p:blipFill>
          <a:blip r:embed="rId3"/>
          <a:stretch>
            <a:fillRect/>
          </a:stretch>
        </p:blipFill>
        <p:spPr>
          <a:xfrm>
            <a:off x="637688" y="1875782"/>
            <a:ext cx="11161102" cy="1567153"/>
          </a:xfrm>
          <a:prstGeom prst="rect">
            <a:avLst/>
          </a:prstGeom>
          <a:ln>
            <a:noFill/>
          </a:ln>
        </p:spPr>
      </p:pic>
      <p:sp>
        <p:nvSpPr>
          <p:cNvPr id="6" name="Rectangle 5">
            <a:extLst>
              <a:ext uri="{FF2B5EF4-FFF2-40B4-BE49-F238E27FC236}">
                <a16:creationId xmlns:a16="http://schemas.microsoft.com/office/drawing/2014/main" id="{297F82D0-A319-4B22-8E15-125D6E771613}"/>
              </a:ext>
            </a:extLst>
          </p:cNvPr>
          <p:cNvSpPr/>
          <p:nvPr/>
        </p:nvSpPr>
        <p:spPr>
          <a:xfrm>
            <a:off x="465954" y="4281602"/>
            <a:ext cx="3753129" cy="207973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t" anchorCtr="0">
            <a:noAutofit/>
          </a:bodyPr>
          <a:lstStyle/>
          <a:p>
            <a:pPr defTabSz="932597">
              <a:lnSpc>
                <a:spcPct val="110000"/>
              </a:lnSpc>
            </a:pPr>
            <a:r>
              <a:rPr lang="en-US" sz="2000" b="1">
                <a:solidFill>
                  <a:prstClr val="black"/>
                </a:solidFill>
                <a:latin typeface="Calibri Light" panose="020F0302020204030204"/>
              </a:rPr>
              <a:t>NAT rules</a:t>
            </a:r>
            <a:r>
              <a:rPr lang="en-US" sz="2000">
                <a:solidFill>
                  <a:prstClr val="black"/>
                </a:solidFill>
                <a:latin typeface="Calibri Light" panose="020F0302020204030204"/>
              </a:rPr>
              <a:t>. </a:t>
            </a:r>
            <a:r>
              <a:rPr lang="en-US" sz="2000">
                <a:solidFill>
                  <a:prstClr val="black"/>
                </a:solidFill>
                <a:latin typeface="Calibri" panose="020F0502020204030204"/>
              </a:rPr>
              <a:t>Configure DNAT rules to allow incoming connections</a:t>
            </a:r>
          </a:p>
        </p:txBody>
      </p:sp>
      <p:sp>
        <p:nvSpPr>
          <p:cNvPr id="7" name="Rectangle 6">
            <a:extLst>
              <a:ext uri="{FF2B5EF4-FFF2-40B4-BE49-F238E27FC236}">
                <a16:creationId xmlns:a16="http://schemas.microsoft.com/office/drawing/2014/main" id="{9DE21242-5198-4F1E-93DB-8321CD2FD207}"/>
              </a:ext>
            </a:extLst>
          </p:cNvPr>
          <p:cNvSpPr/>
          <p:nvPr/>
        </p:nvSpPr>
        <p:spPr>
          <a:xfrm>
            <a:off x="4379768" y="4281602"/>
            <a:ext cx="3753129" cy="207973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t" anchorCtr="0">
            <a:noAutofit/>
          </a:bodyPr>
          <a:lstStyle/>
          <a:p>
            <a:pPr defTabSz="932597">
              <a:lnSpc>
                <a:spcPct val="110000"/>
              </a:lnSpc>
            </a:pPr>
            <a:r>
              <a:rPr lang="en-US" sz="2000" b="1">
                <a:solidFill>
                  <a:prstClr val="black"/>
                </a:solidFill>
                <a:latin typeface="Calibri Light" panose="020F0302020204030204"/>
              </a:rPr>
              <a:t>Network rules</a:t>
            </a:r>
            <a:r>
              <a:rPr lang="en-US" sz="2000">
                <a:solidFill>
                  <a:prstClr val="black"/>
                </a:solidFill>
                <a:latin typeface="Calibri Light" panose="020F0302020204030204"/>
              </a:rPr>
              <a:t>. </a:t>
            </a:r>
            <a:r>
              <a:rPr lang="en-US" sz="2000">
                <a:solidFill>
                  <a:prstClr val="black"/>
                </a:solidFill>
                <a:latin typeface="Calibri" panose="020F0502020204030204"/>
              </a:rPr>
              <a:t>Configure rules that contain source addresses, protocols, destination ports, and destination addresses</a:t>
            </a:r>
          </a:p>
        </p:txBody>
      </p:sp>
      <p:sp>
        <p:nvSpPr>
          <p:cNvPr id="8" name="Rectangle 7">
            <a:extLst>
              <a:ext uri="{FF2B5EF4-FFF2-40B4-BE49-F238E27FC236}">
                <a16:creationId xmlns:a16="http://schemas.microsoft.com/office/drawing/2014/main" id="{CE2CD1C5-E33C-4CB6-9450-1F8203A4AE47}"/>
              </a:ext>
            </a:extLst>
          </p:cNvPr>
          <p:cNvSpPr/>
          <p:nvPr/>
        </p:nvSpPr>
        <p:spPr>
          <a:xfrm>
            <a:off x="8293583" y="4281602"/>
            <a:ext cx="3753129" cy="207973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t" anchorCtr="0">
            <a:noAutofit/>
          </a:bodyPr>
          <a:lstStyle/>
          <a:p>
            <a:pPr defTabSz="932597">
              <a:lnSpc>
                <a:spcPct val="110000"/>
              </a:lnSpc>
            </a:pPr>
            <a:r>
              <a:rPr lang="en-US" sz="2000" b="1">
                <a:solidFill>
                  <a:prstClr val="black"/>
                </a:solidFill>
                <a:latin typeface="Calibri Light" panose="020F0302020204030204"/>
              </a:rPr>
              <a:t>Application rules</a:t>
            </a:r>
            <a:r>
              <a:rPr lang="en-US" sz="2000">
                <a:solidFill>
                  <a:prstClr val="black"/>
                </a:solidFill>
                <a:latin typeface="Calibri Light" panose="020F0302020204030204"/>
              </a:rPr>
              <a:t>. </a:t>
            </a:r>
            <a:r>
              <a:rPr lang="en-US" sz="2000">
                <a:solidFill>
                  <a:prstClr val="black"/>
                </a:solidFill>
                <a:latin typeface="Calibri" panose="020F0502020204030204"/>
              </a:rPr>
              <a:t>Configure fully qualified domain names (FQDNs) that can be accessed from a subnet</a:t>
            </a:r>
          </a:p>
        </p:txBody>
      </p:sp>
    </p:spTree>
    <p:extLst>
      <p:ext uri="{BB962C8B-B14F-4D97-AF65-F5344CB8AC3E}">
        <p14:creationId xmlns:p14="http://schemas.microsoft.com/office/powerpoint/2010/main" val="274994982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BEE9-E5E3-4336-BA26-8B078D3D7218}"/>
              </a:ext>
            </a:extLst>
          </p:cNvPr>
          <p:cNvSpPr>
            <a:spLocks noGrp="1"/>
          </p:cNvSpPr>
          <p:nvPr>
            <p:ph type="title"/>
          </p:nvPr>
        </p:nvSpPr>
        <p:spPr/>
        <p:txBody>
          <a:bodyPr/>
          <a:lstStyle/>
          <a:p>
            <a:r>
              <a:rPr lang="en-US" sz="2856">
                <a:cs typeface="Segoe UI Semilight"/>
              </a:rPr>
              <a:t>Deploying Azure Firewall in a Hub-Spoke network topology  </a:t>
            </a:r>
          </a:p>
        </p:txBody>
      </p:sp>
      <p:sp>
        <p:nvSpPr>
          <p:cNvPr id="9" name="Rectangle 8">
            <a:extLst>
              <a:ext uri="{FF2B5EF4-FFF2-40B4-BE49-F238E27FC236}">
                <a16:creationId xmlns:a16="http://schemas.microsoft.com/office/drawing/2014/main" id="{39FD55CA-F157-4619-9C25-3FFA28FD8D6E}"/>
              </a:ext>
              <a:ext uri="{C183D7F6-B498-43B3-948B-1728B52AA6E4}">
                <adec:decorative xmlns:adec="http://schemas.microsoft.com/office/drawing/2017/decorative" val="1"/>
              </a:ext>
            </a:extLst>
          </p:cNvPr>
          <p:cNvSpPr/>
          <p:nvPr/>
        </p:nvSpPr>
        <p:spPr bwMode="auto">
          <a:xfrm>
            <a:off x="584460" y="1192540"/>
            <a:ext cx="11292210" cy="3652618"/>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
        <p:nvSpPr>
          <p:cNvPr id="11" name="Rectangle 10">
            <a:extLst>
              <a:ext uri="{FF2B5EF4-FFF2-40B4-BE49-F238E27FC236}">
                <a16:creationId xmlns:a16="http://schemas.microsoft.com/office/drawing/2014/main" id="{EBF8C227-E4E2-4445-A9AF-7C8EC0933E52}"/>
              </a:ext>
            </a:extLst>
          </p:cNvPr>
          <p:cNvSpPr/>
          <p:nvPr/>
        </p:nvSpPr>
        <p:spPr>
          <a:xfrm>
            <a:off x="700383" y="5098056"/>
            <a:ext cx="3480087" cy="100343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A Hub-Spoke network topology is recommended</a:t>
            </a:r>
          </a:p>
        </p:txBody>
      </p:sp>
      <p:sp>
        <p:nvSpPr>
          <p:cNvPr id="12" name="Rectangle 11">
            <a:extLst>
              <a:ext uri="{FF2B5EF4-FFF2-40B4-BE49-F238E27FC236}">
                <a16:creationId xmlns:a16="http://schemas.microsoft.com/office/drawing/2014/main" id="{37D6B01C-0E1A-431E-ABBF-2C2668E74CF6}"/>
              </a:ext>
            </a:extLst>
          </p:cNvPr>
          <p:cNvSpPr/>
          <p:nvPr/>
        </p:nvSpPr>
        <p:spPr>
          <a:xfrm>
            <a:off x="4470576" y="5098055"/>
            <a:ext cx="3480087" cy="100343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Shared services are placed in the hub virtual network</a:t>
            </a:r>
          </a:p>
        </p:txBody>
      </p:sp>
      <p:sp>
        <p:nvSpPr>
          <p:cNvPr id="13" name="Rectangle 12">
            <a:extLst>
              <a:ext uri="{FF2B5EF4-FFF2-40B4-BE49-F238E27FC236}">
                <a16:creationId xmlns:a16="http://schemas.microsoft.com/office/drawing/2014/main" id="{C28CC056-FD60-4626-8428-503313FDB51E}"/>
              </a:ext>
            </a:extLst>
          </p:cNvPr>
          <p:cNvSpPr/>
          <p:nvPr/>
        </p:nvSpPr>
        <p:spPr>
          <a:xfrm>
            <a:off x="8240768" y="5098055"/>
            <a:ext cx="3480087" cy="100343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a:solidFill>
                  <a:prstClr val="black"/>
                </a:solidFill>
                <a:latin typeface="Calibri" panose="020F0502020204030204"/>
              </a:rPr>
              <a:t>Each environment is deployed to a spoke to maintain isolation</a:t>
            </a:r>
          </a:p>
        </p:txBody>
      </p:sp>
      <p:pic>
        <p:nvPicPr>
          <p:cNvPr id="1026" name="Picture 2" descr="Diagram of an on-premises network using a hub virtual network (with Firewall) to access spoke virtual networks. VNet peering is used between the hub and spokes. ">
            <a:extLst>
              <a:ext uri="{FF2B5EF4-FFF2-40B4-BE49-F238E27FC236}">
                <a16:creationId xmlns:a16="http://schemas.microsoft.com/office/drawing/2014/main" id="{EAC11EDD-426D-42EC-8E29-EE9E78B18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35" y="1398274"/>
            <a:ext cx="10633426" cy="324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92750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450A-A1DD-4128-B661-8A9FA829DAE7}"/>
              </a:ext>
            </a:extLst>
          </p:cNvPr>
          <p:cNvSpPr>
            <a:spLocks noGrp="1"/>
          </p:cNvSpPr>
          <p:nvPr>
            <p:ph type="title"/>
          </p:nvPr>
        </p:nvSpPr>
        <p:spPr>
          <a:xfrm>
            <a:off x="433414" y="472920"/>
            <a:ext cx="11569646" cy="410369"/>
          </a:xfrm>
        </p:spPr>
        <p:txBody>
          <a:bodyPr/>
          <a:lstStyle/>
          <a:p>
            <a:r>
              <a:rPr lang="en-US" dirty="0">
                <a:cs typeface="Segoe UI Semilight"/>
              </a:rPr>
              <a:t>Compare Azure Firewall to NSGs</a:t>
            </a:r>
            <a:endParaRPr lang="en-US" dirty="0"/>
          </a:p>
        </p:txBody>
      </p:sp>
      <p:graphicFrame>
        <p:nvGraphicFramePr>
          <p:cNvPr id="3" name="Table 3">
            <a:extLst>
              <a:ext uri="{FF2B5EF4-FFF2-40B4-BE49-F238E27FC236}">
                <a16:creationId xmlns:a16="http://schemas.microsoft.com/office/drawing/2014/main" id="{F0183DDC-3362-4F3E-AE87-B688ED45A90A}"/>
              </a:ext>
            </a:extLst>
          </p:cNvPr>
          <p:cNvGraphicFramePr>
            <a:graphicFrameLocks noGrp="1"/>
          </p:cNvGraphicFramePr>
          <p:nvPr/>
        </p:nvGraphicFramePr>
        <p:xfrm>
          <a:off x="557172" y="1341640"/>
          <a:ext cx="11289406" cy="5022966"/>
        </p:xfrm>
        <a:graphic>
          <a:graphicData uri="http://schemas.openxmlformats.org/drawingml/2006/table">
            <a:tbl>
              <a:tblPr firstRow="1" bandRow="1">
                <a:tableStyleId>{5C22544A-7EE6-4342-B048-85BDC9FD1C3A}</a:tableStyleId>
              </a:tblPr>
              <a:tblGrid>
                <a:gridCol w="5176100">
                  <a:extLst>
                    <a:ext uri="{9D8B030D-6E8A-4147-A177-3AD203B41FA5}">
                      <a16:colId xmlns:a16="http://schemas.microsoft.com/office/drawing/2014/main" val="3464068668"/>
                    </a:ext>
                  </a:extLst>
                </a:gridCol>
                <a:gridCol w="3056653">
                  <a:extLst>
                    <a:ext uri="{9D8B030D-6E8A-4147-A177-3AD203B41FA5}">
                      <a16:colId xmlns:a16="http://schemas.microsoft.com/office/drawing/2014/main" val="3620809623"/>
                    </a:ext>
                  </a:extLst>
                </a:gridCol>
                <a:gridCol w="3056653">
                  <a:extLst>
                    <a:ext uri="{9D8B030D-6E8A-4147-A177-3AD203B41FA5}">
                      <a16:colId xmlns:a16="http://schemas.microsoft.com/office/drawing/2014/main" val="159071303"/>
                    </a:ext>
                  </a:extLst>
                </a:gridCol>
              </a:tblGrid>
              <a:tr h="837161">
                <a:tc>
                  <a:txBody>
                    <a:bodyPr/>
                    <a:lstStyle/>
                    <a:p>
                      <a:endParaRPr lang="en-US" sz="1900" dirty="0"/>
                    </a:p>
                  </a:txBody>
                  <a:tcPr marL="93260" marR="93260" marT="46630" marB="46630"/>
                </a:tc>
                <a:tc>
                  <a:txBody>
                    <a:bodyPr/>
                    <a:lstStyle/>
                    <a:p>
                      <a:r>
                        <a:rPr lang="en-US" sz="1900" dirty="0"/>
                        <a:t>NSG</a:t>
                      </a:r>
                    </a:p>
                  </a:txBody>
                  <a:tcPr marL="93260" marR="93260" marT="46630" marB="46630"/>
                </a:tc>
                <a:tc>
                  <a:txBody>
                    <a:bodyPr/>
                    <a:lstStyle/>
                    <a:p>
                      <a:r>
                        <a:rPr lang="en-US" sz="1900" dirty="0"/>
                        <a:t>Azure Firewall </a:t>
                      </a:r>
                    </a:p>
                  </a:txBody>
                  <a:tcPr marL="93260" marR="93260" marT="46630" marB="46630"/>
                </a:tc>
                <a:extLst>
                  <a:ext uri="{0D108BD9-81ED-4DB2-BD59-A6C34878D82A}">
                    <a16:rowId xmlns:a16="http://schemas.microsoft.com/office/drawing/2014/main" val="4117498921"/>
                  </a:ext>
                </a:extLst>
              </a:tr>
              <a:tr h="837161">
                <a:tc>
                  <a:txBody>
                    <a:bodyPr/>
                    <a:lstStyle/>
                    <a:p>
                      <a:r>
                        <a:rPr lang="en-US" sz="1900" dirty="0"/>
                        <a:t>Protocol based traffic filtering </a:t>
                      </a:r>
                    </a:p>
                  </a:txBody>
                  <a:tcPr marL="93260" marR="93260" marT="46630" marB="46630"/>
                </a:tc>
                <a:tc>
                  <a:txBody>
                    <a:bodyPr/>
                    <a:lstStyle/>
                    <a:p>
                      <a:r>
                        <a:rPr lang="en-US" sz="1900" dirty="0"/>
                        <a:t>Yes</a:t>
                      </a:r>
                    </a:p>
                  </a:txBody>
                  <a:tcPr marL="93260" marR="93260" marT="46630" marB="46630"/>
                </a:tc>
                <a:tc>
                  <a:txBody>
                    <a:bodyPr/>
                    <a:lstStyle/>
                    <a:p>
                      <a:r>
                        <a:rPr lang="en-US" sz="1900" dirty="0"/>
                        <a:t>Yes </a:t>
                      </a:r>
                    </a:p>
                  </a:txBody>
                  <a:tcPr marL="93260" marR="93260" marT="46630" marB="46630"/>
                </a:tc>
                <a:extLst>
                  <a:ext uri="{0D108BD9-81ED-4DB2-BD59-A6C34878D82A}">
                    <a16:rowId xmlns:a16="http://schemas.microsoft.com/office/drawing/2014/main" val="3658781707"/>
                  </a:ext>
                </a:extLst>
              </a:tr>
              <a:tr h="837161">
                <a:tc>
                  <a:txBody>
                    <a:bodyPr/>
                    <a:lstStyle/>
                    <a:p>
                      <a:r>
                        <a:rPr lang="en-US" sz="1900" dirty="0"/>
                        <a:t>Support Service Tags</a:t>
                      </a:r>
                    </a:p>
                  </a:txBody>
                  <a:tcPr marL="93260" marR="93260" marT="46630" marB="466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Yes</a:t>
                      </a:r>
                    </a:p>
                    <a:p>
                      <a:endParaRPr lang="en-US" sz="1900" dirty="0"/>
                    </a:p>
                  </a:txBody>
                  <a:tcPr marL="93260" marR="93260" marT="46630" marB="46630"/>
                </a:tc>
                <a:tc>
                  <a:txBody>
                    <a:bodyPr/>
                    <a:lstStyle/>
                    <a:p>
                      <a:r>
                        <a:rPr lang="en-US" sz="1900" dirty="0"/>
                        <a:t>Yes</a:t>
                      </a:r>
                    </a:p>
                  </a:txBody>
                  <a:tcPr marL="93260" marR="93260" marT="46630" marB="46630"/>
                </a:tc>
                <a:extLst>
                  <a:ext uri="{0D108BD9-81ED-4DB2-BD59-A6C34878D82A}">
                    <a16:rowId xmlns:a16="http://schemas.microsoft.com/office/drawing/2014/main" val="1544998975"/>
                  </a:ext>
                </a:extLst>
              </a:tr>
              <a:tr h="837161">
                <a:tc>
                  <a:txBody>
                    <a:bodyPr/>
                    <a:lstStyle/>
                    <a:p>
                      <a:r>
                        <a:rPr lang="en-US" sz="1900" dirty="0"/>
                        <a:t>Support Application FQDN Tags</a:t>
                      </a:r>
                    </a:p>
                  </a:txBody>
                  <a:tcPr marL="93260" marR="93260" marT="46630" marB="46630"/>
                </a:tc>
                <a:tc>
                  <a:txBody>
                    <a:bodyPr/>
                    <a:lstStyle/>
                    <a:p>
                      <a:r>
                        <a:rPr lang="en-US" sz="1900" dirty="0"/>
                        <a:t>No</a:t>
                      </a:r>
                    </a:p>
                  </a:txBody>
                  <a:tcPr marL="93260" marR="93260" marT="46630" marB="46630"/>
                </a:tc>
                <a:tc>
                  <a:txBody>
                    <a:bodyPr/>
                    <a:lstStyle/>
                    <a:p>
                      <a:r>
                        <a:rPr lang="en-US" sz="1900" dirty="0"/>
                        <a:t>Yes</a:t>
                      </a:r>
                    </a:p>
                  </a:txBody>
                  <a:tcPr marL="93260" marR="93260" marT="46630" marB="46630"/>
                </a:tc>
                <a:extLst>
                  <a:ext uri="{0D108BD9-81ED-4DB2-BD59-A6C34878D82A}">
                    <a16:rowId xmlns:a16="http://schemas.microsoft.com/office/drawing/2014/main" val="3799218619"/>
                  </a:ext>
                </a:extLst>
              </a:tr>
              <a:tr h="837161">
                <a:tc>
                  <a:txBody>
                    <a:bodyPr/>
                    <a:lstStyle/>
                    <a:p>
                      <a:r>
                        <a:rPr lang="en-US" sz="1900" dirty="0"/>
                        <a:t>Integrated with Azure Monitor for diagnostic logging </a:t>
                      </a:r>
                    </a:p>
                  </a:txBody>
                  <a:tcPr marL="93260" marR="93260" marT="46630" marB="46630"/>
                </a:tc>
                <a:tc>
                  <a:txBody>
                    <a:bodyPr/>
                    <a:lstStyle/>
                    <a:p>
                      <a:r>
                        <a:rPr lang="en-US" sz="1900" dirty="0"/>
                        <a:t>Yes</a:t>
                      </a:r>
                    </a:p>
                  </a:txBody>
                  <a:tcPr marL="93260" marR="93260" marT="46630" marB="46630"/>
                </a:tc>
                <a:tc>
                  <a:txBody>
                    <a:bodyPr/>
                    <a:lstStyle/>
                    <a:p>
                      <a:r>
                        <a:rPr lang="en-US" sz="1900" dirty="0"/>
                        <a:t>Yes</a:t>
                      </a:r>
                    </a:p>
                  </a:txBody>
                  <a:tcPr marL="93260" marR="93260" marT="46630" marB="46630"/>
                </a:tc>
                <a:extLst>
                  <a:ext uri="{0D108BD9-81ED-4DB2-BD59-A6C34878D82A}">
                    <a16:rowId xmlns:a16="http://schemas.microsoft.com/office/drawing/2014/main" val="1744103820"/>
                  </a:ext>
                </a:extLst>
              </a:tr>
              <a:tr h="837161">
                <a:tc>
                  <a:txBody>
                    <a:bodyPr/>
                    <a:lstStyle/>
                    <a:p>
                      <a:r>
                        <a:rPr lang="en-US" sz="1900" dirty="0"/>
                        <a:t>SNAT and DNAT support</a:t>
                      </a:r>
                    </a:p>
                  </a:txBody>
                  <a:tcPr marL="93260" marR="93260" marT="46630" marB="46630"/>
                </a:tc>
                <a:tc>
                  <a:txBody>
                    <a:bodyPr/>
                    <a:lstStyle/>
                    <a:p>
                      <a:r>
                        <a:rPr lang="en-US" sz="1900" dirty="0"/>
                        <a:t>No</a:t>
                      </a:r>
                    </a:p>
                  </a:txBody>
                  <a:tcPr marL="93260" marR="93260" marT="46630" marB="46630"/>
                </a:tc>
                <a:tc>
                  <a:txBody>
                    <a:bodyPr/>
                    <a:lstStyle/>
                    <a:p>
                      <a:r>
                        <a:rPr lang="en-US" sz="1900" dirty="0"/>
                        <a:t>Yes </a:t>
                      </a:r>
                    </a:p>
                  </a:txBody>
                  <a:tcPr marL="93260" marR="93260" marT="46630" marB="46630"/>
                </a:tc>
                <a:extLst>
                  <a:ext uri="{0D108BD9-81ED-4DB2-BD59-A6C34878D82A}">
                    <a16:rowId xmlns:a16="http://schemas.microsoft.com/office/drawing/2014/main" val="3667236533"/>
                  </a:ext>
                </a:extLst>
              </a:tr>
            </a:tbl>
          </a:graphicData>
        </a:graphic>
      </p:graphicFrame>
    </p:spTree>
    <p:extLst>
      <p:ext uri="{BB962C8B-B14F-4D97-AF65-F5344CB8AC3E}">
        <p14:creationId xmlns:p14="http://schemas.microsoft.com/office/powerpoint/2010/main" val="261076129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B8582-2591-46F3-ADD8-28C26E449D0A}"/>
              </a:ext>
            </a:extLst>
          </p:cNvPr>
          <p:cNvSpPr>
            <a:spLocks noGrp="1"/>
          </p:cNvSpPr>
          <p:nvPr>
            <p:ph type="title"/>
          </p:nvPr>
        </p:nvSpPr>
        <p:spPr>
          <a:xfrm>
            <a:off x="597748" y="3237900"/>
            <a:ext cx="9069637" cy="518726"/>
          </a:xfrm>
        </p:spPr>
        <p:txBody>
          <a:bodyPr/>
          <a:lstStyle/>
          <a:p>
            <a:r>
              <a:rPr lang="en-US" sz="3672" dirty="0"/>
              <a:t>Web Application Firewall </a:t>
            </a:r>
            <a:endParaRPr lang="en-US" dirty="0"/>
          </a:p>
        </p:txBody>
      </p:sp>
      <p:grpSp>
        <p:nvGrpSpPr>
          <p:cNvPr id="4" name="Group 3">
            <a:extLst>
              <a:ext uri="{FF2B5EF4-FFF2-40B4-BE49-F238E27FC236}">
                <a16:creationId xmlns:a16="http://schemas.microsoft.com/office/drawing/2014/main" id="{6A4C20D2-702D-4192-9C6A-852A551E586F}"/>
              </a:ext>
              <a:ext uri="{C183D7F6-B498-43B3-948B-1728B52AA6E4}">
                <adec:decorative xmlns:adec="http://schemas.microsoft.com/office/drawing/2017/decorative" val="1"/>
              </a:ext>
            </a:extLst>
          </p:cNvPr>
          <p:cNvGrpSpPr/>
          <p:nvPr/>
        </p:nvGrpSpPr>
        <p:grpSpPr>
          <a:xfrm>
            <a:off x="10569609" y="3131502"/>
            <a:ext cx="731416" cy="731520"/>
            <a:chOff x="6229350" y="3134008"/>
            <a:chExt cx="717140" cy="717242"/>
          </a:xfrm>
        </p:grpSpPr>
        <p:grpSp>
          <p:nvGrpSpPr>
            <p:cNvPr id="5" name="Group 4">
              <a:extLst>
                <a:ext uri="{FF2B5EF4-FFF2-40B4-BE49-F238E27FC236}">
                  <a16:creationId xmlns:a16="http://schemas.microsoft.com/office/drawing/2014/main" id="{1FE268CF-8345-4322-956D-949D0A98DAF6}"/>
                </a:ext>
              </a:extLst>
            </p:cNvPr>
            <p:cNvGrpSpPr/>
            <p:nvPr/>
          </p:nvGrpSpPr>
          <p:grpSpPr>
            <a:xfrm>
              <a:off x="6229350" y="3134008"/>
              <a:ext cx="717140" cy="717242"/>
              <a:chOff x="6229350" y="3134008"/>
              <a:chExt cx="717140" cy="717242"/>
            </a:xfrm>
          </p:grpSpPr>
          <p:sp>
            <p:nvSpPr>
              <p:cNvPr id="7" name="Freeform 5">
                <a:extLst>
                  <a:ext uri="{FF2B5EF4-FFF2-40B4-BE49-F238E27FC236}">
                    <a16:creationId xmlns:a16="http://schemas.microsoft.com/office/drawing/2014/main" id="{03E4C4F9-77F1-443C-B934-C9859596DC15}"/>
                  </a:ext>
                </a:extLst>
              </p:cNvPr>
              <p:cNvSpPr>
                <a:spLocks/>
              </p:cNvSpPr>
              <p:nvPr/>
            </p:nvSpPr>
            <p:spPr bwMode="auto">
              <a:xfrm>
                <a:off x="6229350" y="3134008"/>
                <a:ext cx="717140" cy="717242"/>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sp>
            <p:nvSpPr>
              <p:cNvPr id="8" name="Freeform 6">
                <a:extLst>
                  <a:ext uri="{FF2B5EF4-FFF2-40B4-BE49-F238E27FC236}">
                    <a16:creationId xmlns:a16="http://schemas.microsoft.com/office/drawing/2014/main" id="{D2EC0119-A4DF-498D-AE3B-B068F5AC4D5F}"/>
                  </a:ext>
                </a:extLst>
              </p:cNvPr>
              <p:cNvSpPr>
                <a:spLocks noEditPoints="1"/>
              </p:cNvSpPr>
              <p:nvPr/>
            </p:nvSpPr>
            <p:spPr bwMode="auto">
              <a:xfrm>
                <a:off x="6279248" y="3185074"/>
                <a:ext cx="618505" cy="617431"/>
              </a:xfrm>
              <a:prstGeom prst="ellipse">
                <a:avLst/>
              </a:prstGeom>
              <a:noFill/>
              <a:ln w="28575">
                <a:solidFill>
                  <a:schemeClr val="tx2"/>
                </a:solidFill>
                <a:prstDash val="sysDot"/>
                <a:round/>
                <a:headEnd/>
                <a:tailEnd/>
              </a:ln>
            </p:spPr>
            <p:txBody>
              <a:bodyPr vert="horz" wrap="square" lIns="93260" tIns="46630" rIns="93260" bIns="46630" numCol="1" anchor="t" anchorCtr="0" compatLnSpc="1">
                <a:prstTxWarp prst="textNoShape">
                  <a:avLst/>
                </a:prstTxWarp>
              </a:bodyPr>
              <a:lstStyle/>
              <a:p>
                <a:pPr defTabSz="932563">
                  <a:defRPr/>
                </a:pPr>
                <a:endParaRPr lang="en-US" sz="1764">
                  <a:solidFill>
                    <a:srgbClr val="000000"/>
                  </a:solidFill>
                  <a:latin typeface="Segoe UI"/>
                </a:endParaRPr>
              </a:p>
            </p:txBody>
          </p:sp>
        </p:grpSp>
        <p:pic>
          <p:nvPicPr>
            <p:cNvPr id="6" name="Picture 5" descr="Icon of three dots and outward pointing chevrons on left and right">
              <a:extLst>
                <a:ext uri="{FF2B5EF4-FFF2-40B4-BE49-F238E27FC236}">
                  <a16:creationId xmlns:a16="http://schemas.microsoft.com/office/drawing/2014/main" id="{DE6EB587-843E-4C37-B54B-31F366B008E5}"/>
                </a:ext>
              </a:extLst>
            </p:cNvPr>
            <p:cNvPicPr>
              <a:picLocks noChangeAspect="1"/>
            </p:cNvPicPr>
            <p:nvPr/>
          </p:nvPicPr>
          <p:blipFill>
            <a:blip r:embed="rId2"/>
            <a:stretch>
              <a:fillRect/>
            </a:stretch>
          </p:blipFill>
          <p:spPr>
            <a:xfrm>
              <a:off x="6337313" y="3382030"/>
              <a:ext cx="501214" cy="221198"/>
            </a:xfrm>
            <a:prstGeom prst="rect">
              <a:avLst/>
            </a:prstGeom>
          </p:spPr>
        </p:pic>
      </p:grpSp>
    </p:spTree>
    <p:extLst>
      <p:ext uri="{BB962C8B-B14F-4D97-AF65-F5344CB8AC3E}">
        <p14:creationId xmlns:p14="http://schemas.microsoft.com/office/powerpoint/2010/main" val="398984819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8EEB5-F5C0-424F-97BC-BDB02162A7A9}"/>
              </a:ext>
            </a:extLst>
          </p:cNvPr>
          <p:cNvSpPr>
            <a:spLocks noGrp="1"/>
          </p:cNvSpPr>
          <p:nvPr>
            <p:ph type="title"/>
          </p:nvPr>
        </p:nvSpPr>
        <p:spPr>
          <a:xfrm>
            <a:off x="433414" y="468835"/>
            <a:ext cx="11569646" cy="418538"/>
          </a:xfrm>
        </p:spPr>
        <p:txBody>
          <a:bodyPr/>
          <a:lstStyle/>
          <a:p>
            <a:r>
              <a:rPr lang="en-US" sz="2856" dirty="0"/>
              <a:t>Web Application Firewall overview </a:t>
            </a:r>
            <a:endParaRPr lang="en-US" dirty="0"/>
          </a:p>
        </p:txBody>
      </p:sp>
      <p:sp>
        <p:nvSpPr>
          <p:cNvPr id="2" name="Rectangle 1">
            <a:extLst>
              <a:ext uri="{FF2B5EF4-FFF2-40B4-BE49-F238E27FC236}">
                <a16:creationId xmlns:a16="http://schemas.microsoft.com/office/drawing/2014/main" id="{C113B7BD-9447-4E2C-BF0A-48AABA33079B}"/>
              </a:ext>
            </a:extLst>
          </p:cNvPr>
          <p:cNvSpPr/>
          <p:nvPr/>
        </p:nvSpPr>
        <p:spPr>
          <a:xfrm>
            <a:off x="427856" y="1287026"/>
            <a:ext cx="5296398" cy="99392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1836">
                <a:solidFill>
                  <a:prstClr val="black"/>
                </a:solidFill>
                <a:latin typeface="Calibri Light" panose="020F0302020204030204"/>
                <a:ea typeface="Calibri" panose="020F0502020204030204" pitchFamily="34" charset="0"/>
                <a:cs typeface="Times New Roman" panose="02020603050405020304" pitchFamily="18" charset="0"/>
              </a:rPr>
              <a:t>Provides centralized protection of your web applications from common exploits and vulnerabilities</a:t>
            </a:r>
            <a:endParaRPr lang="en-US">
              <a:solidFill>
                <a:prstClr val="black"/>
              </a:solidFill>
              <a:latin typeface="Calibri Light" panose="020F0302020204030204"/>
            </a:endParaRPr>
          </a:p>
        </p:txBody>
      </p:sp>
      <p:sp>
        <p:nvSpPr>
          <p:cNvPr id="5" name="Rectangle 4">
            <a:extLst>
              <a:ext uri="{FF2B5EF4-FFF2-40B4-BE49-F238E27FC236}">
                <a16:creationId xmlns:a16="http://schemas.microsoft.com/office/drawing/2014/main" id="{D4118D28-BAB8-46C7-B939-719B7D70F2A6}"/>
              </a:ext>
            </a:extLst>
          </p:cNvPr>
          <p:cNvSpPr/>
          <p:nvPr/>
        </p:nvSpPr>
        <p:spPr>
          <a:xfrm>
            <a:off x="427856" y="2569143"/>
            <a:ext cx="5296398" cy="99392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1836">
                <a:solidFill>
                  <a:prstClr val="black"/>
                </a:solidFill>
                <a:latin typeface="Calibri Light" panose="020F0302020204030204"/>
                <a:cs typeface="Times New Roman" panose="02020603050405020304" pitchFamily="18" charset="0"/>
              </a:rPr>
              <a:t>A centralized web application firewall helps make security management much simpler</a:t>
            </a:r>
          </a:p>
        </p:txBody>
      </p:sp>
      <p:sp>
        <p:nvSpPr>
          <p:cNvPr id="7" name="Rectangle 6">
            <a:extLst>
              <a:ext uri="{FF2B5EF4-FFF2-40B4-BE49-F238E27FC236}">
                <a16:creationId xmlns:a16="http://schemas.microsoft.com/office/drawing/2014/main" id="{CD3FE6AA-2075-4022-AE7B-C54E2F7A267F}"/>
              </a:ext>
            </a:extLst>
          </p:cNvPr>
          <p:cNvSpPr/>
          <p:nvPr/>
        </p:nvSpPr>
        <p:spPr>
          <a:xfrm>
            <a:off x="427856" y="3785451"/>
            <a:ext cx="5296398" cy="99392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1836" dirty="0">
                <a:solidFill>
                  <a:prstClr val="black"/>
                </a:solidFill>
                <a:latin typeface="Calibri Light" panose="020F0302020204030204"/>
                <a:cs typeface="Times New Roman" panose="02020603050405020304" pitchFamily="18" charset="0"/>
              </a:rPr>
              <a:t>A WAF also gives application administrators better assurance of protection against threats and intrusions</a:t>
            </a:r>
          </a:p>
        </p:txBody>
      </p:sp>
      <p:sp>
        <p:nvSpPr>
          <p:cNvPr id="9" name="Rectangle 8">
            <a:extLst>
              <a:ext uri="{FF2B5EF4-FFF2-40B4-BE49-F238E27FC236}">
                <a16:creationId xmlns:a16="http://schemas.microsoft.com/office/drawing/2014/main" id="{98A6C1B5-1E91-4919-B7FC-85F4BD0F1F34}"/>
              </a:ext>
            </a:extLst>
          </p:cNvPr>
          <p:cNvSpPr/>
          <p:nvPr/>
        </p:nvSpPr>
        <p:spPr>
          <a:xfrm>
            <a:off x="427856" y="5067567"/>
            <a:ext cx="5296398" cy="99392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1836" dirty="0">
                <a:solidFill>
                  <a:prstClr val="black"/>
                </a:solidFill>
                <a:latin typeface="Calibri Light" panose="020F0302020204030204"/>
                <a:cs typeface="Times New Roman" panose="02020603050405020304" pitchFamily="18" charset="0"/>
              </a:rPr>
              <a:t>A WAF solution can react to a security threat faster by centrally patching a known vulnerability, instead of securing each individual web application</a:t>
            </a:r>
          </a:p>
        </p:txBody>
      </p:sp>
      <p:pic>
        <p:nvPicPr>
          <p:cNvPr id="7170" name="Picture 2" descr="Web application firewall diagram ">
            <a:extLst>
              <a:ext uri="{FF2B5EF4-FFF2-40B4-BE49-F238E27FC236}">
                <a16:creationId xmlns:a16="http://schemas.microsoft.com/office/drawing/2014/main" id="{2E229DB4-14BA-456B-9E44-EF6780A08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631" y="1493142"/>
            <a:ext cx="5933869" cy="4008240"/>
          </a:xfrm>
          <a:prstGeom prst="rect">
            <a:avLst/>
          </a:prstGeom>
          <a:noFill/>
        </p:spPr>
      </p:pic>
      <p:sp>
        <p:nvSpPr>
          <p:cNvPr id="13" name="Rectangle 12">
            <a:extLst>
              <a:ext uri="{FF2B5EF4-FFF2-40B4-BE49-F238E27FC236}">
                <a16:creationId xmlns:a16="http://schemas.microsoft.com/office/drawing/2014/main" id="{B6BB4272-C29E-43F7-A7F3-AB4BC9661D4F}"/>
              </a:ext>
              <a:ext uri="{C183D7F6-B498-43B3-948B-1728B52AA6E4}">
                <adec:decorative xmlns:adec="http://schemas.microsoft.com/office/drawing/2017/decorative" val="1"/>
              </a:ext>
            </a:extLst>
          </p:cNvPr>
          <p:cNvSpPr/>
          <p:nvPr/>
        </p:nvSpPr>
        <p:spPr bwMode="auto">
          <a:xfrm>
            <a:off x="5915886" y="1022031"/>
            <a:ext cx="6221614" cy="503946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356173952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44E7-D256-892E-2D86-1069AEA5D059}"/>
              </a:ext>
            </a:extLst>
          </p:cNvPr>
          <p:cNvSpPr>
            <a:spLocks noGrp="1"/>
          </p:cNvSpPr>
          <p:nvPr>
            <p:ph type="title"/>
          </p:nvPr>
        </p:nvSpPr>
        <p:spPr/>
        <p:txBody>
          <a:bodyPr/>
          <a:lstStyle/>
          <a:p>
            <a:r>
              <a:rPr lang="en-US" dirty="0"/>
              <a:t>Web Application Firewall with Azure services</a:t>
            </a:r>
          </a:p>
        </p:txBody>
      </p:sp>
      <p:sp>
        <p:nvSpPr>
          <p:cNvPr id="3" name="Rectangle 2">
            <a:extLst>
              <a:ext uri="{FF2B5EF4-FFF2-40B4-BE49-F238E27FC236}">
                <a16:creationId xmlns:a16="http://schemas.microsoft.com/office/drawing/2014/main" id="{15D30531-6570-F2B2-4EFC-0AE4EFD6B4F0}"/>
              </a:ext>
            </a:extLst>
          </p:cNvPr>
          <p:cNvSpPr/>
          <p:nvPr/>
        </p:nvSpPr>
        <p:spPr>
          <a:xfrm>
            <a:off x="427859" y="1286271"/>
            <a:ext cx="5686880" cy="120576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400" dirty="0">
                <a:solidFill>
                  <a:prstClr val="black"/>
                </a:solidFill>
                <a:latin typeface="Calibri" panose="020F0502020204030204"/>
              </a:rPr>
              <a:t>WAF on Azure Application Gateway</a:t>
            </a:r>
          </a:p>
        </p:txBody>
      </p:sp>
      <p:sp>
        <p:nvSpPr>
          <p:cNvPr id="4" name="Rectangle 3">
            <a:extLst>
              <a:ext uri="{FF2B5EF4-FFF2-40B4-BE49-F238E27FC236}">
                <a16:creationId xmlns:a16="http://schemas.microsoft.com/office/drawing/2014/main" id="{B443B52C-4D17-634A-EFF6-1CFB0A935B13}"/>
              </a:ext>
            </a:extLst>
          </p:cNvPr>
          <p:cNvSpPr/>
          <p:nvPr/>
        </p:nvSpPr>
        <p:spPr>
          <a:xfrm>
            <a:off x="433414" y="2874252"/>
            <a:ext cx="5686879" cy="272136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t" anchorCtr="0">
            <a:noAutofit/>
          </a:bodyPr>
          <a:lstStyle/>
          <a:p>
            <a:pPr marL="291436" indent="-291436" defTabSz="932597">
              <a:buFont typeface="Arial" panose="020B0604020202020204" pitchFamily="34" charset="0"/>
              <a:buChar char="•"/>
            </a:pPr>
            <a:r>
              <a:rPr lang="en-US" sz="1836" dirty="0">
                <a:solidFill>
                  <a:prstClr val="black"/>
                </a:solidFill>
                <a:latin typeface="Calibri Light" panose="020F0302020204030204"/>
                <a:cs typeface="Times New Roman" panose="02020603050405020304" pitchFamily="18" charset="0"/>
              </a:rPr>
              <a:t>You can create multiple policies, and they can be associated with an Application Gateway, to individual listeners, or to path-based routing rules on an Application Gateway</a:t>
            </a:r>
          </a:p>
          <a:p>
            <a:pPr marL="291436" indent="-291436" defTabSz="932597">
              <a:buFont typeface="Arial" panose="020B0604020202020204" pitchFamily="34" charset="0"/>
              <a:buChar char="•"/>
            </a:pPr>
            <a:r>
              <a:rPr lang="en-US" sz="1836" dirty="0">
                <a:solidFill>
                  <a:prstClr val="black"/>
                </a:solidFill>
                <a:latin typeface="Calibri Light" panose="020F0302020204030204"/>
                <a:cs typeface="Times New Roman" panose="02020603050405020304" pitchFamily="18" charset="0"/>
              </a:rPr>
              <a:t>Customizable and separate policies for each site behind your Application Gateway if needed</a:t>
            </a:r>
          </a:p>
          <a:p>
            <a:pPr marL="291436" indent="-291436" defTabSz="932597">
              <a:buFont typeface="Arial" panose="020B0604020202020204" pitchFamily="34" charset="0"/>
              <a:buChar char="•"/>
            </a:pPr>
            <a:r>
              <a:rPr lang="en-US" sz="1836" dirty="0">
                <a:solidFill>
                  <a:prstClr val="black"/>
                </a:solidFill>
                <a:latin typeface="Calibri Light" panose="020F0302020204030204"/>
                <a:cs typeface="Times New Roman" panose="02020603050405020304" pitchFamily="18" charset="0"/>
              </a:rPr>
              <a:t>Monitor attacks </a:t>
            </a:r>
          </a:p>
        </p:txBody>
      </p:sp>
      <p:sp>
        <p:nvSpPr>
          <p:cNvPr id="6" name="Rectangle 5">
            <a:extLst>
              <a:ext uri="{FF2B5EF4-FFF2-40B4-BE49-F238E27FC236}">
                <a16:creationId xmlns:a16="http://schemas.microsoft.com/office/drawing/2014/main" id="{8A09B4AD-5116-BADD-62E9-DA7EC3042923}"/>
              </a:ext>
            </a:extLst>
          </p:cNvPr>
          <p:cNvSpPr/>
          <p:nvPr/>
        </p:nvSpPr>
        <p:spPr>
          <a:xfrm>
            <a:off x="6482902" y="1286271"/>
            <a:ext cx="5686880" cy="120576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ctr" anchorCtr="0">
            <a:noAutofit/>
          </a:bodyPr>
          <a:lstStyle/>
          <a:p>
            <a:pPr defTabSz="932597"/>
            <a:r>
              <a:rPr lang="en-US" sz="2400" dirty="0">
                <a:solidFill>
                  <a:prstClr val="black"/>
                </a:solidFill>
                <a:latin typeface="Calibri" panose="020F0502020204030204"/>
              </a:rPr>
              <a:t>WAF on Azure Front Door</a:t>
            </a:r>
          </a:p>
        </p:txBody>
      </p:sp>
      <p:sp>
        <p:nvSpPr>
          <p:cNvPr id="8" name="Rectangle 7">
            <a:extLst>
              <a:ext uri="{FF2B5EF4-FFF2-40B4-BE49-F238E27FC236}">
                <a16:creationId xmlns:a16="http://schemas.microsoft.com/office/drawing/2014/main" id="{91548DB4-EC1D-EA06-F74E-3E0BE63E9F70}"/>
              </a:ext>
            </a:extLst>
          </p:cNvPr>
          <p:cNvSpPr/>
          <p:nvPr/>
        </p:nvSpPr>
        <p:spPr>
          <a:xfrm>
            <a:off x="6482901" y="2874252"/>
            <a:ext cx="5686879" cy="2721368"/>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37141" tIns="91427" rIns="137141" bIns="91427" numCol="1" spcCol="1270" anchor="t" anchorCtr="0">
            <a:noAutofit/>
          </a:bodyPr>
          <a:lstStyle/>
          <a:p>
            <a:pPr marL="291436" indent="-291436" defTabSz="932597">
              <a:buFont typeface="Arial" panose="020B0604020202020204" pitchFamily="34" charset="0"/>
              <a:buChar char="•"/>
            </a:pPr>
            <a:r>
              <a:rPr lang="en-US" sz="1836" dirty="0">
                <a:solidFill>
                  <a:prstClr val="black"/>
                </a:solidFill>
                <a:latin typeface="Calibri Light" panose="020F0302020204030204"/>
                <a:cs typeface="Times New Roman" panose="02020603050405020304" pitchFamily="18" charset="0"/>
              </a:rPr>
              <a:t>Global and centralized solution</a:t>
            </a:r>
          </a:p>
          <a:p>
            <a:pPr marL="291436" indent="-291436" defTabSz="932597">
              <a:buFont typeface="Arial" panose="020B0604020202020204" pitchFamily="34" charset="0"/>
              <a:buChar char="•"/>
            </a:pPr>
            <a:r>
              <a:rPr lang="en-US" sz="1836" dirty="0">
                <a:solidFill>
                  <a:prstClr val="black"/>
                </a:solidFill>
                <a:latin typeface="Calibri Light" panose="020F0302020204030204"/>
                <a:cs typeface="Times New Roman" panose="02020603050405020304" pitchFamily="18" charset="0"/>
              </a:rPr>
              <a:t>WAF enabled web applications inspect every incoming request delivered by Front Door at the network edge</a:t>
            </a:r>
          </a:p>
          <a:p>
            <a:pPr marL="291436" indent="-291436" defTabSz="932597">
              <a:buFont typeface="Arial" panose="020B0604020202020204" pitchFamily="34" charset="0"/>
              <a:buChar char="•"/>
            </a:pPr>
            <a:r>
              <a:rPr lang="en-US" sz="1836" dirty="0">
                <a:solidFill>
                  <a:prstClr val="black"/>
                </a:solidFill>
                <a:latin typeface="Calibri Light" panose="020F0302020204030204"/>
                <a:cs typeface="Times New Roman" panose="02020603050405020304" pitchFamily="18" charset="0"/>
              </a:rPr>
              <a:t>WAF policy can be associated to one or more Front Door front-ends for protection </a:t>
            </a:r>
          </a:p>
          <a:p>
            <a:pPr defTabSz="932597"/>
            <a:endParaRPr lang="en-US" sz="1836" dirty="0">
              <a:solidFill>
                <a:prstClr val="black"/>
              </a:solidFill>
              <a:latin typeface="Calibri Light" panose="020F0302020204030204"/>
              <a:cs typeface="Times New Roman" panose="02020603050405020304" pitchFamily="18" charset="0"/>
            </a:endParaRPr>
          </a:p>
        </p:txBody>
      </p:sp>
    </p:spTree>
    <p:extLst>
      <p:ext uri="{BB962C8B-B14F-4D97-AF65-F5344CB8AC3E}">
        <p14:creationId xmlns:p14="http://schemas.microsoft.com/office/powerpoint/2010/main" val="20414668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2F73-E866-4678-9751-4AA81EB149DC}"/>
              </a:ext>
            </a:extLst>
          </p:cNvPr>
          <p:cNvSpPr>
            <a:spLocks noGrp="1"/>
          </p:cNvSpPr>
          <p:nvPr>
            <p:ph type="title"/>
          </p:nvPr>
        </p:nvSpPr>
        <p:spPr/>
        <p:txBody>
          <a:bodyPr/>
          <a:lstStyle/>
          <a:p>
            <a:r>
              <a:rPr lang="en-US" dirty="0"/>
              <a:t>Configure User-defined routes</a:t>
            </a:r>
          </a:p>
        </p:txBody>
      </p:sp>
      <p:sp>
        <p:nvSpPr>
          <p:cNvPr id="3" name="Rectangle 2">
            <a:extLst>
              <a:ext uri="{FF2B5EF4-FFF2-40B4-BE49-F238E27FC236}">
                <a16:creationId xmlns:a16="http://schemas.microsoft.com/office/drawing/2014/main" id="{DF02584E-B1BD-457A-84CF-8DE283440389}"/>
              </a:ext>
              <a:ext uri="{C183D7F6-B498-43B3-948B-1728B52AA6E4}">
                <adec:decorative xmlns:adec="http://schemas.microsoft.com/office/drawing/2017/decorative" val="1"/>
              </a:ext>
            </a:extLst>
          </p:cNvPr>
          <p:cNvSpPr/>
          <p:nvPr/>
        </p:nvSpPr>
        <p:spPr bwMode="auto">
          <a:xfrm>
            <a:off x="7333074" y="632455"/>
            <a:ext cx="4669987" cy="547838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
        <p:nvSpPr>
          <p:cNvPr id="8" name="Rectangle 7">
            <a:extLst>
              <a:ext uri="{FF2B5EF4-FFF2-40B4-BE49-F238E27FC236}">
                <a16:creationId xmlns:a16="http://schemas.microsoft.com/office/drawing/2014/main" id="{D09B44CE-B6B2-4E6B-A731-A706F2085D55}"/>
              </a:ext>
              <a:ext uri="{C183D7F6-B498-43B3-948B-1728B52AA6E4}">
                <adec:decorative xmlns:adec="http://schemas.microsoft.com/office/drawing/2017/decorative" val="1"/>
              </a:ext>
            </a:extLst>
          </p:cNvPr>
          <p:cNvSpPr/>
          <p:nvPr/>
        </p:nvSpPr>
        <p:spPr bwMode="auto">
          <a:xfrm>
            <a:off x="322470" y="2101037"/>
            <a:ext cx="6753335" cy="3376668"/>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pic>
        <p:nvPicPr>
          <p:cNvPr id="5" name="Picture 4" descr="Azure portal screenshot creating a route table with virtual network gateway route propagation ">
            <a:extLst>
              <a:ext uri="{FF2B5EF4-FFF2-40B4-BE49-F238E27FC236}">
                <a16:creationId xmlns:a16="http://schemas.microsoft.com/office/drawing/2014/main" id="{3D237E5B-F457-4651-8468-73D5F9D8727E}"/>
              </a:ext>
            </a:extLst>
          </p:cNvPr>
          <p:cNvPicPr>
            <a:picLocks noChangeAspect="1"/>
          </p:cNvPicPr>
          <p:nvPr/>
        </p:nvPicPr>
        <p:blipFill>
          <a:blip r:embed="rId3"/>
          <a:stretch>
            <a:fillRect/>
          </a:stretch>
        </p:blipFill>
        <p:spPr>
          <a:xfrm>
            <a:off x="7422241" y="1319936"/>
            <a:ext cx="4491653" cy="4354653"/>
          </a:xfrm>
          <a:prstGeom prst="rect">
            <a:avLst/>
          </a:prstGeom>
        </p:spPr>
      </p:pic>
      <p:pic>
        <p:nvPicPr>
          <p:cNvPr id="9" name="Picture 8" descr="virtual network diagram showing traffic flow from routing table to public subnet to DMZ subnet to private subnet ">
            <a:extLst>
              <a:ext uri="{FF2B5EF4-FFF2-40B4-BE49-F238E27FC236}">
                <a16:creationId xmlns:a16="http://schemas.microsoft.com/office/drawing/2014/main" id="{720B71CA-05BD-4781-8129-1964B0FA6AB2}"/>
              </a:ext>
            </a:extLst>
          </p:cNvPr>
          <p:cNvPicPr>
            <a:picLocks noChangeAspect="1"/>
          </p:cNvPicPr>
          <p:nvPr/>
        </p:nvPicPr>
        <p:blipFill>
          <a:blip r:embed="rId4"/>
          <a:stretch>
            <a:fillRect/>
          </a:stretch>
        </p:blipFill>
        <p:spPr>
          <a:xfrm>
            <a:off x="522581" y="2380750"/>
            <a:ext cx="6304787" cy="2817239"/>
          </a:xfrm>
          <a:prstGeom prst="rect">
            <a:avLst/>
          </a:prstGeom>
        </p:spPr>
      </p:pic>
    </p:spTree>
    <p:extLst>
      <p:ext uri="{BB962C8B-B14F-4D97-AF65-F5344CB8AC3E}">
        <p14:creationId xmlns:p14="http://schemas.microsoft.com/office/powerpoint/2010/main" val="42333246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71B0-6DDB-4CE1-A1A0-43BEF106406B}"/>
              </a:ext>
            </a:extLst>
          </p:cNvPr>
          <p:cNvSpPr>
            <a:spLocks noGrp="1"/>
          </p:cNvSpPr>
          <p:nvPr>
            <p:ph type="title"/>
          </p:nvPr>
        </p:nvSpPr>
        <p:spPr/>
        <p:txBody>
          <a:bodyPr/>
          <a:lstStyle/>
          <a:p>
            <a:r>
              <a:rPr lang="en-US" dirty="0"/>
              <a:t>Create a Custom Route and associate route table to subnet</a:t>
            </a:r>
          </a:p>
        </p:txBody>
      </p:sp>
      <p:pic>
        <p:nvPicPr>
          <p:cNvPr id="4" name="Picture 3" descr="Azure portal screenshot adding a route to a route table with next hop type virtual appliance ">
            <a:extLst>
              <a:ext uri="{FF2B5EF4-FFF2-40B4-BE49-F238E27FC236}">
                <a16:creationId xmlns:a16="http://schemas.microsoft.com/office/drawing/2014/main" id="{D9B36CEA-2856-4C1C-A897-2FDB91A62AE7}"/>
              </a:ext>
            </a:extLst>
          </p:cNvPr>
          <p:cNvPicPr>
            <a:picLocks noChangeAspect="1"/>
          </p:cNvPicPr>
          <p:nvPr/>
        </p:nvPicPr>
        <p:blipFill>
          <a:blip r:embed="rId3"/>
          <a:stretch>
            <a:fillRect/>
          </a:stretch>
        </p:blipFill>
        <p:spPr>
          <a:xfrm>
            <a:off x="1556155" y="1292044"/>
            <a:ext cx="3225253" cy="4410437"/>
          </a:xfrm>
          <a:prstGeom prst="rect">
            <a:avLst/>
          </a:prstGeom>
        </p:spPr>
      </p:pic>
      <p:pic>
        <p:nvPicPr>
          <p:cNvPr id="6" name="Picture 5" descr="Azure screenshot adding a route table to a subnet ">
            <a:extLst>
              <a:ext uri="{FF2B5EF4-FFF2-40B4-BE49-F238E27FC236}">
                <a16:creationId xmlns:a16="http://schemas.microsoft.com/office/drawing/2014/main" id="{20048D01-664A-4622-BDDB-3C52DD02BE1E}"/>
              </a:ext>
            </a:extLst>
          </p:cNvPr>
          <p:cNvPicPr>
            <a:picLocks noChangeAspect="1"/>
          </p:cNvPicPr>
          <p:nvPr/>
        </p:nvPicPr>
        <p:blipFill>
          <a:blip r:embed="rId4"/>
          <a:stretch>
            <a:fillRect/>
          </a:stretch>
        </p:blipFill>
        <p:spPr>
          <a:xfrm>
            <a:off x="7228716" y="1225634"/>
            <a:ext cx="3788701" cy="4614444"/>
          </a:xfrm>
          <a:prstGeom prst="rect">
            <a:avLst/>
          </a:prstGeom>
        </p:spPr>
      </p:pic>
      <p:sp>
        <p:nvSpPr>
          <p:cNvPr id="3" name="Rectangle 2">
            <a:extLst>
              <a:ext uri="{FF2B5EF4-FFF2-40B4-BE49-F238E27FC236}">
                <a16:creationId xmlns:a16="http://schemas.microsoft.com/office/drawing/2014/main" id="{5AC8E5A0-9D73-4A33-A27A-ED4FD21C96A5}"/>
              </a:ext>
              <a:ext uri="{C183D7F6-B498-43B3-948B-1728B52AA6E4}">
                <adec:decorative xmlns:adec="http://schemas.microsoft.com/office/drawing/2017/decorative" val="1"/>
              </a:ext>
            </a:extLst>
          </p:cNvPr>
          <p:cNvSpPr/>
          <p:nvPr/>
        </p:nvSpPr>
        <p:spPr bwMode="auto">
          <a:xfrm>
            <a:off x="6689898" y="1050519"/>
            <a:ext cx="4802372" cy="5166836"/>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
        <p:nvSpPr>
          <p:cNvPr id="8" name="Rectangle 7">
            <a:extLst>
              <a:ext uri="{FF2B5EF4-FFF2-40B4-BE49-F238E27FC236}">
                <a16:creationId xmlns:a16="http://schemas.microsoft.com/office/drawing/2014/main" id="{51F9B34D-BC60-4678-AEFA-C7B8DA976A26}"/>
              </a:ext>
              <a:ext uri="{C183D7F6-B498-43B3-948B-1728B52AA6E4}">
                <adec:decorative xmlns:adec="http://schemas.microsoft.com/office/drawing/2017/decorative" val="1"/>
              </a:ext>
            </a:extLst>
          </p:cNvPr>
          <p:cNvSpPr/>
          <p:nvPr/>
        </p:nvSpPr>
        <p:spPr bwMode="auto">
          <a:xfrm>
            <a:off x="804850" y="1050519"/>
            <a:ext cx="4566541" cy="5166836"/>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26361640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C7EB-B90B-44B2-AF13-E8D67F844A65}"/>
              </a:ext>
            </a:extLst>
          </p:cNvPr>
          <p:cNvSpPr>
            <a:spLocks noGrp="1"/>
          </p:cNvSpPr>
          <p:nvPr>
            <p:ph type="title"/>
          </p:nvPr>
        </p:nvSpPr>
        <p:spPr/>
        <p:txBody>
          <a:bodyPr/>
          <a:lstStyle/>
          <a:p>
            <a:r>
              <a:rPr lang="en-US" dirty="0"/>
              <a:t>Configure forced tunneling </a:t>
            </a:r>
          </a:p>
        </p:txBody>
      </p:sp>
      <p:pic>
        <p:nvPicPr>
          <p:cNvPr id="3" name="Picture 2" descr="Backend and Mid-tier subnets Forced Tunneled via S2S VPN.&#10;&#10;Frontend subnets routed directly to Internet.">
            <a:extLst>
              <a:ext uri="{FF2B5EF4-FFF2-40B4-BE49-F238E27FC236}">
                <a16:creationId xmlns:a16="http://schemas.microsoft.com/office/drawing/2014/main" id="{F53E62D0-7F8D-4273-A9F4-EC83881821CB}"/>
              </a:ext>
            </a:extLst>
          </p:cNvPr>
          <p:cNvPicPr/>
          <p:nvPr/>
        </p:nvPicPr>
        <p:blipFill>
          <a:blip r:embed="rId3"/>
          <a:stretch>
            <a:fillRect/>
          </a:stretch>
        </p:blipFill>
        <p:spPr bwMode="auto">
          <a:xfrm>
            <a:off x="6921068" y="883684"/>
            <a:ext cx="4935069" cy="4117231"/>
          </a:xfrm>
          <a:prstGeom prst="rect">
            <a:avLst/>
          </a:prstGeom>
          <a:noFill/>
          <a:ln>
            <a:noFill/>
          </a:ln>
        </p:spPr>
      </p:pic>
      <p:sp>
        <p:nvSpPr>
          <p:cNvPr id="5" name="TextBox 1">
            <a:extLst>
              <a:ext uri="{FF2B5EF4-FFF2-40B4-BE49-F238E27FC236}">
                <a16:creationId xmlns:a16="http://schemas.microsoft.com/office/drawing/2014/main" id="{808B76F6-1446-4705-AB5A-A6B69A73B10E}"/>
              </a:ext>
            </a:extLst>
          </p:cNvPr>
          <p:cNvSpPr txBox="1"/>
          <p:nvPr/>
        </p:nvSpPr>
        <p:spPr>
          <a:xfrm>
            <a:off x="644211" y="1297534"/>
            <a:ext cx="5605410" cy="4626224"/>
          </a:xfrm>
          <a:prstGeom prst="rect">
            <a:avLst/>
          </a:prstGeom>
          <a:solidFill>
            <a:schemeClr val="bg1">
              <a:lumMod val="95000"/>
            </a:schemeClr>
          </a:solidFill>
        </p:spPr>
        <p:txBody>
          <a:bodyPr wrap="square" lIns="139891" tIns="93260" rIns="139891" bIns="93260"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304"/>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Each virtual network subnet has a built-in, system routing table. The system routing table has the following three groups of routes:</a:t>
            </a:r>
          </a:p>
          <a:p>
            <a:pPr marL="291436" indent="-291436" defTabSz="951304">
              <a:buFont typeface="Arial" panose="020B0604020202020204" pitchFamily="34" charset="0"/>
              <a:buChar char="•"/>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Local VNet routes: Route directly to the destination VMs in the same virtual network.</a:t>
            </a:r>
          </a:p>
          <a:p>
            <a:pPr marL="291436" indent="-291436" defTabSz="951304">
              <a:buFont typeface="Arial" panose="020B0604020202020204" pitchFamily="34" charset="0"/>
              <a:buChar char="•"/>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On-premises routes: Route to the Azure VPN gateway.</a:t>
            </a:r>
          </a:p>
          <a:p>
            <a:pPr marL="291436" indent="-291436" defTabSz="951304">
              <a:buFont typeface="Arial" panose="020B0604020202020204" pitchFamily="34" charset="0"/>
              <a:buChar char="•"/>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Default route: Route directly to the Internet. Packets destined to the private IP addresses not covered by the previous two routes are dropped.</a:t>
            </a:r>
          </a:p>
          <a:p>
            <a:pPr defTabSz="951304"/>
            <a:endPar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51304">
              <a:spcAft>
                <a:spcPts val="1020"/>
              </a:spcAft>
            </a:pPr>
            <a:r>
              <a:rPr lang="en-US" sz="1428" b="1">
                <a:solidFill>
                  <a:prstClr val="black"/>
                </a:solidFill>
                <a:latin typeface="Calibri" panose="020F0502020204030204" pitchFamily="34" charset="0"/>
                <a:ea typeface="Calibri" panose="020F0502020204030204" pitchFamily="34" charset="0"/>
                <a:cs typeface="Times New Roman" panose="02020603050405020304" pitchFamily="18" charset="0"/>
              </a:rPr>
              <a:t>To configure forced tunnelling, you must:</a:t>
            </a:r>
          </a:p>
          <a:p>
            <a:pPr marL="291436" indent="-291436" defTabSz="951304">
              <a:buFont typeface="Arial" panose="020B0604020202020204" pitchFamily="34" charset="0"/>
              <a:buChar char="•"/>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Create a routing table.</a:t>
            </a:r>
          </a:p>
          <a:p>
            <a:pPr marL="291436" indent="-291436" defTabSz="951304">
              <a:buFont typeface="Arial" panose="020B0604020202020204" pitchFamily="34" charset="0"/>
              <a:buChar char="•"/>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Add a user-defined default route to the VPN Gateway.</a:t>
            </a:r>
          </a:p>
          <a:p>
            <a:pPr marL="291436" indent="-291436" defTabSz="951304">
              <a:spcAft>
                <a:spcPts val="1020"/>
              </a:spcAft>
              <a:buFont typeface="Arial" panose="020B0604020202020204" pitchFamily="34" charset="0"/>
              <a:buChar char="•"/>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Associate the routing table to the appropriate VNet subnet(s).</a:t>
            </a:r>
          </a:p>
          <a:p>
            <a:pPr defTabSz="951304">
              <a:spcAft>
                <a:spcPts val="1020"/>
              </a:spcAft>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Forced tunneling must be associated with a VNet that has a route-based VPN gateway. </a:t>
            </a:r>
          </a:p>
          <a:p>
            <a:pPr marL="291436" indent="-291436" defTabSz="951304">
              <a:buFont typeface="Arial" panose="020B0604020202020204" pitchFamily="34" charset="0"/>
              <a:buChar char="•"/>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You must set a default site connection among the cross-premises local sites connected to the virtual network. </a:t>
            </a:r>
          </a:p>
          <a:p>
            <a:pPr marL="291436" indent="-291436" defTabSz="951304">
              <a:spcAft>
                <a:spcPts val="1020"/>
              </a:spcAft>
              <a:buFont typeface="Arial" panose="020B0604020202020204" pitchFamily="34" charset="0"/>
              <a:buChar char="•"/>
            </a:pPr>
            <a:r>
              <a:rPr lang="en-US" sz="1428">
                <a:solidFill>
                  <a:prstClr val="black"/>
                </a:solidFill>
                <a:latin typeface="Calibri" panose="020F0502020204030204" pitchFamily="34" charset="0"/>
                <a:ea typeface="Calibri" panose="020F0502020204030204" pitchFamily="34" charset="0"/>
                <a:cs typeface="Times New Roman" panose="02020603050405020304" pitchFamily="18" charset="0"/>
              </a:rPr>
              <a:t>The on-premises VPN device must be configured using 0.0.0.0/0 as traffic selectors.</a:t>
            </a:r>
          </a:p>
        </p:txBody>
      </p:sp>
      <p:sp>
        <p:nvSpPr>
          <p:cNvPr id="4" name="Rectangle 3">
            <a:extLst>
              <a:ext uri="{FF2B5EF4-FFF2-40B4-BE49-F238E27FC236}">
                <a16:creationId xmlns:a16="http://schemas.microsoft.com/office/drawing/2014/main" id="{CA9B0476-9C10-456D-81DF-3E89294A256B}"/>
              </a:ext>
              <a:ext uri="{C183D7F6-B498-43B3-948B-1728B52AA6E4}">
                <adec:decorative xmlns:adec="http://schemas.microsoft.com/office/drawing/2017/decorative" val="1"/>
              </a:ext>
            </a:extLst>
          </p:cNvPr>
          <p:cNvSpPr/>
          <p:nvPr/>
        </p:nvSpPr>
        <p:spPr bwMode="auto">
          <a:xfrm>
            <a:off x="6608139" y="883683"/>
            <a:ext cx="5605410" cy="5040074"/>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1456797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62AA-FE88-4951-AB00-10E2532C65F5}"/>
              </a:ext>
            </a:extLst>
          </p:cNvPr>
          <p:cNvSpPr>
            <a:spLocks noGrp="1"/>
          </p:cNvSpPr>
          <p:nvPr>
            <p:ph type="title"/>
          </p:nvPr>
        </p:nvSpPr>
        <p:spPr/>
        <p:txBody>
          <a:bodyPr/>
          <a:lstStyle/>
          <a:p>
            <a:r>
              <a:rPr lang="de-DE" dirty="0"/>
              <a:t>Configure Azure Route Server</a:t>
            </a:r>
          </a:p>
        </p:txBody>
      </p:sp>
      <p:pic>
        <p:nvPicPr>
          <p:cNvPr id="3" name="Picture 2">
            <a:extLst>
              <a:ext uri="{FF2B5EF4-FFF2-40B4-BE49-F238E27FC236}">
                <a16:creationId xmlns:a16="http://schemas.microsoft.com/office/drawing/2014/main" id="{DDE5F15C-5477-4D75-B9B1-A5FD5E914F53}"/>
              </a:ext>
            </a:extLst>
          </p:cNvPr>
          <p:cNvPicPr>
            <a:picLocks noChangeAspect="1"/>
          </p:cNvPicPr>
          <p:nvPr/>
        </p:nvPicPr>
        <p:blipFill>
          <a:blip r:embed="rId3"/>
          <a:stretch>
            <a:fillRect/>
          </a:stretch>
        </p:blipFill>
        <p:spPr>
          <a:xfrm>
            <a:off x="6883844" y="1509747"/>
            <a:ext cx="4320217" cy="3975031"/>
          </a:xfrm>
          <a:prstGeom prst="rect">
            <a:avLst/>
          </a:prstGeom>
        </p:spPr>
      </p:pic>
      <p:sp>
        <p:nvSpPr>
          <p:cNvPr id="5" name="TextBox 1">
            <a:extLst>
              <a:ext uri="{FF2B5EF4-FFF2-40B4-BE49-F238E27FC236}">
                <a16:creationId xmlns:a16="http://schemas.microsoft.com/office/drawing/2014/main" id="{E5F889A7-48D6-4BEC-A3BB-6B59810786AE}"/>
              </a:ext>
            </a:extLst>
          </p:cNvPr>
          <p:cNvSpPr txBox="1"/>
          <p:nvPr/>
        </p:nvSpPr>
        <p:spPr>
          <a:xfrm>
            <a:off x="644211" y="1297534"/>
            <a:ext cx="5605410" cy="4626224"/>
          </a:xfrm>
          <a:prstGeom prst="rect">
            <a:avLst/>
          </a:prstGeom>
          <a:solidFill>
            <a:schemeClr val="bg1">
              <a:lumMod val="95000"/>
            </a:schemeClr>
          </a:solidFill>
        </p:spPr>
        <p:txBody>
          <a:bodyPr wrap="square" lIns="139891" tIns="93260" rIns="139891" bIns="93260" rtlCol="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291436" indent="-291436" defTabSz="951304">
              <a:buFont typeface="Arial" panose="020B0604020202020204" pitchFamily="34" charset="0"/>
              <a:buChar char="•"/>
              <a:defRPr/>
            </a:pPr>
            <a:r>
              <a:rPr lang="en-US" sz="1836" dirty="0">
                <a:solidFill>
                  <a:prstClr val="black"/>
                </a:solidFill>
                <a:latin typeface="Calibri Light" panose="020F0302020204030204"/>
                <a:ea typeface="Calibri" panose="020F0502020204030204" pitchFamily="34" charset="0"/>
                <a:cs typeface="Times New Roman" panose="02020603050405020304" pitchFamily="18" charset="0"/>
              </a:rPr>
              <a:t>Fully managed service</a:t>
            </a:r>
          </a:p>
          <a:p>
            <a:pPr marL="291436" indent="-291436" defTabSz="951304">
              <a:buFont typeface="Arial" panose="020B0604020202020204" pitchFamily="34" charset="0"/>
              <a:buChar char="•"/>
              <a:defRPr/>
            </a:pPr>
            <a:r>
              <a:rPr lang="en-US" sz="1836" dirty="0">
                <a:solidFill>
                  <a:prstClr val="black"/>
                </a:solidFill>
                <a:latin typeface="Calibri Light" panose="020F0302020204030204"/>
                <a:ea typeface="Calibri" panose="020F0502020204030204" pitchFamily="34" charset="0"/>
                <a:cs typeface="Times New Roman" panose="02020603050405020304" pitchFamily="18" charset="0"/>
              </a:rPr>
              <a:t>Simplifies dynamic routing between NVA and the VNet</a:t>
            </a:r>
          </a:p>
          <a:p>
            <a:pPr marL="291436" indent="-291436" defTabSz="951304">
              <a:buFont typeface="Arial" panose="020B0604020202020204" pitchFamily="34" charset="0"/>
              <a:buChar char="•"/>
              <a:defRPr/>
            </a:pPr>
            <a:r>
              <a:rPr lang="en-US" sz="1836" dirty="0">
                <a:solidFill>
                  <a:prstClr val="black"/>
                </a:solidFill>
                <a:latin typeface="Calibri Light" panose="020F0302020204030204"/>
                <a:ea typeface="Calibri" panose="020F0502020204030204" pitchFamily="34" charset="0"/>
                <a:cs typeface="Times New Roman" panose="02020603050405020304" pitchFamily="18" charset="0"/>
              </a:rPr>
              <a:t>NVA needs to support BGP</a:t>
            </a:r>
          </a:p>
          <a:p>
            <a:pPr marL="291436" indent="-291436" defTabSz="951304">
              <a:buFont typeface="Arial" panose="020B0604020202020204" pitchFamily="34" charset="0"/>
              <a:buChar char="•"/>
              <a:defRPr/>
            </a:pPr>
            <a:r>
              <a:rPr lang="en-US" sz="1836" dirty="0">
                <a:solidFill>
                  <a:srgbClr val="171717"/>
                </a:solidFill>
                <a:latin typeface="Calibri Light" panose="020F0302020204030204"/>
              </a:rPr>
              <a:t>You no longer need to manually update the routing table on your NVA whenever your virtual network addresses are updated.</a:t>
            </a:r>
          </a:p>
          <a:p>
            <a:pPr marL="291436" indent="-291436" defTabSz="951304">
              <a:buFont typeface="Arial" panose="020B0604020202020204" pitchFamily="34" charset="0"/>
              <a:buChar char="•"/>
              <a:defRPr/>
            </a:pPr>
            <a:r>
              <a:rPr lang="en-US" sz="1836" dirty="0">
                <a:solidFill>
                  <a:srgbClr val="171717"/>
                </a:solidFill>
                <a:latin typeface="Calibri Light" panose="020F0302020204030204"/>
              </a:rPr>
              <a:t>You no longer need to update User-Defined Routes manually whenever your NVA announces new routes or withdraw old ones.</a:t>
            </a:r>
            <a:endParaRPr lang="en-US" sz="1836" dirty="0">
              <a:solidFill>
                <a:prstClr val="black"/>
              </a:solidFill>
              <a:latin typeface="Calibri Light" panose="020F0302020204030204"/>
              <a:ea typeface="Calibri" panose="020F0502020204030204" pitchFamily="34" charset="0"/>
              <a:cs typeface="Times New Roman" panose="02020603050405020304" pitchFamily="18" charset="0"/>
            </a:endParaRPr>
          </a:p>
          <a:p>
            <a:pPr marL="291436" indent="-291436" defTabSz="951304">
              <a:buFont typeface="Arial" panose="020B0604020202020204" pitchFamily="34" charset="0"/>
              <a:buChar char="•"/>
              <a:defRPr/>
            </a:pPr>
            <a:r>
              <a:rPr lang="de-DE" sz="1836" dirty="0">
                <a:solidFill>
                  <a:srgbClr val="171717"/>
                </a:solidFill>
                <a:latin typeface="Calibri Light" panose="020F0302020204030204"/>
              </a:rPr>
              <a:t>Needs a </a:t>
            </a:r>
            <a:r>
              <a:rPr lang="de-DE" sz="1836" dirty="0" err="1">
                <a:solidFill>
                  <a:srgbClr val="171717"/>
                </a:solidFill>
                <a:latin typeface="Calibri Light" panose="020F0302020204030204"/>
              </a:rPr>
              <a:t>RouteServerSubnet</a:t>
            </a:r>
            <a:endParaRPr lang="en-US" sz="1836" dirty="0">
              <a:solidFill>
                <a:prstClr val="black"/>
              </a:solidFill>
              <a:latin typeface="Calibri Light" panose="020F0302020204030204"/>
              <a:ea typeface="Calibri" panose="020F0502020204030204" pitchFamily="34" charset="0"/>
              <a:cs typeface="Times New Roman" panose="02020603050405020304" pitchFamily="18" charset="0"/>
            </a:endParaRPr>
          </a:p>
          <a:p>
            <a:pPr marL="291436" indent="-291436" defTabSz="951304">
              <a:buFont typeface="Arial" panose="020B0604020202020204" pitchFamily="34" charset="0"/>
              <a:buChar char="•"/>
              <a:defRPr/>
            </a:pPr>
            <a:endParaRPr lang="en-US" sz="1836" dirty="0">
              <a:solidFill>
                <a:prstClr val="black"/>
              </a:solidFill>
              <a:latin typeface="Calibri Light" panose="020F0302020204030204"/>
              <a:ea typeface="Calibri" panose="020F0502020204030204" pitchFamily="34" charset="0"/>
              <a:cs typeface="Times New Roman" panose="02020603050405020304" pitchFamily="18" charset="0"/>
            </a:endParaRPr>
          </a:p>
          <a:p>
            <a:pPr marL="291436" indent="-291436" defTabSz="951304">
              <a:buFont typeface="Arial" panose="020B0604020202020204" pitchFamily="34" charset="0"/>
              <a:buChar char="•"/>
              <a:defRPr/>
            </a:pPr>
            <a:endParaRPr lang="en-US" sz="1836" dirty="0">
              <a:solidFill>
                <a:prstClr val="black"/>
              </a:solidFill>
              <a:latin typeface="Calibri Light" panose="020F0302020204030204"/>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D65E411-A1B4-4885-8D3E-BE2B4382649F}"/>
              </a:ext>
              <a:ext uri="{C183D7F6-B498-43B3-948B-1728B52AA6E4}">
                <adec:decorative xmlns:adec="http://schemas.microsoft.com/office/drawing/2017/decorative" val="1"/>
              </a:ext>
            </a:extLst>
          </p:cNvPr>
          <p:cNvSpPr/>
          <p:nvPr/>
        </p:nvSpPr>
        <p:spPr bwMode="auto">
          <a:xfrm>
            <a:off x="6608139" y="1123710"/>
            <a:ext cx="4836245" cy="480004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spcBef>
                <a:spcPct val="0"/>
              </a:spcBef>
              <a:spcAft>
                <a:spcPct val="0"/>
              </a:spcAft>
              <a:defRPr/>
            </a:pPr>
            <a:endParaRPr lang="en-IN" sz="2400">
              <a:gradFill>
                <a:gsLst>
                  <a:gs pos="0">
                    <a:srgbClr val="FFFFFF"/>
                  </a:gs>
                  <a:gs pos="100000">
                    <a:srgbClr val="FFFFFF"/>
                  </a:gs>
                </a:gsLst>
                <a:lin ang="5400000" scaled="0"/>
              </a:gradFill>
              <a:latin typeface="Calibri" panose="020F0502020204030204"/>
              <a:cs typeface="Segoe UI" pitchFamily="34" charset="0"/>
            </a:endParaRPr>
          </a:p>
        </p:txBody>
      </p:sp>
    </p:spTree>
    <p:extLst>
      <p:ext uri="{BB962C8B-B14F-4D97-AF65-F5344CB8AC3E}">
        <p14:creationId xmlns:p14="http://schemas.microsoft.com/office/powerpoint/2010/main" val="23610013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D121-6B8C-4559-B2CA-F9501BD6C7E7}"/>
              </a:ext>
            </a:extLst>
          </p:cNvPr>
          <p:cNvSpPr>
            <a:spLocks noGrp="1"/>
          </p:cNvSpPr>
          <p:nvPr>
            <p:ph type="title"/>
          </p:nvPr>
        </p:nvSpPr>
        <p:spPr/>
        <p:txBody>
          <a:bodyPr/>
          <a:lstStyle/>
          <a:p>
            <a:r>
              <a:rPr lang="en-US" dirty="0"/>
              <a:t>Demonstration – Custom Routing Tables</a:t>
            </a:r>
          </a:p>
        </p:txBody>
      </p:sp>
      <p:pic>
        <p:nvPicPr>
          <p:cNvPr id="11" name="Picture 10" descr="Icon of a calendar">
            <a:extLst>
              <a:ext uri="{FF2B5EF4-FFF2-40B4-BE49-F238E27FC236}">
                <a16:creationId xmlns:a16="http://schemas.microsoft.com/office/drawing/2014/main" id="{877B623F-1696-4A59-B33B-3C6AE65BA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31" y="1523217"/>
            <a:ext cx="1036173" cy="1036173"/>
          </a:xfrm>
          <a:prstGeom prst="rect">
            <a:avLst/>
          </a:prstGeom>
        </p:spPr>
      </p:pic>
      <p:sp>
        <p:nvSpPr>
          <p:cNvPr id="28" name="Rectangle 27">
            <a:extLst>
              <a:ext uri="{FF2B5EF4-FFF2-40B4-BE49-F238E27FC236}">
                <a16:creationId xmlns:a16="http://schemas.microsoft.com/office/drawing/2014/main" id="{7780BB41-9EBA-4199-AA35-BA037D867A42}"/>
              </a:ext>
            </a:extLst>
          </p:cNvPr>
          <p:cNvSpPr/>
          <p:nvPr/>
        </p:nvSpPr>
        <p:spPr bwMode="auto">
          <a:xfrm>
            <a:off x="1811963" y="1522518"/>
            <a:ext cx="10196655" cy="10422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597"/>
            <a:r>
              <a:rPr lang="en-US" sz="2400">
                <a:solidFill>
                  <a:prstClr val="black"/>
                </a:solidFill>
                <a:latin typeface="Calibri" panose="020F0502020204030204"/>
              </a:rPr>
              <a:t>Create a route table</a:t>
            </a:r>
          </a:p>
        </p:txBody>
      </p:sp>
      <p:cxnSp>
        <p:nvCxnSpPr>
          <p:cNvPr id="15" name="Straight Connector 14">
            <a:extLst>
              <a:ext uri="{FF2B5EF4-FFF2-40B4-BE49-F238E27FC236}">
                <a16:creationId xmlns:a16="http://schemas.microsoft.com/office/drawing/2014/main" id="{62366217-AD42-4EFE-84A2-BEC14E50B225}"/>
              </a:ext>
              <a:ext uri="{C183D7F6-B498-43B3-948B-1728B52AA6E4}">
                <adec:decorative xmlns:adec="http://schemas.microsoft.com/office/drawing/2017/decorative" val="1"/>
              </a:ext>
            </a:extLst>
          </p:cNvPr>
          <p:cNvCxnSpPr>
            <a:cxnSpLocks/>
          </p:cNvCxnSpPr>
          <p:nvPr/>
        </p:nvCxnSpPr>
        <p:spPr>
          <a:xfrm>
            <a:off x="1806278" y="2675068"/>
            <a:ext cx="10177405"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descr="Icon of three concentric arcs">
            <a:extLst>
              <a:ext uri="{FF2B5EF4-FFF2-40B4-BE49-F238E27FC236}">
                <a16:creationId xmlns:a16="http://schemas.microsoft.com/office/drawing/2014/main" id="{706B993F-40EF-41ED-A2F9-840FB25D4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631" y="2790746"/>
            <a:ext cx="1036173" cy="1036173"/>
          </a:xfrm>
          <a:prstGeom prst="rect">
            <a:avLst/>
          </a:prstGeom>
        </p:spPr>
      </p:pic>
      <p:sp>
        <p:nvSpPr>
          <p:cNvPr id="30" name="Rectangle 29">
            <a:extLst>
              <a:ext uri="{FF2B5EF4-FFF2-40B4-BE49-F238E27FC236}">
                <a16:creationId xmlns:a16="http://schemas.microsoft.com/office/drawing/2014/main" id="{C841565D-F957-4882-BC6C-559BEAD6B635}"/>
              </a:ext>
            </a:extLst>
          </p:cNvPr>
          <p:cNvSpPr/>
          <p:nvPr/>
        </p:nvSpPr>
        <p:spPr bwMode="auto">
          <a:xfrm>
            <a:off x="1811963" y="2790514"/>
            <a:ext cx="10196655" cy="10422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597"/>
            <a:r>
              <a:rPr lang="en-US" sz="2400">
                <a:solidFill>
                  <a:prstClr val="black"/>
                </a:solidFill>
                <a:latin typeface="Calibri" panose="020F0502020204030204"/>
              </a:rPr>
              <a:t>Add a route</a:t>
            </a:r>
          </a:p>
        </p:txBody>
      </p:sp>
      <p:cxnSp>
        <p:nvCxnSpPr>
          <p:cNvPr id="27" name="Straight Connector 26">
            <a:extLst>
              <a:ext uri="{FF2B5EF4-FFF2-40B4-BE49-F238E27FC236}">
                <a16:creationId xmlns:a16="http://schemas.microsoft.com/office/drawing/2014/main" id="{ED9004E9-98F3-46C1-AE60-E5B8A9CEAA42}"/>
              </a:ext>
              <a:ext uri="{C183D7F6-B498-43B3-948B-1728B52AA6E4}">
                <adec:decorative xmlns:adec="http://schemas.microsoft.com/office/drawing/2017/decorative" val="1"/>
              </a:ext>
            </a:extLst>
          </p:cNvPr>
          <p:cNvCxnSpPr>
            <a:cxnSpLocks/>
          </p:cNvCxnSpPr>
          <p:nvPr/>
        </p:nvCxnSpPr>
        <p:spPr>
          <a:xfrm>
            <a:off x="1806278" y="3942595"/>
            <a:ext cx="10177405"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descr="Icon of a magnifying glass">
            <a:extLst>
              <a:ext uri="{FF2B5EF4-FFF2-40B4-BE49-F238E27FC236}">
                <a16:creationId xmlns:a16="http://schemas.microsoft.com/office/drawing/2014/main" id="{DD435638-4F82-4BE3-BA0F-A2A5C1EF5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631" y="4058273"/>
            <a:ext cx="1036173" cy="1036173"/>
          </a:xfrm>
          <a:prstGeom prst="rect">
            <a:avLst/>
          </a:prstGeom>
        </p:spPr>
      </p:pic>
      <p:sp>
        <p:nvSpPr>
          <p:cNvPr id="32" name="Rectangle 31">
            <a:extLst>
              <a:ext uri="{FF2B5EF4-FFF2-40B4-BE49-F238E27FC236}">
                <a16:creationId xmlns:a16="http://schemas.microsoft.com/office/drawing/2014/main" id="{2A810D1D-95AD-4B25-BAC3-5F8EDE96E8E6}"/>
              </a:ext>
            </a:extLst>
          </p:cNvPr>
          <p:cNvSpPr/>
          <p:nvPr/>
        </p:nvSpPr>
        <p:spPr bwMode="auto">
          <a:xfrm>
            <a:off x="1811963" y="4058511"/>
            <a:ext cx="10196655" cy="10422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597"/>
            <a:r>
              <a:rPr lang="en-US" sz="2400">
                <a:solidFill>
                  <a:prstClr val="black"/>
                </a:solidFill>
                <a:latin typeface="Calibri" panose="020F0502020204030204"/>
              </a:rPr>
              <a:t>Associate a route table to a subnet</a:t>
            </a:r>
          </a:p>
        </p:txBody>
      </p:sp>
      <p:cxnSp>
        <p:nvCxnSpPr>
          <p:cNvPr id="29" name="Straight Connector 28">
            <a:extLst>
              <a:ext uri="{FF2B5EF4-FFF2-40B4-BE49-F238E27FC236}">
                <a16:creationId xmlns:a16="http://schemas.microsoft.com/office/drawing/2014/main" id="{E1F98DE4-38CA-4E1E-AEA3-CCB75331059A}"/>
              </a:ext>
              <a:ext uri="{C183D7F6-B498-43B3-948B-1728B52AA6E4}">
                <adec:decorative xmlns:adec="http://schemas.microsoft.com/office/drawing/2017/decorative" val="1"/>
              </a:ext>
            </a:extLst>
          </p:cNvPr>
          <p:cNvCxnSpPr>
            <a:cxnSpLocks/>
          </p:cNvCxnSpPr>
          <p:nvPr/>
        </p:nvCxnSpPr>
        <p:spPr>
          <a:xfrm>
            <a:off x="1806278" y="5210124"/>
            <a:ext cx="10177405"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descr="Icon of a screen with three circles enclosed by outward pointing chevrons on left and right">
            <a:extLst>
              <a:ext uri="{FF2B5EF4-FFF2-40B4-BE49-F238E27FC236}">
                <a16:creationId xmlns:a16="http://schemas.microsoft.com/office/drawing/2014/main" id="{6A4459F6-6758-4255-9178-5037BAF09E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631" y="5325803"/>
            <a:ext cx="1036173" cy="1036173"/>
          </a:xfrm>
          <a:prstGeom prst="rect">
            <a:avLst/>
          </a:prstGeom>
        </p:spPr>
      </p:pic>
      <p:sp>
        <p:nvSpPr>
          <p:cNvPr id="38" name="Rectangle 37">
            <a:extLst>
              <a:ext uri="{FF2B5EF4-FFF2-40B4-BE49-F238E27FC236}">
                <a16:creationId xmlns:a16="http://schemas.microsoft.com/office/drawing/2014/main" id="{236DC8FF-47CB-4537-B0E5-4983F23D9054}"/>
              </a:ext>
            </a:extLst>
          </p:cNvPr>
          <p:cNvSpPr/>
          <p:nvPr/>
        </p:nvSpPr>
        <p:spPr bwMode="auto">
          <a:xfrm>
            <a:off x="1811963" y="5326506"/>
            <a:ext cx="10196655" cy="10422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597"/>
            <a:r>
              <a:rPr lang="en-US" sz="2400">
                <a:solidFill>
                  <a:prstClr val="black"/>
                </a:solidFill>
                <a:latin typeface="Calibri" panose="020F0502020204030204"/>
              </a:rPr>
              <a:t>Use PowerShell to view your routing information</a:t>
            </a:r>
          </a:p>
        </p:txBody>
      </p:sp>
    </p:spTree>
    <p:extLst>
      <p:ext uri="{BB962C8B-B14F-4D97-AF65-F5344CB8AC3E}">
        <p14:creationId xmlns:p14="http://schemas.microsoft.com/office/powerpoint/2010/main" val="3163129455"/>
      </p:ext>
    </p:extLst>
  </p:cSld>
  <p:clrMapOvr>
    <a:masterClrMapping/>
  </p:clrMapOvr>
  <p:transition>
    <p:fade/>
  </p:transition>
</p:sld>
</file>

<file path=ppt/theme/theme1.xml><?xml version="1.0" encoding="utf-8"?>
<a:theme xmlns:a="http://schemas.openxmlformats.org/drawingml/2006/main" name="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10.xml><?xml version="1.0" encoding="utf-8"?>
<a:theme xmlns:a="http://schemas.openxmlformats.org/drawingml/2006/main" name="1_Microsoft Azure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3.xml><?xml version="1.0" encoding="utf-8"?>
<a:theme xmlns:a="http://schemas.openxmlformats.org/drawingml/2006/main" name="1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4.xml><?xml version="1.0" encoding="utf-8"?>
<a:theme xmlns:a="http://schemas.openxmlformats.org/drawingml/2006/main" name="2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5.xml><?xml version="1.0" encoding="utf-8"?>
<a:theme xmlns:a="http://schemas.openxmlformats.org/drawingml/2006/main" name="3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6.xml><?xml version="1.0" encoding="utf-8"?>
<a:theme xmlns:a="http://schemas.openxmlformats.org/drawingml/2006/main" name="4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icrosoft Azure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8424</Words>
  <Application>Microsoft Office PowerPoint</Application>
  <PresentationFormat>Custom</PresentationFormat>
  <Paragraphs>634</Paragraphs>
  <Slides>49</Slides>
  <Notes>39</Notes>
  <HiddenSlides>3</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49</vt:i4>
      </vt:variant>
    </vt:vector>
  </HeadingPairs>
  <TitlesOfParts>
    <vt:vector size="70" baseType="lpstr">
      <vt:lpstr>Arial</vt:lpstr>
      <vt:lpstr>Calibri</vt:lpstr>
      <vt:lpstr>Calibri Light</vt:lpstr>
      <vt:lpstr>Consolas</vt:lpstr>
      <vt:lpstr>Courier New</vt:lpstr>
      <vt:lpstr>Segoe UI</vt:lpstr>
      <vt:lpstr>Segoe UI Light</vt:lpstr>
      <vt:lpstr>Segoe UI Semibold</vt:lpstr>
      <vt:lpstr>Segoe UI Semibold (Headings)</vt:lpstr>
      <vt:lpstr>Symbol</vt:lpstr>
      <vt:lpstr>Wingdings</vt:lpstr>
      <vt:lpstr>Azure 1</vt:lpstr>
      <vt:lpstr>1_Microsoft Power Platform Template</vt:lpstr>
      <vt:lpstr>1_Azure 1</vt:lpstr>
      <vt:lpstr>2_Azure 1</vt:lpstr>
      <vt:lpstr>3_Azure 1</vt:lpstr>
      <vt:lpstr>4_Azure 1</vt:lpstr>
      <vt:lpstr>Office Theme</vt:lpstr>
      <vt:lpstr>Microsoft Azure Template</vt:lpstr>
      <vt:lpstr>1_Office Theme</vt:lpstr>
      <vt:lpstr>1_Microsoft Azure Template</vt:lpstr>
      <vt:lpstr>Section 06: Additional Services</vt:lpstr>
      <vt:lpstr>Section 06 – Outline</vt:lpstr>
      <vt:lpstr>Implement virtual network traffic routing </vt:lpstr>
      <vt:lpstr>Virtual network traffic routing </vt:lpstr>
      <vt:lpstr>Configure User-defined routes</vt:lpstr>
      <vt:lpstr>Create a Custom Route and associate route table to subnet</vt:lpstr>
      <vt:lpstr>Configure forced tunneling </vt:lpstr>
      <vt:lpstr>Configure Azure Route Server</vt:lpstr>
      <vt:lpstr>Demonstration – Custom Routing Tables</vt:lpstr>
      <vt:lpstr>Configure internet access with Azure Virtual NAT</vt:lpstr>
      <vt:lpstr>Azure Virtual NAT</vt:lpstr>
      <vt:lpstr>Coexistence of inbound and outbound </vt:lpstr>
      <vt:lpstr>How to deploy NAT</vt:lpstr>
      <vt:lpstr>PowerPoint Presentation</vt:lpstr>
      <vt:lpstr>Azure Virtual WANs</vt:lpstr>
      <vt:lpstr>What is Azure Virtual WAN?</vt:lpstr>
      <vt:lpstr>Choose Virtual WAN SKU</vt:lpstr>
      <vt:lpstr>Hub private address space</vt:lpstr>
      <vt:lpstr>Connect cross-tenant VNets to a Virtual WAN hub</vt:lpstr>
      <vt:lpstr>Virtual Hub Routing </vt:lpstr>
      <vt:lpstr>Virtual Hub Routing – continued </vt:lpstr>
      <vt:lpstr>Demonstration – route to shared services using an ARM template </vt:lpstr>
      <vt:lpstr>Azure Traffic Manager </vt:lpstr>
      <vt:lpstr>Use cases for Azure Traffic Manager </vt:lpstr>
      <vt:lpstr>How Traffic manager works </vt:lpstr>
      <vt:lpstr>Traffic routing methods – Priority  </vt:lpstr>
      <vt:lpstr>Traffic routing methods – Weighted </vt:lpstr>
      <vt:lpstr>Traffic routing methods – Performance</vt:lpstr>
      <vt:lpstr>Traffic routing methods  - Geographic</vt:lpstr>
      <vt:lpstr>Azure Application Gateway</vt:lpstr>
      <vt:lpstr>Application Gateway features</vt:lpstr>
      <vt:lpstr>Determine Application Gateway Routing</vt:lpstr>
      <vt:lpstr>Application Gateway configuration planning</vt:lpstr>
      <vt:lpstr>Azure Front Door</vt:lpstr>
      <vt:lpstr>What is Azure Front Door</vt:lpstr>
      <vt:lpstr>Azure Front Door Standard and Premium </vt:lpstr>
      <vt:lpstr>Get network security recommendations with Microsoft Defender for Cloud</vt:lpstr>
      <vt:lpstr>Network Security</vt:lpstr>
      <vt:lpstr>Azure Security benchmark</vt:lpstr>
      <vt:lpstr>Using Microsoft Defender for Cloud for regulatory compliance</vt:lpstr>
      <vt:lpstr>Alerts in Microsoft Defender for Cloud </vt:lpstr>
      <vt:lpstr>Azure Firewall </vt:lpstr>
      <vt:lpstr>Azure Firewall features</vt:lpstr>
      <vt:lpstr>Rule processing in Azure Firewall</vt:lpstr>
      <vt:lpstr>Deploying Azure Firewall in a Hub-Spoke network topology  </vt:lpstr>
      <vt:lpstr>Compare Azure Firewall to NSGs</vt:lpstr>
      <vt:lpstr>Web Application Firewall </vt:lpstr>
      <vt:lpstr>Web Application Firewall overview </vt:lpstr>
      <vt:lpstr>Web Application Firewall with Azure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Services</dc:title>
  <dc:creator/>
  <cp:lastModifiedBy/>
  <cp:revision>1</cp:revision>
  <dcterms:created xsi:type="dcterms:W3CDTF">2022-03-15T16:43:03Z</dcterms:created>
  <dcterms:modified xsi:type="dcterms:W3CDTF">2023-02-24T12:40:28Z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5dc6714-9f23-4030-b547-8c94b19e0b7a_Enabled">
    <vt:lpwstr>true</vt:lpwstr>
  </property>
  <property fmtid="{D5CDD505-2E9C-101B-9397-08002B2CF9AE}" pid="3" name="MSIP_Label_f5dc6714-9f23-4030-b547-8c94b19e0b7a_SetDate">
    <vt:lpwstr>2023-02-24T12:40:06Z</vt:lpwstr>
  </property>
  <property fmtid="{D5CDD505-2E9C-101B-9397-08002B2CF9AE}" pid="4" name="MSIP_Label_f5dc6714-9f23-4030-b547-8c94b19e0b7a_Method">
    <vt:lpwstr>Standard</vt:lpwstr>
  </property>
  <property fmtid="{D5CDD505-2E9C-101B-9397-08002B2CF9AE}" pid="5" name="MSIP_Label_f5dc6714-9f23-4030-b547-8c94b19e0b7a_Name">
    <vt:lpwstr>Internal Information (R3)</vt:lpwstr>
  </property>
  <property fmtid="{D5CDD505-2E9C-101B-9397-08002B2CF9AE}" pid="6" name="MSIP_Label_f5dc6714-9f23-4030-b547-8c94b19e0b7a_SiteId">
    <vt:lpwstr>acbd4e6b-e845-4677-853c-a8d24faf3655</vt:lpwstr>
  </property>
  <property fmtid="{D5CDD505-2E9C-101B-9397-08002B2CF9AE}" pid="7" name="MSIP_Label_f5dc6714-9f23-4030-b547-8c94b19e0b7a_ActionId">
    <vt:lpwstr>eac3f5e9-ba83-421b-bf39-ff48225953c9</vt:lpwstr>
  </property>
  <property fmtid="{D5CDD505-2E9C-101B-9397-08002B2CF9AE}" pid="8" name="MSIP_Label_f5dc6714-9f23-4030-b547-8c94b19e0b7a_ContentBits">
    <vt:lpwstr>0</vt:lpwstr>
  </property>
</Properties>
</file>