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3.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4.xml" ContentType="application/vnd.openxmlformats-officedocument.theme+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5.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229" r:id="rId4"/>
    <p:sldMasterId id="2147484745" r:id="rId5"/>
    <p:sldMasterId id="2147484884" r:id="rId6"/>
    <p:sldMasterId id="2147484762" r:id="rId7"/>
    <p:sldMasterId id="2147484902" r:id="rId8"/>
    <p:sldMasterId id="2147484908" r:id="rId9"/>
  </p:sldMasterIdLst>
  <p:notesMasterIdLst>
    <p:notesMasterId r:id="rId48"/>
  </p:notesMasterIdLst>
  <p:handoutMasterIdLst>
    <p:handoutMasterId r:id="rId49"/>
  </p:handoutMasterIdLst>
  <p:sldIdLst>
    <p:sldId id="1719" r:id="rId10"/>
    <p:sldId id="1930" r:id="rId11"/>
    <p:sldId id="1987" r:id="rId12"/>
    <p:sldId id="1904" r:id="rId13"/>
    <p:sldId id="2004" r:id="rId14"/>
    <p:sldId id="1946" r:id="rId15"/>
    <p:sldId id="1994" r:id="rId16"/>
    <p:sldId id="1999" r:id="rId17"/>
    <p:sldId id="2000" r:id="rId18"/>
    <p:sldId id="2592" r:id="rId19"/>
    <p:sldId id="1995" r:id="rId20"/>
    <p:sldId id="1963" r:id="rId21"/>
    <p:sldId id="1998" r:id="rId22"/>
    <p:sldId id="1996" r:id="rId23"/>
    <p:sldId id="1997" r:id="rId24"/>
    <p:sldId id="1865" r:id="rId25"/>
    <p:sldId id="2584" r:id="rId26"/>
    <p:sldId id="2567" r:id="rId27"/>
    <p:sldId id="2566" r:id="rId28"/>
    <p:sldId id="1953" r:id="rId29"/>
    <p:sldId id="1954" r:id="rId30"/>
    <p:sldId id="2581" r:id="rId31"/>
    <p:sldId id="1660" r:id="rId32"/>
    <p:sldId id="2018" r:id="rId33"/>
    <p:sldId id="2007" r:id="rId34"/>
    <p:sldId id="1907" r:id="rId35"/>
    <p:sldId id="2580" r:id="rId36"/>
    <p:sldId id="1872" r:id="rId37"/>
    <p:sldId id="1899" r:id="rId38"/>
    <p:sldId id="2579" r:id="rId39"/>
    <p:sldId id="1898" r:id="rId40"/>
    <p:sldId id="1906" r:id="rId41"/>
    <p:sldId id="2578" r:id="rId42"/>
    <p:sldId id="1905" r:id="rId43"/>
    <p:sldId id="1966" r:id="rId44"/>
    <p:sldId id="2590" r:id="rId45"/>
    <p:sldId id="2571" r:id="rId46"/>
    <p:sldId id="2591" r:id="rId47"/>
  </p:sldIdLst>
  <p:sldSz cx="12192000" cy="6858000"/>
  <p:notesSz cx="6858000" cy="1381125"/>
  <p:defaultTex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defaultTextStyle>
  <p:extLst>
    <p:ext uri="{521415D9-36F7-43E2-AB2F-B90AF26B5E84}">
      <p14:sectionLst xmlns:p14="http://schemas.microsoft.com/office/powerpoint/2010/main">
        <p14:section name="White Template" id="{A073DAE3-B461-442F-A3D3-6642BD875E45}">
          <p14:sldIdLst>
            <p14:sldId id="1719"/>
            <p14:sldId id="1930"/>
            <p14:sldId id="1987"/>
            <p14:sldId id="1904"/>
            <p14:sldId id="2004"/>
            <p14:sldId id="1946"/>
            <p14:sldId id="1994"/>
            <p14:sldId id="1999"/>
            <p14:sldId id="2000"/>
            <p14:sldId id="2592"/>
            <p14:sldId id="1995"/>
            <p14:sldId id="1963"/>
            <p14:sldId id="1998"/>
            <p14:sldId id="1996"/>
            <p14:sldId id="1997"/>
            <p14:sldId id="1865"/>
            <p14:sldId id="2584"/>
            <p14:sldId id="2567"/>
            <p14:sldId id="2566"/>
            <p14:sldId id="1953"/>
            <p14:sldId id="1954"/>
            <p14:sldId id="2581"/>
            <p14:sldId id="1660"/>
            <p14:sldId id="2018"/>
            <p14:sldId id="2007"/>
            <p14:sldId id="1907"/>
            <p14:sldId id="2580"/>
            <p14:sldId id="1872"/>
            <p14:sldId id="1899"/>
            <p14:sldId id="2579"/>
            <p14:sldId id="1898"/>
            <p14:sldId id="1906"/>
            <p14:sldId id="2578"/>
            <p14:sldId id="1905"/>
            <p14:sldId id="1966"/>
            <p14:sldId id="2590"/>
            <p14:sldId id="2571"/>
            <p14:sldId id="2591"/>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7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43A5E"/>
    <a:srgbClr val="F2F2F2"/>
    <a:srgbClr val="E7ECF7"/>
    <a:srgbClr val="CBD6EF"/>
    <a:srgbClr val="0078D4"/>
    <a:srgbClr val="BCCAE5"/>
    <a:srgbClr val="C3E5FF"/>
    <a:srgbClr val="9FA4B1"/>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093673-0574-45B8-8538-DC906A295037}" v="2" dt="2023-04-21T14:34:07.6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49341" autoAdjust="0"/>
  </p:normalViewPr>
  <p:slideViewPr>
    <p:cSldViewPr snapToGrid="0">
      <p:cViewPr varScale="1">
        <p:scale>
          <a:sx n="57" d="100"/>
          <a:sy n="57" d="100"/>
        </p:scale>
        <p:origin x="2682" y="60"/>
      </p:cViewPr>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commentAuthors" Target="commentAuthors.xml"/><Relationship Id="rId55"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notesMaster" Target="notesMasters/notesMaster1.xml"/><Relationship Id="rId56" Type="http://schemas.microsoft.com/office/2018/10/relationships/authors" Target="authors.xml"/><Relationship Id="rId8" Type="http://schemas.openxmlformats.org/officeDocument/2006/relationships/slideMaster" Target="slideMasters/slideMaster5.xml"/><Relationship Id="rId51" Type="http://schemas.openxmlformats.org/officeDocument/2006/relationships/presProps" Target="presProps.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0F9EC6-89FF-47E1-8594-1A32E3B45134}" type="datetime8">
              <a:rPr lang="en-US" smtClean="0">
                <a:latin typeface="Segoe UI" pitchFamily="34" charset="0"/>
              </a:rPr>
              <a:t>4/21/2023 2:49 PM</a:t>
            </a:fld>
            <a:endParaRPr lang="en-US">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6CE63F-9E7F-4C04-9D0D-FCA25A8E9E86}" type="datetime8">
              <a:rPr lang="en-US" smtClean="0"/>
              <a:t>4/21/2023 2:48 PM</a:t>
            </a:fld>
            <a:endParaRPr lang="en-US"/>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7" rtl="0" eaLnBrk="1" latinLnBrk="0" hangingPunct="1">
      <a:lnSpc>
        <a:spcPct val="90000"/>
      </a:lnSpc>
      <a:spcAft>
        <a:spcPts val="333"/>
      </a:spcAft>
      <a:defRPr sz="882" kern="1200">
        <a:solidFill>
          <a:schemeClr val="tx1"/>
        </a:solidFill>
        <a:latin typeface="Segoe UI Light" pitchFamily="34" charset="0"/>
        <a:ea typeface="+mn-ea"/>
        <a:cs typeface="+mn-cs"/>
      </a:defRPr>
    </a:lvl1pPr>
    <a:lvl2pPr marL="212982" indent="-105829" algn="l" defTabSz="914367" rtl="0" eaLnBrk="1" latinLnBrk="0" hangingPunct="1">
      <a:lnSpc>
        <a:spcPct val="90000"/>
      </a:lnSpc>
      <a:spcAft>
        <a:spcPts val="333"/>
      </a:spcAft>
      <a:buFont typeface="Arial" pitchFamily="34" charset="0"/>
      <a:buChar char="•"/>
      <a:defRPr sz="882" kern="1200">
        <a:solidFill>
          <a:schemeClr val="tx1"/>
        </a:solidFill>
        <a:latin typeface="Segoe UI Light" pitchFamily="34" charset="0"/>
        <a:ea typeface="+mn-ea"/>
        <a:cs typeface="+mn-cs"/>
      </a:defRPr>
    </a:lvl2pPr>
    <a:lvl3pPr marL="328071"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Light" pitchFamily="34" charset="0"/>
        <a:ea typeface="+mn-ea"/>
        <a:cs typeface="+mn-cs"/>
      </a:defRPr>
    </a:lvl3pPr>
    <a:lvl4pPr marL="482848" indent="-146838" algn="l" defTabSz="914367" rtl="0" eaLnBrk="1" latinLnBrk="0" hangingPunct="1">
      <a:lnSpc>
        <a:spcPct val="90000"/>
      </a:lnSpc>
      <a:spcAft>
        <a:spcPts val="333"/>
      </a:spcAft>
      <a:buFont typeface="Arial" pitchFamily="34" charset="0"/>
      <a:buChar char="•"/>
      <a:defRPr sz="882" kern="1200">
        <a:solidFill>
          <a:schemeClr val="tx1"/>
        </a:solidFill>
        <a:latin typeface="Segoe UI Light" pitchFamily="34" charset="0"/>
        <a:ea typeface="+mn-ea"/>
        <a:cs typeface="+mn-cs"/>
      </a:defRPr>
    </a:lvl4pPr>
    <a:lvl5pPr marL="615134"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Light" pitchFamily="34" charset="0"/>
        <a:ea typeface="+mn-ea"/>
        <a:cs typeface="+mn-cs"/>
      </a:defRPr>
    </a:lvl5pPr>
    <a:lvl6pPr marL="2285918" algn="l" defTabSz="914367" rtl="0" eaLnBrk="1" latinLnBrk="0" hangingPunct="1">
      <a:defRPr sz="1176" kern="1200">
        <a:solidFill>
          <a:schemeClr val="tx1"/>
        </a:solidFill>
        <a:latin typeface="+mn-lt"/>
        <a:ea typeface="+mn-ea"/>
        <a:cs typeface="+mn-cs"/>
      </a:defRPr>
    </a:lvl6pPr>
    <a:lvl7pPr marL="2743101" algn="l" defTabSz="914367" rtl="0" eaLnBrk="1" latinLnBrk="0" hangingPunct="1">
      <a:defRPr sz="1176" kern="1200">
        <a:solidFill>
          <a:schemeClr val="tx1"/>
        </a:solidFill>
        <a:latin typeface="+mn-lt"/>
        <a:ea typeface="+mn-ea"/>
        <a:cs typeface="+mn-cs"/>
      </a:defRPr>
    </a:lvl7pPr>
    <a:lvl8pPr marL="3200284" algn="l" defTabSz="914367" rtl="0" eaLnBrk="1" latinLnBrk="0" hangingPunct="1">
      <a:defRPr sz="1176" kern="1200">
        <a:solidFill>
          <a:schemeClr val="tx1"/>
        </a:solidFill>
        <a:latin typeface="+mn-lt"/>
        <a:ea typeface="+mn-ea"/>
        <a:cs typeface="+mn-cs"/>
      </a:defRPr>
    </a:lvl8pPr>
    <a:lvl9pPr marL="3657469" algn="l" defTabSz="914367" rtl="0" eaLnBrk="1" latinLnBrk="0" hangingPunct="1">
      <a:defRPr sz="117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ocs.microsoft.com/en-us/azure/active-directory/conditional-access/overview"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 learning path: https://docs.microsoft.com/learn/paths/azure-fundamentals-describe-azure-architecture-services/</a:t>
            </a:r>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619146B-24F9-441E-A368-DB3B5A84C1D4}" type="datetime8">
              <a:rPr lang="en-US" smtClean="0"/>
              <a:t>4/21/2023 2:48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a:p>
        </p:txBody>
      </p:sp>
    </p:spTree>
    <p:extLst>
      <p:ext uri="{BB962C8B-B14F-4D97-AF65-F5344CB8AC3E}">
        <p14:creationId xmlns:p14="http://schemas.microsoft.com/office/powerpoint/2010/main" val="2080395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https://learn.microsoft.com/en-us/azure/active-directory/saas-apps/uniflow-online-tutorial</a:t>
            </a:r>
          </a:p>
          <a:p>
            <a:r>
              <a:rPr lang="en-GB" dirty="0"/>
              <a:t>Please review the document:</a:t>
            </a:r>
          </a:p>
          <a:p>
            <a:r>
              <a:rPr lang="en-GB" dirty="0"/>
              <a:t>Azure AD SSO integration with </a:t>
            </a:r>
            <a:r>
              <a:rPr lang="en-GB" dirty="0" err="1"/>
              <a:t>uniFLOW</a:t>
            </a:r>
            <a:r>
              <a:rPr lang="en-GB" dirty="0"/>
              <a:t> Online.docx</a:t>
            </a:r>
          </a:p>
          <a:p>
            <a:endParaRPr lang="en-GB" dirty="0"/>
          </a:p>
          <a:p>
            <a:endParaRPr lang="en-GB"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4/21/2023 2:48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10</a:t>
            </a:fld>
            <a:endParaRPr lang="en-US"/>
          </a:p>
        </p:txBody>
      </p:sp>
    </p:spTree>
    <p:extLst>
      <p:ext uri="{BB962C8B-B14F-4D97-AF65-F5344CB8AC3E}">
        <p14:creationId xmlns:p14="http://schemas.microsoft.com/office/powerpoint/2010/main" val="43517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71717"/>
                </a:solidFill>
                <a:effectLst/>
                <a:latin typeface="Segoe UI" panose="020B0502040204020203" pitchFamily="34" charset="0"/>
              </a:rPr>
              <a:t>https://docs.microsoft.com/learn/modules/describe-azure-identity-access-security/5-conditional-access</a:t>
            </a:r>
            <a:endParaRPr lang="en-US" dirty="0">
              <a:hlinkClick r:id="rId3"/>
            </a:endParaRPr>
          </a:p>
          <a:p>
            <a:endParaRPr lang="en-US" dirty="0">
              <a:hlinkClick r:id="rId3"/>
            </a:endParaRPr>
          </a:p>
          <a:p>
            <a:r>
              <a:rPr lang="en-US" dirty="0">
                <a:hlinkClick r:id="rId3"/>
              </a:rPr>
              <a:t>https://docs.microsoft.com/en-us/azure/active-directory/conditional-access/overview</a:t>
            </a:r>
            <a:endParaRPr lang="en-US" dirty="0"/>
          </a:p>
          <a:p>
            <a:endParaRPr lang="en-US" dirty="0"/>
          </a:p>
          <a:p>
            <a:pPr algn="l"/>
            <a:r>
              <a:rPr lang="en-GB" b="0" i="0" dirty="0">
                <a:solidFill>
                  <a:srgbClr val="E6E6E6"/>
                </a:solidFill>
                <a:effectLst/>
                <a:latin typeface="Segoe UI" panose="020B0502040204020203" pitchFamily="34" charset="0"/>
              </a:rPr>
              <a:t>Based on identity signals. These signals include who the user is, where the user is, and what device the user is requesting access from.</a:t>
            </a:r>
          </a:p>
          <a:p>
            <a:pPr algn="l"/>
            <a:endParaRPr lang="en-GB" b="0" i="0" dirty="0">
              <a:solidFill>
                <a:srgbClr val="E6E6E6"/>
              </a:solidFill>
              <a:effectLst/>
              <a:latin typeface="Segoe UI" panose="020B0502040204020203" pitchFamily="34" charset="0"/>
            </a:endParaRPr>
          </a:p>
          <a:p>
            <a:pPr algn="l"/>
            <a:r>
              <a:rPr lang="en-US" b="0" i="0" dirty="0">
                <a:solidFill>
                  <a:srgbClr val="171717"/>
                </a:solidFill>
                <a:effectLst/>
                <a:latin typeface="Segoe UI" panose="020B0502040204020203" pitchFamily="34" charset="0"/>
              </a:rPr>
              <a:t>The modern security perimeter now extends beyond an organization's network to include user and device identity. Organizations can utilize these identity signals as part of their access control decisions.</a:t>
            </a:r>
          </a:p>
          <a:p>
            <a:pPr algn="l"/>
            <a:r>
              <a:rPr lang="en-US" b="0" i="0" dirty="0">
                <a:solidFill>
                  <a:srgbClr val="171717"/>
                </a:solidFill>
                <a:effectLst/>
                <a:latin typeface="Segoe UI" panose="020B0502040204020203" pitchFamily="34" charset="0"/>
              </a:rPr>
              <a:t>Conditional Access is the tool used by Azure Active Directory to bring signals together, to make decisions, and enforce organizational policies. Conditional Access is at the heart of the new identity driven control plane.</a:t>
            </a:r>
          </a:p>
          <a:p>
            <a:pPr algn="l"/>
            <a:r>
              <a:rPr lang="en-US" b="0" i="0" dirty="0">
                <a:solidFill>
                  <a:srgbClr val="171717"/>
                </a:solidFill>
                <a:effectLst/>
                <a:latin typeface="Segoe UI" panose="020B0502040204020203" pitchFamily="34" charset="0"/>
              </a:rPr>
              <a:t>Conditional Access policies at their simplest are if-then statements, if a user wants to access a resource, then they must complete an action. Example: A payroll manager wants to access the payroll application and is required to perform multi-factor authentication to access it.</a:t>
            </a:r>
          </a:p>
          <a:p>
            <a:pPr algn="l"/>
            <a:endParaRPr lang="en-US" b="0" i="0" dirty="0">
              <a:solidFill>
                <a:srgbClr val="171717"/>
              </a:solidFill>
              <a:effectLst/>
              <a:latin typeface="Segoe UI" panose="020B0502040204020203" pitchFamily="34" charset="0"/>
            </a:endParaRPr>
          </a:p>
          <a:p>
            <a:pPr algn="l"/>
            <a:r>
              <a:rPr lang="en-US" b="0" i="0" dirty="0">
                <a:solidFill>
                  <a:srgbClr val="171717"/>
                </a:solidFill>
                <a:effectLst/>
                <a:latin typeface="Segoe UI" panose="020B0502040204020203" pitchFamily="34" charset="0"/>
              </a:rPr>
              <a:t>Administrators are faced with two primary goals:</a:t>
            </a:r>
          </a:p>
          <a:p>
            <a:pPr marL="384432" lvl="1" indent="-171450" algn="l">
              <a:buFont typeface="Arial" panose="020B0604020202020204" pitchFamily="34" charset="0"/>
              <a:buChar char="•"/>
            </a:pPr>
            <a:r>
              <a:rPr lang="en-US" b="0" i="0" dirty="0">
                <a:solidFill>
                  <a:srgbClr val="171717"/>
                </a:solidFill>
                <a:effectLst/>
                <a:latin typeface="Segoe UI" panose="020B0502040204020203" pitchFamily="34" charset="0"/>
              </a:rPr>
              <a:t>Empower users to be productive wherever and whenever</a:t>
            </a:r>
          </a:p>
          <a:p>
            <a:pPr marL="384432" lvl="1" indent="-171450" algn="l">
              <a:buFont typeface="Arial" panose="020B0604020202020204" pitchFamily="34" charset="0"/>
              <a:buChar char="•"/>
            </a:pPr>
            <a:r>
              <a:rPr lang="en-US" b="0" i="0" dirty="0">
                <a:solidFill>
                  <a:srgbClr val="171717"/>
                </a:solidFill>
                <a:effectLst/>
                <a:latin typeface="Segoe UI" panose="020B0502040204020203" pitchFamily="34" charset="0"/>
              </a:rPr>
              <a:t>Protect the organization's assets</a:t>
            </a:r>
          </a:p>
          <a:p>
            <a:pPr algn="l"/>
            <a:endParaRPr lang="en-US" b="0" i="0" dirty="0">
              <a:solidFill>
                <a:srgbClr val="171717"/>
              </a:solidFill>
              <a:effectLst/>
              <a:latin typeface="Segoe UI" panose="020B0502040204020203" pitchFamily="34" charset="0"/>
            </a:endParaRPr>
          </a:p>
          <a:p>
            <a:pPr algn="l"/>
            <a:r>
              <a:rPr lang="en-US" b="0" i="0" dirty="0">
                <a:solidFill>
                  <a:srgbClr val="171717"/>
                </a:solidFill>
                <a:effectLst/>
                <a:latin typeface="Segoe UI" panose="020B0502040204020203" pitchFamily="34" charset="0"/>
              </a:rPr>
              <a:t>By using Conditional Access policies, you can apply the right access controls when needed to keep your organization secure and stay out of your user's way when not needed.</a:t>
            </a:r>
          </a:p>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4/21/2023 2:48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11</a:t>
            </a:fld>
            <a:endParaRPr lang="en-US"/>
          </a:p>
        </p:txBody>
      </p:sp>
    </p:spTree>
    <p:extLst>
      <p:ext uri="{BB962C8B-B14F-4D97-AF65-F5344CB8AC3E}">
        <p14:creationId xmlns:p14="http://schemas.microsoft.com/office/powerpoint/2010/main" val="586237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r>
              <a:rPr lang="en-IE" sz="900" b="0" kern="1200" dirty="0">
                <a:solidFill>
                  <a:schemeClr val="tx1"/>
                </a:solidFill>
                <a:effectLst/>
                <a:latin typeface="Segoe UI Light" pitchFamily="34" charset="0"/>
                <a:ea typeface="+mn-ea"/>
                <a:cs typeface="+mn-cs"/>
              </a:rPr>
              <a:t>https://docs.microsoft.com/learn/modules/describe-azure-identity-access-security/6-role-based-access-control</a:t>
            </a:r>
          </a:p>
          <a:p>
            <a:pPr marL="0" marR="0" lvl="0" indent="0" algn="l" defTabSz="914367" rtl="0" eaLnBrk="1" fontAlgn="auto" latinLnBrk="0" hangingPunct="1">
              <a:lnSpc>
                <a:spcPct val="90000"/>
              </a:lnSpc>
              <a:spcBef>
                <a:spcPts val="0"/>
              </a:spcBef>
              <a:spcAft>
                <a:spcPts val="333"/>
              </a:spcAft>
              <a:buClrTx/>
              <a:buSzTx/>
              <a:buFontTx/>
              <a:buNone/>
              <a:tabLst/>
              <a:defRPr/>
            </a:pPr>
            <a:endParaRPr lang="en-IE" sz="900" b="0" i="0" u="none" strike="noStrike" kern="1200" dirty="0">
              <a:solidFill>
                <a:schemeClr val="tx1"/>
              </a:solidFill>
              <a:effectLst/>
              <a:latin typeface="Segoe UI Light" pitchFamily="34" charset="0"/>
              <a:ea typeface="+mn-ea"/>
              <a:cs typeface="+mn-cs"/>
            </a:endParaRPr>
          </a:p>
          <a:p>
            <a:r>
              <a:rPr lang="en-IE" sz="900" b="1" kern="1200" dirty="0">
                <a:solidFill>
                  <a:schemeClr val="tx1"/>
                </a:solidFill>
                <a:effectLst/>
                <a:latin typeface="Segoe UI Light" pitchFamily="34" charset="0"/>
                <a:ea typeface="+mn-ea"/>
                <a:cs typeface="+mn-cs"/>
              </a:rPr>
              <a:t>Azure RBAC </a:t>
            </a:r>
            <a:r>
              <a:rPr lang="en-IE" sz="900" b="0" kern="1200" dirty="0">
                <a:solidFill>
                  <a:schemeClr val="tx1"/>
                </a:solidFill>
                <a:effectLst/>
                <a:latin typeface="Segoe UI Light" pitchFamily="34" charset="0"/>
                <a:ea typeface="+mn-ea"/>
                <a:cs typeface="+mn-cs"/>
              </a:rPr>
              <a:t>- </a:t>
            </a:r>
            <a:r>
              <a:rPr lang="en-IE" sz="900" b="0" i="0" u="none" strike="noStrike" kern="1200" dirty="0">
                <a:solidFill>
                  <a:schemeClr val="tx1"/>
                </a:solidFill>
                <a:effectLst/>
                <a:latin typeface="Segoe UI Light" pitchFamily="34" charset="0"/>
                <a:ea typeface="+mn-ea"/>
                <a:cs typeface="+mn-cs"/>
              </a:rPr>
              <a:t>https://docs.microsoft.com/en-us/azure/role-based-access-control/overview</a:t>
            </a:r>
          </a:p>
          <a:p>
            <a:endParaRPr lang="en-IE" sz="900" b="0" i="0" u="none" strike="noStrike" kern="1200" dirty="0">
              <a:solidFill>
                <a:schemeClr val="tx1"/>
              </a:solidFill>
              <a:effectLst/>
              <a:latin typeface="Segoe UI Light" pitchFamily="34" charset="0"/>
              <a:ea typeface="+mn-ea"/>
              <a:cs typeface="+mn-cs"/>
            </a:endParaRPr>
          </a:p>
          <a:p>
            <a:r>
              <a:rPr lang="en-GB" sz="2000" b="0" i="0" dirty="0">
                <a:solidFill>
                  <a:srgbClr val="E6E6E6"/>
                </a:solidFill>
                <a:effectLst/>
                <a:latin typeface="Segoe UI" panose="020B0502040204020203" pitchFamily="34" charset="0"/>
              </a:rPr>
              <a:t>Azure RBAC uses an allow model. When you're assigned a role, Azure RBAC allows you to perform actions within the scope of that role. If one role assignment grants you read permissions to a resource group and a different role assignment grants you write permissions to the same resource group, you have both read and write permissions on that resource group.</a:t>
            </a:r>
            <a:endParaRPr lang="en-IE" sz="900" b="0" i="0" u="none" strike="noStrike" kern="1200" dirty="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4/21/2023 2:48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138757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https://docs.microsoft.com/learn/modules/describe-azure-identity-access-security/7-describe-zero-trust-model</a:t>
            </a:r>
          </a:p>
          <a:p>
            <a:endParaRPr lang="en-US" dirty="0"/>
          </a:p>
          <a:p>
            <a:pPr algn="l"/>
            <a:r>
              <a:rPr lang="en-GB" b="0" i="0" dirty="0">
                <a:solidFill>
                  <a:srgbClr val="E6E6E6"/>
                </a:solidFill>
                <a:effectLst/>
                <a:latin typeface="Segoe UI" panose="020B0502040204020203" pitchFamily="34" charset="0"/>
              </a:rPr>
              <a:t>Zero Trust is a security model that assumes the worst case scenario and protects resources with that expectation. Zero Trust assumes breach at the outset, and then verifies each request as though it originated from an uncontrolled network.</a:t>
            </a:r>
          </a:p>
          <a:p>
            <a:pPr algn="l"/>
            <a:endParaRPr lang="en-GB" b="0" i="0" dirty="0">
              <a:solidFill>
                <a:srgbClr val="E6E6E6"/>
              </a:solidFill>
              <a:effectLst/>
              <a:latin typeface="Segoe UI" panose="020B0502040204020203" pitchFamily="34" charset="0"/>
            </a:endParaRPr>
          </a:p>
          <a:p>
            <a:pPr algn="l"/>
            <a:r>
              <a:rPr lang="en-GB" b="0" i="0" dirty="0">
                <a:solidFill>
                  <a:srgbClr val="E6E6E6"/>
                </a:solidFill>
                <a:effectLst/>
                <a:latin typeface="Segoe UI" panose="020B0502040204020203" pitchFamily="34" charset="0"/>
              </a:rPr>
              <a:t>Today, organizations need a new security model that effectively adapts to the complexity of the modern environment; embraces the mobile workforce: and protects people, devices, applications, and data wherever they're located.</a:t>
            </a:r>
          </a:p>
          <a:p>
            <a:pPr algn="l"/>
            <a:endParaRPr lang="en-GB" b="0" i="0" dirty="0">
              <a:solidFill>
                <a:srgbClr val="E6E6E6"/>
              </a:solidFill>
              <a:effectLst/>
              <a:latin typeface="Segoe UI" panose="020B0502040204020203" pitchFamily="34" charset="0"/>
            </a:endParaRPr>
          </a:p>
          <a:p>
            <a:pPr algn="l"/>
            <a:r>
              <a:rPr lang="en-GB" b="0" i="0" dirty="0">
                <a:solidFill>
                  <a:srgbClr val="E6E6E6"/>
                </a:solidFill>
                <a:effectLst/>
                <a:latin typeface="Segoe UI" panose="020B0502040204020203" pitchFamily="34" charset="0"/>
              </a:rPr>
              <a:t>To address this new world of computing, Microsoft highly recommends the Zero Trust security model, which is based on these guiding principles:</a:t>
            </a:r>
          </a:p>
          <a:p>
            <a:pPr algn="l">
              <a:buFont typeface="Arial" panose="020B0604020202020204" pitchFamily="34" charset="0"/>
              <a:buChar char="•"/>
            </a:pPr>
            <a:r>
              <a:rPr lang="en-GB" b="1" i="0" dirty="0">
                <a:solidFill>
                  <a:srgbClr val="E6E6E6"/>
                </a:solidFill>
                <a:effectLst/>
                <a:latin typeface="Segoe UI" panose="020B0502040204020203" pitchFamily="34" charset="0"/>
              </a:rPr>
              <a:t>Verify explicitly</a:t>
            </a:r>
            <a:r>
              <a:rPr lang="en-GB" b="0" i="0" dirty="0">
                <a:solidFill>
                  <a:srgbClr val="E6E6E6"/>
                </a:solidFill>
                <a:effectLst/>
                <a:latin typeface="Segoe UI" panose="020B0502040204020203" pitchFamily="34" charset="0"/>
              </a:rPr>
              <a:t> - Always authenticate and authorize based on all available data points.</a:t>
            </a:r>
          </a:p>
          <a:p>
            <a:pPr algn="l">
              <a:buFont typeface="Arial" panose="020B0604020202020204" pitchFamily="34" charset="0"/>
              <a:buChar char="•"/>
            </a:pPr>
            <a:r>
              <a:rPr lang="en-GB" b="1" i="0" dirty="0">
                <a:solidFill>
                  <a:srgbClr val="E6E6E6"/>
                </a:solidFill>
                <a:effectLst/>
                <a:latin typeface="Segoe UI" panose="020B0502040204020203" pitchFamily="34" charset="0"/>
              </a:rPr>
              <a:t>Use least privilege access</a:t>
            </a:r>
            <a:r>
              <a:rPr lang="en-GB" b="0" i="0" dirty="0">
                <a:solidFill>
                  <a:srgbClr val="E6E6E6"/>
                </a:solidFill>
                <a:effectLst/>
                <a:latin typeface="Segoe UI" panose="020B0502040204020203" pitchFamily="34" charset="0"/>
              </a:rPr>
              <a:t> - Limit user access with Just-In-Time and Just-Enough-Access (JIT/JEA), risk-based adaptive policies, and data protection.</a:t>
            </a:r>
          </a:p>
          <a:p>
            <a:pPr algn="l">
              <a:buFont typeface="Arial" panose="020B0604020202020204" pitchFamily="34" charset="0"/>
              <a:buChar char="•"/>
            </a:pPr>
            <a:r>
              <a:rPr lang="en-GB" b="1" i="0" dirty="0">
                <a:solidFill>
                  <a:srgbClr val="E6E6E6"/>
                </a:solidFill>
                <a:effectLst/>
                <a:latin typeface="Segoe UI" panose="020B0502040204020203" pitchFamily="34" charset="0"/>
              </a:rPr>
              <a:t>Assume breach</a:t>
            </a:r>
            <a:r>
              <a:rPr lang="en-GB" b="0" i="0" dirty="0">
                <a:solidFill>
                  <a:srgbClr val="E6E6E6"/>
                </a:solidFill>
                <a:effectLst/>
                <a:latin typeface="Segoe UI" panose="020B0502040204020203" pitchFamily="34" charset="0"/>
              </a:rPr>
              <a:t> - Minimize blast radius and segment access. Verify end-to-end encryption. Use analytics to get visibility, drive threat detection, and improve </a:t>
            </a:r>
            <a:r>
              <a:rPr lang="en-GB" b="0" i="0" dirty="0" err="1">
                <a:solidFill>
                  <a:srgbClr val="E6E6E6"/>
                </a:solidFill>
                <a:effectLst/>
                <a:latin typeface="Segoe UI" panose="020B0502040204020203" pitchFamily="34" charset="0"/>
              </a:rPr>
              <a:t>defenses</a:t>
            </a:r>
            <a:r>
              <a:rPr lang="en-GB" b="0" i="0" dirty="0">
                <a:solidFill>
                  <a:srgbClr val="E6E6E6"/>
                </a:solidFill>
                <a:effectLst/>
                <a:latin typeface="Segoe UI" panose="020B0502040204020203" pitchFamily="34" charset="0"/>
              </a:rPr>
              <a:t>.</a:t>
            </a:r>
          </a:p>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4/21/2023 2:48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13</a:t>
            </a:fld>
            <a:endParaRPr lang="en-US"/>
          </a:p>
        </p:txBody>
      </p:sp>
    </p:spTree>
    <p:extLst>
      <p:ext uri="{BB962C8B-B14F-4D97-AF65-F5344CB8AC3E}">
        <p14:creationId xmlns:p14="http://schemas.microsoft.com/office/powerpoint/2010/main" val="2844423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r>
              <a:rPr lang="en-IE" sz="900" b="0" kern="1200" dirty="0">
                <a:solidFill>
                  <a:schemeClr val="tx1"/>
                </a:solidFill>
                <a:effectLst/>
                <a:latin typeface="Segoe UI Light" pitchFamily="34" charset="0"/>
                <a:ea typeface="+mn-ea"/>
                <a:cs typeface="+mn-cs"/>
              </a:rPr>
              <a:t>https://docs.microsoft.com/learn/modules/describe-azure-identity-access-security/8-describe-defense-depth</a:t>
            </a:r>
            <a:endParaRPr lang="en-IE" sz="900" b="0" i="0" u="none" strike="noStrike" kern="1200" dirty="0">
              <a:solidFill>
                <a:schemeClr val="tx1"/>
              </a:solidFill>
              <a:effectLst/>
              <a:latin typeface="Segoe UI Light" pitchFamily="34" charset="0"/>
              <a:ea typeface="+mn-ea"/>
              <a:cs typeface="+mn-cs"/>
            </a:endParaRPr>
          </a:p>
          <a:p>
            <a:pPr marL="0" marR="0" lvl="0" indent="0" algn="l" defTabSz="914367" rtl="0" eaLnBrk="1" fontAlgn="auto" latinLnBrk="0" hangingPunct="1">
              <a:lnSpc>
                <a:spcPct val="90000"/>
              </a:lnSpc>
              <a:spcBef>
                <a:spcPts val="0"/>
              </a:spcBef>
              <a:spcAft>
                <a:spcPts val="333"/>
              </a:spcAft>
              <a:buClrTx/>
              <a:buSzTx/>
              <a:buFontTx/>
              <a:buNone/>
              <a:tabLst/>
              <a:defRPr/>
            </a:pPr>
            <a:endParaRPr lang="en-US" sz="900" b="0" i="0" u="none" strike="noStrike" kern="1200" dirty="0">
              <a:solidFill>
                <a:schemeClr val="tx1"/>
              </a:solidFill>
              <a:effectLst/>
              <a:latin typeface="Segoe UI Light" pitchFamily="34" charset="0"/>
              <a:ea typeface="+mn-ea"/>
              <a:cs typeface="+mn-cs"/>
            </a:endParaRPr>
          </a:p>
          <a:p>
            <a:pPr algn="l"/>
            <a:r>
              <a:rPr lang="en-GB" sz="2000" b="1" i="0" dirty="0">
                <a:solidFill>
                  <a:srgbClr val="E6E6E6"/>
                </a:solidFill>
                <a:effectLst/>
                <a:latin typeface="Segoe UI" panose="020B0502040204020203" pitchFamily="34" charset="0"/>
              </a:rPr>
              <a:t>Physical security</a:t>
            </a:r>
          </a:p>
          <a:p>
            <a:pPr algn="l"/>
            <a:r>
              <a:rPr lang="en-GB" sz="2000" b="0" i="0" dirty="0">
                <a:solidFill>
                  <a:srgbClr val="E6E6E6"/>
                </a:solidFill>
                <a:effectLst/>
                <a:latin typeface="Segoe UI" panose="020B0502040204020203" pitchFamily="34" charset="0"/>
              </a:rPr>
              <a:t>Physically securing access to buildings and controlling access to computing hardware within the </a:t>
            </a:r>
            <a:r>
              <a:rPr lang="en-GB" sz="2000" b="0" i="0" dirty="0" err="1">
                <a:solidFill>
                  <a:srgbClr val="E6E6E6"/>
                </a:solidFill>
                <a:effectLst/>
                <a:latin typeface="Segoe UI" panose="020B0502040204020203" pitchFamily="34" charset="0"/>
              </a:rPr>
              <a:t>datacenter</a:t>
            </a:r>
            <a:r>
              <a:rPr lang="en-GB" sz="2000" b="0" i="0" dirty="0">
                <a:solidFill>
                  <a:srgbClr val="E6E6E6"/>
                </a:solidFill>
                <a:effectLst/>
                <a:latin typeface="Segoe UI" panose="020B0502040204020203" pitchFamily="34" charset="0"/>
              </a:rPr>
              <a:t> are the first line of </a:t>
            </a:r>
            <a:r>
              <a:rPr lang="en-GB" sz="2000" b="0" i="0" dirty="0" err="1">
                <a:solidFill>
                  <a:srgbClr val="E6E6E6"/>
                </a:solidFill>
                <a:effectLst/>
                <a:latin typeface="Segoe UI" panose="020B0502040204020203" pitchFamily="34" charset="0"/>
              </a:rPr>
              <a:t>defense</a:t>
            </a:r>
            <a:r>
              <a:rPr lang="en-GB" sz="2000" b="0" i="0" dirty="0">
                <a:solidFill>
                  <a:srgbClr val="E6E6E6"/>
                </a:solidFill>
                <a:effectLst/>
                <a:latin typeface="Segoe UI" panose="020B0502040204020203" pitchFamily="34" charset="0"/>
              </a:rPr>
              <a:t>.</a:t>
            </a:r>
          </a:p>
          <a:p>
            <a:pPr algn="l"/>
            <a:r>
              <a:rPr lang="en-GB" sz="2000" b="0" i="0" dirty="0">
                <a:solidFill>
                  <a:srgbClr val="E6E6E6"/>
                </a:solidFill>
                <a:effectLst/>
                <a:latin typeface="Segoe UI" panose="020B0502040204020203" pitchFamily="34" charset="0"/>
              </a:rPr>
              <a:t>With physical security, the intent is to provide physical safeguards against access to assets. These safeguards ensure that other layers can't be bypassed, and loss or theft is handled appropriately. Microsoft uses various physical security mechanisms in its cloud datacenters.</a:t>
            </a:r>
          </a:p>
          <a:p>
            <a:pPr algn="l"/>
            <a:r>
              <a:rPr lang="en-GB" sz="2000" b="1" i="0" dirty="0">
                <a:solidFill>
                  <a:srgbClr val="E6E6E6"/>
                </a:solidFill>
                <a:effectLst/>
                <a:latin typeface="Segoe UI" panose="020B0502040204020203" pitchFamily="34" charset="0"/>
              </a:rPr>
              <a:t>Identity and access</a:t>
            </a:r>
          </a:p>
          <a:p>
            <a:pPr algn="l"/>
            <a:r>
              <a:rPr lang="en-GB" sz="2000" b="0" i="0" dirty="0">
                <a:solidFill>
                  <a:srgbClr val="E6E6E6"/>
                </a:solidFill>
                <a:effectLst/>
                <a:latin typeface="Segoe UI" panose="020B0502040204020203" pitchFamily="34" charset="0"/>
              </a:rPr>
              <a:t>The identity and access layer is all about ensuring that identities are secure, that access is granted only to what's needed, and that sign-in events and changes are logged.</a:t>
            </a:r>
          </a:p>
          <a:p>
            <a:pPr algn="l"/>
            <a:r>
              <a:rPr lang="en-GB" sz="2000" b="0" i="0" dirty="0">
                <a:solidFill>
                  <a:srgbClr val="E6E6E6"/>
                </a:solidFill>
                <a:effectLst/>
                <a:latin typeface="Segoe UI" panose="020B0502040204020203" pitchFamily="34" charset="0"/>
              </a:rPr>
              <a:t>At this layer, it's important to:</a:t>
            </a:r>
          </a:p>
          <a:p>
            <a:pPr algn="l">
              <a:buFont typeface="Arial" panose="020B0604020202020204" pitchFamily="34" charset="0"/>
              <a:buChar char="•"/>
            </a:pPr>
            <a:r>
              <a:rPr lang="en-GB" sz="2000" b="0" i="0" dirty="0">
                <a:solidFill>
                  <a:srgbClr val="E6E6E6"/>
                </a:solidFill>
                <a:effectLst/>
                <a:latin typeface="Segoe UI" panose="020B0502040204020203" pitchFamily="34" charset="0"/>
              </a:rPr>
              <a:t>Control access to infrastructure and change control.</a:t>
            </a:r>
          </a:p>
          <a:p>
            <a:pPr algn="l">
              <a:buFont typeface="Arial" panose="020B0604020202020204" pitchFamily="34" charset="0"/>
              <a:buChar char="•"/>
            </a:pPr>
            <a:r>
              <a:rPr lang="en-GB" sz="2000" b="0" i="0" dirty="0">
                <a:solidFill>
                  <a:srgbClr val="E6E6E6"/>
                </a:solidFill>
                <a:effectLst/>
                <a:latin typeface="Segoe UI" panose="020B0502040204020203" pitchFamily="34" charset="0"/>
              </a:rPr>
              <a:t>Use single sign-on (SSO) and multifactor authentication.</a:t>
            </a:r>
          </a:p>
          <a:p>
            <a:pPr algn="l">
              <a:buFont typeface="Arial" panose="020B0604020202020204" pitchFamily="34" charset="0"/>
              <a:buChar char="•"/>
            </a:pPr>
            <a:r>
              <a:rPr lang="en-GB" sz="2000" b="0" i="0" dirty="0">
                <a:solidFill>
                  <a:srgbClr val="E6E6E6"/>
                </a:solidFill>
                <a:effectLst/>
                <a:latin typeface="Segoe UI" panose="020B0502040204020203" pitchFamily="34" charset="0"/>
              </a:rPr>
              <a:t>Audit events and changes.</a:t>
            </a:r>
          </a:p>
          <a:p>
            <a:pPr algn="l"/>
            <a:r>
              <a:rPr lang="en-GB" sz="2000" b="1" i="0" dirty="0">
                <a:solidFill>
                  <a:srgbClr val="E6E6E6"/>
                </a:solidFill>
                <a:effectLst/>
                <a:latin typeface="Segoe UI" panose="020B0502040204020203" pitchFamily="34" charset="0"/>
              </a:rPr>
              <a:t>Perimeter</a:t>
            </a:r>
          </a:p>
          <a:p>
            <a:pPr algn="l"/>
            <a:r>
              <a:rPr lang="en-GB" sz="2000" b="0" i="0" dirty="0">
                <a:solidFill>
                  <a:srgbClr val="E6E6E6"/>
                </a:solidFill>
                <a:effectLst/>
                <a:latin typeface="Segoe UI" panose="020B0502040204020203" pitchFamily="34" charset="0"/>
              </a:rPr>
              <a:t>The network perimeter protects from network-based attacks against your resources. Identifying these attacks, eliminating their impact, and alerting you when they happen are important ways to keep your network secure.</a:t>
            </a:r>
          </a:p>
          <a:p>
            <a:pPr algn="l"/>
            <a:r>
              <a:rPr lang="en-GB" sz="2000" b="0" i="0" dirty="0">
                <a:solidFill>
                  <a:srgbClr val="E6E6E6"/>
                </a:solidFill>
                <a:effectLst/>
                <a:latin typeface="Segoe UI" panose="020B0502040204020203" pitchFamily="34" charset="0"/>
              </a:rPr>
              <a:t>At this layer, it's important to:</a:t>
            </a:r>
          </a:p>
          <a:p>
            <a:pPr algn="l">
              <a:buFont typeface="Arial" panose="020B0604020202020204" pitchFamily="34" charset="0"/>
              <a:buChar char="•"/>
            </a:pPr>
            <a:r>
              <a:rPr lang="en-GB" sz="2000" b="0" i="0" dirty="0">
                <a:solidFill>
                  <a:srgbClr val="E6E6E6"/>
                </a:solidFill>
                <a:effectLst/>
                <a:latin typeface="Segoe UI" panose="020B0502040204020203" pitchFamily="34" charset="0"/>
              </a:rPr>
              <a:t>Use DDoS protection to filter large-scale attacks before they can affect the availability of a system for users.</a:t>
            </a:r>
          </a:p>
          <a:p>
            <a:pPr algn="l">
              <a:buFont typeface="Arial" panose="020B0604020202020204" pitchFamily="34" charset="0"/>
              <a:buChar char="•"/>
            </a:pPr>
            <a:r>
              <a:rPr lang="en-GB" sz="2000" b="0" i="0" dirty="0">
                <a:solidFill>
                  <a:srgbClr val="E6E6E6"/>
                </a:solidFill>
                <a:effectLst/>
                <a:latin typeface="Segoe UI" panose="020B0502040204020203" pitchFamily="34" charset="0"/>
              </a:rPr>
              <a:t>Use perimeter firewalls to identify and alert on malicious attacks against your network.</a:t>
            </a:r>
          </a:p>
          <a:p>
            <a:pPr algn="l"/>
            <a:r>
              <a:rPr lang="en-GB" sz="2000" b="1" i="0" dirty="0">
                <a:solidFill>
                  <a:srgbClr val="E6E6E6"/>
                </a:solidFill>
                <a:effectLst/>
                <a:latin typeface="Segoe UI" panose="020B0502040204020203" pitchFamily="34" charset="0"/>
              </a:rPr>
              <a:t>Network</a:t>
            </a:r>
          </a:p>
          <a:p>
            <a:pPr algn="l"/>
            <a:r>
              <a:rPr lang="en-GB" sz="2000" b="0" i="0" dirty="0">
                <a:solidFill>
                  <a:srgbClr val="E6E6E6"/>
                </a:solidFill>
                <a:effectLst/>
                <a:latin typeface="Segoe UI" panose="020B0502040204020203" pitchFamily="34" charset="0"/>
              </a:rPr>
              <a:t>At this layer, the focus is on limiting the network connectivity across all your resources to allow only what's required. By limiting this communication, you reduce the risk of an attack spreading to other systems in your network.</a:t>
            </a:r>
          </a:p>
          <a:p>
            <a:pPr algn="l"/>
            <a:r>
              <a:rPr lang="en-GB" sz="2000" b="0" i="0" dirty="0">
                <a:solidFill>
                  <a:srgbClr val="E6E6E6"/>
                </a:solidFill>
                <a:effectLst/>
                <a:latin typeface="Segoe UI" panose="020B0502040204020203" pitchFamily="34" charset="0"/>
              </a:rPr>
              <a:t>At this layer, it's important to:</a:t>
            </a:r>
          </a:p>
          <a:p>
            <a:pPr algn="l">
              <a:buFont typeface="Arial" panose="020B0604020202020204" pitchFamily="34" charset="0"/>
              <a:buChar char="•"/>
            </a:pPr>
            <a:r>
              <a:rPr lang="en-GB" sz="2000" b="0" i="0" dirty="0">
                <a:solidFill>
                  <a:srgbClr val="E6E6E6"/>
                </a:solidFill>
                <a:effectLst/>
                <a:latin typeface="Segoe UI" panose="020B0502040204020203" pitchFamily="34" charset="0"/>
              </a:rPr>
              <a:t>Limit communication between resources.</a:t>
            </a:r>
          </a:p>
          <a:p>
            <a:pPr algn="l">
              <a:buFont typeface="Arial" panose="020B0604020202020204" pitchFamily="34" charset="0"/>
              <a:buChar char="•"/>
            </a:pPr>
            <a:r>
              <a:rPr lang="en-GB" sz="2000" b="0" i="0" dirty="0">
                <a:solidFill>
                  <a:srgbClr val="E6E6E6"/>
                </a:solidFill>
                <a:effectLst/>
                <a:latin typeface="Segoe UI" panose="020B0502040204020203" pitchFamily="34" charset="0"/>
              </a:rPr>
              <a:t>Deny by default.</a:t>
            </a:r>
          </a:p>
          <a:p>
            <a:pPr algn="l">
              <a:buFont typeface="Arial" panose="020B0604020202020204" pitchFamily="34" charset="0"/>
              <a:buChar char="•"/>
            </a:pPr>
            <a:r>
              <a:rPr lang="en-GB" sz="2000" b="0" i="0" dirty="0">
                <a:solidFill>
                  <a:srgbClr val="E6E6E6"/>
                </a:solidFill>
                <a:effectLst/>
                <a:latin typeface="Segoe UI" panose="020B0502040204020203" pitchFamily="34" charset="0"/>
              </a:rPr>
              <a:t>Restrict inbound internet access and limit outbound access where appropriate.</a:t>
            </a:r>
          </a:p>
          <a:p>
            <a:pPr algn="l">
              <a:buFont typeface="Arial" panose="020B0604020202020204" pitchFamily="34" charset="0"/>
              <a:buChar char="•"/>
            </a:pPr>
            <a:r>
              <a:rPr lang="en-GB" sz="2000" b="0" i="0" dirty="0">
                <a:solidFill>
                  <a:srgbClr val="E6E6E6"/>
                </a:solidFill>
                <a:effectLst/>
                <a:latin typeface="Segoe UI" panose="020B0502040204020203" pitchFamily="34" charset="0"/>
              </a:rPr>
              <a:t>Implement secure connectivity to on-premises networks.</a:t>
            </a:r>
          </a:p>
          <a:p>
            <a:pPr algn="l"/>
            <a:r>
              <a:rPr lang="en-GB" sz="2000" b="1" i="0" dirty="0">
                <a:solidFill>
                  <a:srgbClr val="E6E6E6"/>
                </a:solidFill>
                <a:effectLst/>
                <a:latin typeface="Segoe UI" panose="020B0502040204020203" pitchFamily="34" charset="0"/>
              </a:rPr>
              <a:t>Compute</a:t>
            </a:r>
          </a:p>
          <a:p>
            <a:pPr algn="l"/>
            <a:r>
              <a:rPr lang="en-GB" sz="2000" b="0" i="0" dirty="0">
                <a:solidFill>
                  <a:srgbClr val="E6E6E6"/>
                </a:solidFill>
                <a:effectLst/>
                <a:latin typeface="Segoe UI" panose="020B0502040204020203" pitchFamily="34" charset="0"/>
              </a:rPr>
              <a:t>Malware, unpatched systems, and improperly secured systems open your environment to attacks. The focus in this layer is on making sure that your compute resources are secure and that you have the proper controls in place to minimize security issues.</a:t>
            </a:r>
          </a:p>
          <a:p>
            <a:pPr algn="l"/>
            <a:r>
              <a:rPr lang="en-GB" sz="2000" b="0" i="0" dirty="0">
                <a:solidFill>
                  <a:srgbClr val="E6E6E6"/>
                </a:solidFill>
                <a:effectLst/>
                <a:latin typeface="Segoe UI" panose="020B0502040204020203" pitchFamily="34" charset="0"/>
              </a:rPr>
              <a:t>At this layer, it's important to:</a:t>
            </a:r>
          </a:p>
          <a:p>
            <a:pPr algn="l">
              <a:buFont typeface="Arial" panose="020B0604020202020204" pitchFamily="34" charset="0"/>
              <a:buChar char="•"/>
            </a:pPr>
            <a:r>
              <a:rPr lang="en-GB" sz="2000" b="0" i="0" dirty="0">
                <a:solidFill>
                  <a:srgbClr val="E6E6E6"/>
                </a:solidFill>
                <a:effectLst/>
                <a:latin typeface="Segoe UI" panose="020B0502040204020203" pitchFamily="34" charset="0"/>
              </a:rPr>
              <a:t>Secure access to virtual machines.</a:t>
            </a:r>
          </a:p>
          <a:p>
            <a:pPr algn="l">
              <a:buFont typeface="Arial" panose="020B0604020202020204" pitchFamily="34" charset="0"/>
              <a:buChar char="•"/>
            </a:pPr>
            <a:r>
              <a:rPr lang="en-GB" sz="2000" b="0" i="0" dirty="0">
                <a:solidFill>
                  <a:srgbClr val="E6E6E6"/>
                </a:solidFill>
                <a:effectLst/>
                <a:latin typeface="Segoe UI" panose="020B0502040204020203" pitchFamily="34" charset="0"/>
              </a:rPr>
              <a:t>Implement endpoint protection on devices and keep systems patched and current.</a:t>
            </a:r>
          </a:p>
          <a:p>
            <a:pPr algn="l"/>
            <a:r>
              <a:rPr lang="en-GB" sz="2000" b="1" i="0" dirty="0">
                <a:solidFill>
                  <a:srgbClr val="E6E6E6"/>
                </a:solidFill>
                <a:effectLst/>
                <a:latin typeface="Segoe UI" panose="020B0502040204020203" pitchFamily="34" charset="0"/>
              </a:rPr>
              <a:t>Application</a:t>
            </a:r>
          </a:p>
          <a:p>
            <a:pPr algn="l"/>
            <a:r>
              <a:rPr lang="en-GB" sz="2000" b="0" i="0" dirty="0">
                <a:solidFill>
                  <a:srgbClr val="E6E6E6"/>
                </a:solidFill>
                <a:effectLst/>
                <a:latin typeface="Segoe UI" panose="020B0502040204020203" pitchFamily="34" charset="0"/>
              </a:rPr>
              <a:t>Integrating security into the application development lifecycle helps reduce the number of vulnerabilities introduced in code. Every development team should ensure that its applications are secure by default.</a:t>
            </a:r>
          </a:p>
          <a:p>
            <a:pPr algn="l"/>
            <a:r>
              <a:rPr lang="en-GB" sz="2000" b="0" i="0" dirty="0">
                <a:solidFill>
                  <a:srgbClr val="E6E6E6"/>
                </a:solidFill>
                <a:effectLst/>
                <a:latin typeface="Segoe UI" panose="020B0502040204020203" pitchFamily="34" charset="0"/>
              </a:rPr>
              <a:t>At this layer, it's important to:</a:t>
            </a:r>
          </a:p>
          <a:p>
            <a:pPr algn="l">
              <a:buFont typeface="Arial" panose="020B0604020202020204" pitchFamily="34" charset="0"/>
              <a:buChar char="•"/>
            </a:pPr>
            <a:r>
              <a:rPr lang="en-GB" sz="2000" b="0" i="0" dirty="0">
                <a:solidFill>
                  <a:srgbClr val="E6E6E6"/>
                </a:solidFill>
                <a:effectLst/>
                <a:latin typeface="Segoe UI" panose="020B0502040204020203" pitchFamily="34" charset="0"/>
              </a:rPr>
              <a:t>Ensure that applications are secure and free of vulnerabilities.</a:t>
            </a:r>
          </a:p>
          <a:p>
            <a:pPr algn="l">
              <a:buFont typeface="Arial" panose="020B0604020202020204" pitchFamily="34" charset="0"/>
              <a:buChar char="•"/>
            </a:pPr>
            <a:r>
              <a:rPr lang="en-GB" sz="2000" b="0" i="0" dirty="0">
                <a:solidFill>
                  <a:srgbClr val="E6E6E6"/>
                </a:solidFill>
                <a:effectLst/>
                <a:latin typeface="Segoe UI" panose="020B0502040204020203" pitchFamily="34" charset="0"/>
              </a:rPr>
              <a:t>Store sensitive application secrets in a secure storage medium.</a:t>
            </a:r>
          </a:p>
          <a:p>
            <a:pPr algn="l">
              <a:buFont typeface="Arial" panose="020B0604020202020204" pitchFamily="34" charset="0"/>
              <a:buChar char="•"/>
            </a:pPr>
            <a:r>
              <a:rPr lang="en-GB" sz="2000" b="0" i="0" dirty="0">
                <a:solidFill>
                  <a:srgbClr val="E6E6E6"/>
                </a:solidFill>
                <a:effectLst/>
                <a:latin typeface="Segoe UI" panose="020B0502040204020203" pitchFamily="34" charset="0"/>
              </a:rPr>
              <a:t>Make security a design requirement for all application development.</a:t>
            </a:r>
          </a:p>
          <a:p>
            <a:pPr algn="l"/>
            <a:r>
              <a:rPr lang="en-GB" sz="2000" b="1" i="0" dirty="0">
                <a:solidFill>
                  <a:srgbClr val="E6E6E6"/>
                </a:solidFill>
                <a:effectLst/>
                <a:latin typeface="Segoe UI" panose="020B0502040204020203" pitchFamily="34" charset="0"/>
              </a:rPr>
              <a:t>Data</a:t>
            </a:r>
          </a:p>
          <a:p>
            <a:pPr algn="l"/>
            <a:r>
              <a:rPr lang="en-GB" sz="2000" b="0" i="0" dirty="0">
                <a:solidFill>
                  <a:srgbClr val="E6E6E6"/>
                </a:solidFill>
                <a:effectLst/>
                <a:latin typeface="Segoe UI" panose="020B0502040204020203" pitchFamily="34" charset="0"/>
              </a:rPr>
              <a:t>Those who store and control access to data are responsible for ensuring that it's properly secured. Often, regulatory requirements dictate the controls and processes that must be in place to ensure the confidentiality, integrity, and availability of the data.</a:t>
            </a:r>
          </a:p>
          <a:p>
            <a:pPr algn="l"/>
            <a:r>
              <a:rPr lang="en-GB" sz="2000" b="0" i="0" dirty="0">
                <a:solidFill>
                  <a:srgbClr val="E6E6E6"/>
                </a:solidFill>
                <a:effectLst/>
                <a:latin typeface="Segoe UI" panose="020B0502040204020203" pitchFamily="34" charset="0"/>
              </a:rPr>
              <a:t>In almost all cases, attackers are after data:</a:t>
            </a:r>
          </a:p>
          <a:p>
            <a:pPr algn="l">
              <a:buFont typeface="Arial" panose="020B0604020202020204" pitchFamily="34" charset="0"/>
              <a:buChar char="•"/>
            </a:pPr>
            <a:r>
              <a:rPr lang="en-GB" sz="2000" b="0" i="0" dirty="0">
                <a:solidFill>
                  <a:srgbClr val="E6E6E6"/>
                </a:solidFill>
                <a:effectLst/>
                <a:latin typeface="Segoe UI" panose="020B0502040204020203" pitchFamily="34" charset="0"/>
              </a:rPr>
              <a:t>Stored in a database.</a:t>
            </a:r>
          </a:p>
          <a:p>
            <a:pPr algn="l">
              <a:buFont typeface="Arial" panose="020B0604020202020204" pitchFamily="34" charset="0"/>
              <a:buChar char="•"/>
            </a:pPr>
            <a:r>
              <a:rPr lang="en-GB" sz="2000" b="0" i="0" dirty="0">
                <a:solidFill>
                  <a:srgbClr val="E6E6E6"/>
                </a:solidFill>
                <a:effectLst/>
                <a:latin typeface="Segoe UI" panose="020B0502040204020203" pitchFamily="34" charset="0"/>
              </a:rPr>
              <a:t>Stored on disk inside virtual machines.</a:t>
            </a:r>
          </a:p>
          <a:p>
            <a:pPr algn="l">
              <a:buFont typeface="Arial" panose="020B0604020202020204" pitchFamily="34" charset="0"/>
              <a:buChar char="•"/>
            </a:pPr>
            <a:r>
              <a:rPr lang="en-GB" sz="2000" b="0" i="0" dirty="0">
                <a:solidFill>
                  <a:srgbClr val="E6E6E6"/>
                </a:solidFill>
                <a:effectLst/>
                <a:latin typeface="Segoe UI" panose="020B0502040204020203" pitchFamily="34" charset="0"/>
              </a:rPr>
              <a:t>Stored in software as a service (SaaS) applications, such as Office 365.</a:t>
            </a:r>
          </a:p>
          <a:p>
            <a:pPr algn="l">
              <a:buFont typeface="Arial" panose="020B0604020202020204" pitchFamily="34" charset="0"/>
              <a:buChar char="•"/>
            </a:pPr>
            <a:r>
              <a:rPr lang="en-GB" sz="2000" b="0" i="0" dirty="0">
                <a:solidFill>
                  <a:srgbClr val="E6E6E6"/>
                </a:solidFill>
                <a:effectLst/>
                <a:latin typeface="Segoe UI" panose="020B0502040204020203" pitchFamily="34" charset="0"/>
              </a:rPr>
              <a:t>Managed through cloud storage.</a:t>
            </a:r>
          </a:p>
          <a:p>
            <a:pPr marL="0" marR="0" lvl="0" indent="0" algn="l" defTabSz="914367" rtl="0" eaLnBrk="1" fontAlgn="auto" latinLnBrk="0" hangingPunct="1">
              <a:lnSpc>
                <a:spcPct val="90000"/>
              </a:lnSpc>
              <a:spcBef>
                <a:spcPts val="0"/>
              </a:spcBef>
              <a:spcAft>
                <a:spcPts val="333"/>
              </a:spcAft>
              <a:buClrTx/>
              <a:buSzTx/>
              <a:buFontTx/>
              <a:buNone/>
              <a:tabLst/>
              <a:defRPr/>
            </a:pPr>
            <a:endParaRPr lang="en-US" sz="900" b="0" i="0" u="none" strike="noStrike" kern="1200" dirty="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4/21/2023 2:48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2001005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r>
              <a:rPr lang="en-IE" sz="2000" b="0" kern="1200" dirty="0">
                <a:solidFill>
                  <a:schemeClr val="tx1"/>
                </a:solidFill>
                <a:effectLst/>
                <a:latin typeface="Segoe UI Light" pitchFamily="34" charset="0"/>
                <a:ea typeface="+mn-ea"/>
                <a:cs typeface="+mn-cs"/>
              </a:rPr>
              <a:t>https://docs.microsoft.com/learn/modules/describe-azure-identity-access-security/9-describe-microsoft-defender-for-cloud</a:t>
            </a:r>
          </a:p>
          <a:p>
            <a:pPr marL="0" marR="0" lvl="0" indent="0" algn="l" defTabSz="914367" rtl="0" eaLnBrk="1" fontAlgn="auto" latinLnBrk="0" hangingPunct="1">
              <a:lnSpc>
                <a:spcPct val="90000"/>
              </a:lnSpc>
              <a:spcBef>
                <a:spcPts val="0"/>
              </a:spcBef>
              <a:spcAft>
                <a:spcPts val="333"/>
              </a:spcAft>
              <a:buClrTx/>
              <a:buSzTx/>
              <a:buFontTx/>
              <a:buNone/>
              <a:tabLst/>
              <a:defRPr/>
            </a:pPr>
            <a:endParaRPr lang="en-IE" sz="2000" b="0" i="0" u="none" strike="noStrike" kern="1200" dirty="0">
              <a:solidFill>
                <a:schemeClr val="tx1"/>
              </a:solidFill>
              <a:effectLst/>
              <a:latin typeface="Segoe UI Light" pitchFamily="34" charset="0"/>
              <a:ea typeface="+mn-ea"/>
              <a:cs typeface="+mn-cs"/>
            </a:endParaRPr>
          </a:p>
          <a:p>
            <a:r>
              <a:rPr lang="en-GB" sz="4800" b="0" i="0" dirty="0">
                <a:solidFill>
                  <a:srgbClr val="E6E6E6"/>
                </a:solidFill>
                <a:effectLst/>
                <a:latin typeface="Segoe UI" panose="020B0502040204020203" pitchFamily="34" charset="0"/>
              </a:rPr>
              <a:t>A monitoring tool for security posture management and threat protection. It monitors your cloud, on-premises, hybrid, and multicloud environments to provide guidance and notifications aimed at strengthening your security posture.</a:t>
            </a:r>
          </a:p>
          <a:p>
            <a:endParaRPr lang="en-US" sz="2000" b="0" i="0" dirty="0">
              <a:solidFill>
                <a:srgbClr val="171717"/>
              </a:solidFill>
              <a:effectLst/>
              <a:latin typeface="Segoe UI" panose="020B0502040204020203" pitchFamily="34" charset="0"/>
            </a:endParaRPr>
          </a:p>
          <a:p>
            <a:r>
              <a:rPr lang="en-US" sz="2000" b="0" i="0" dirty="0">
                <a:solidFill>
                  <a:srgbClr val="171717"/>
                </a:solidFill>
                <a:effectLst/>
                <a:latin typeface="Segoe UI" panose="020B0502040204020203" pitchFamily="34" charset="0"/>
              </a:rPr>
              <a:t>Microsoft Defender for Cloud is a unified infrastructure security management system that strengthens the security posture of your data centers and provides advanced threat protection across your hybrid workloads in the cloud - whether they're in Azure or not - as well as on premises.</a:t>
            </a:r>
          </a:p>
          <a:p>
            <a:pPr lvl="1" algn="l">
              <a:buFont typeface="Arial" panose="020B0604020202020204" pitchFamily="34" charset="0"/>
              <a:buChar char="•"/>
            </a:pPr>
            <a:r>
              <a:rPr lang="en-US" sz="2000" b="1" i="0" dirty="0">
                <a:solidFill>
                  <a:srgbClr val="171717"/>
                </a:solidFill>
                <a:effectLst/>
                <a:latin typeface="Segoe UI" panose="020B0502040204020203" pitchFamily="34" charset="0"/>
              </a:rPr>
              <a:t>Strengthen security posture</a:t>
            </a:r>
            <a:r>
              <a:rPr lang="en-US" sz="2000" b="0" i="0" dirty="0">
                <a:solidFill>
                  <a:srgbClr val="171717"/>
                </a:solidFill>
                <a:effectLst/>
                <a:latin typeface="Segoe UI" panose="020B0502040204020203" pitchFamily="34" charset="0"/>
              </a:rPr>
              <a:t>: Defender for Cloud assesses your environment and enables you to understand the status of your resources, and whether they are secure.</a:t>
            </a:r>
          </a:p>
          <a:p>
            <a:pPr lvl="1" algn="l">
              <a:buFont typeface="Arial" panose="020B0604020202020204" pitchFamily="34" charset="0"/>
              <a:buChar char="•"/>
            </a:pPr>
            <a:r>
              <a:rPr lang="en-US" sz="2000" b="1" i="0" dirty="0">
                <a:solidFill>
                  <a:srgbClr val="171717"/>
                </a:solidFill>
                <a:effectLst/>
                <a:latin typeface="Segoe UI" panose="020B0502040204020203" pitchFamily="34" charset="0"/>
              </a:rPr>
              <a:t>Protect against threats</a:t>
            </a:r>
            <a:r>
              <a:rPr lang="en-US" sz="2000" b="0" i="0" dirty="0">
                <a:solidFill>
                  <a:srgbClr val="171717"/>
                </a:solidFill>
                <a:effectLst/>
                <a:latin typeface="Segoe UI" panose="020B0502040204020203" pitchFamily="34" charset="0"/>
              </a:rPr>
              <a:t>: Defender for Cloud assesses your workloads and raises threat prevention recommendations and security alerts.</a:t>
            </a:r>
          </a:p>
          <a:p>
            <a:pPr lvl="1" algn="l">
              <a:buFont typeface="Arial" panose="020B0604020202020204" pitchFamily="34" charset="0"/>
              <a:buChar char="•"/>
            </a:pPr>
            <a:r>
              <a:rPr lang="en-US" sz="2000" b="1" i="0" dirty="0">
                <a:solidFill>
                  <a:srgbClr val="171717"/>
                </a:solidFill>
                <a:effectLst/>
                <a:latin typeface="Segoe UI" panose="020B0502040204020203" pitchFamily="34" charset="0"/>
              </a:rPr>
              <a:t>Get secure faster</a:t>
            </a:r>
            <a:r>
              <a:rPr lang="en-US" sz="2000" b="0" i="0" dirty="0">
                <a:solidFill>
                  <a:srgbClr val="171717"/>
                </a:solidFill>
                <a:effectLst/>
                <a:latin typeface="Segoe UI" panose="020B0502040204020203" pitchFamily="34" charset="0"/>
              </a:rPr>
              <a:t>: In Defender for Cloud, everything is done in cloud speed. Because it is natively integrated, deployment is easy, providing you with auto-provisioning and protection with Azure services.</a:t>
            </a:r>
          </a:p>
          <a:p>
            <a:pPr lvl="1" algn="l">
              <a:buFont typeface="Arial" panose="020B0604020202020204" pitchFamily="34" charset="0"/>
              <a:buChar char="•"/>
            </a:pPr>
            <a:r>
              <a:rPr lang="en-US" sz="1800" b="1" i="0" u="none" strike="noStrike" kern="1200" dirty="0">
                <a:solidFill>
                  <a:srgbClr val="000000"/>
                </a:solidFill>
                <a:effectLst/>
                <a:latin typeface="Segoe UI" panose="020B0502040204020203" pitchFamily="34" charset="0"/>
                <a:cs typeface="Segoe UI Semilight" panose="020B0402040204020203" pitchFamily="34" charset="0"/>
              </a:rPr>
              <a:t>Policy compliance </a:t>
            </a:r>
            <a:r>
              <a:rPr lang="en-US" sz="1800" b="0" i="0" dirty="0">
                <a:solidFill>
                  <a:srgbClr val="171717"/>
                </a:solidFill>
                <a:effectLst/>
                <a:latin typeface="Segoe UI" panose="020B0502040204020203" pitchFamily="34" charset="0"/>
              </a:rPr>
              <a:t>Defender for Cloud</a:t>
            </a:r>
            <a:r>
              <a:rPr lang="en-US" sz="1800" b="0" i="0" u="none" strike="noStrike" kern="1200" dirty="0">
                <a:solidFill>
                  <a:srgbClr val="000000"/>
                </a:solidFill>
                <a:effectLst/>
                <a:latin typeface="Segoe UI" panose="020B0502040204020203" pitchFamily="34" charset="0"/>
                <a:cs typeface="Segoe UI Semilight" panose="020B0402040204020203" pitchFamily="34" charset="0"/>
              </a:rPr>
              <a:t> is built on top of Azure Policy controls so you can </a:t>
            </a:r>
            <a:r>
              <a:rPr lang="en-US" sz="1800" b="1" i="0" u="none" strike="noStrike" kern="1200" dirty="0">
                <a:solidFill>
                  <a:srgbClr val="000000"/>
                </a:solidFill>
                <a:effectLst/>
                <a:latin typeface="Segoe UI" panose="020B0502040204020203" pitchFamily="34" charset="0"/>
                <a:cs typeface="Segoe UI Semilight" panose="020B0402040204020203" pitchFamily="34" charset="0"/>
              </a:rPr>
              <a:t>set and monitor</a:t>
            </a:r>
            <a:r>
              <a:rPr lang="en-US" sz="1800" b="0" i="0" u="none" strike="noStrike" kern="1200" dirty="0">
                <a:solidFill>
                  <a:srgbClr val="000000"/>
                </a:solidFill>
                <a:effectLst/>
                <a:latin typeface="Segoe UI" panose="020B0502040204020203" pitchFamily="34" charset="0"/>
                <a:cs typeface="Segoe UI Semilight" panose="020B0402040204020203" pitchFamily="34" charset="0"/>
              </a:rPr>
              <a:t> your policies to run on management groups, across subscriptions, and even for a whole tenant.</a:t>
            </a:r>
            <a:endParaRPr lang="en-US" sz="1800" b="0" i="0" u="none" strike="noStrike" kern="1200" dirty="0">
              <a:solidFill>
                <a:schemeClr val="tx1"/>
              </a:solidFill>
              <a:effectLst/>
              <a:latin typeface="Arial" panose="020B0604020202020204" pitchFamily="34" charset="0"/>
              <a:cs typeface="+mn-cs"/>
            </a:endParaRPr>
          </a:p>
          <a:p>
            <a:pPr lvl="1" algn="l">
              <a:buFont typeface="Arial" panose="020B0604020202020204" pitchFamily="34" charset="0"/>
              <a:buChar char="•"/>
            </a:pPr>
            <a:r>
              <a:rPr lang="en-US" sz="1800" b="1" i="0" u="none" strike="noStrike" kern="1200" dirty="0">
                <a:solidFill>
                  <a:srgbClr val="000000"/>
                </a:solidFill>
                <a:effectLst/>
                <a:latin typeface="Segoe UI" panose="020B0502040204020203" pitchFamily="34" charset="0"/>
                <a:cs typeface="Segoe UI Semilight" panose="020B0402040204020203" pitchFamily="34" charset="0"/>
              </a:rPr>
              <a:t>Security alerts </a:t>
            </a:r>
            <a:r>
              <a:rPr lang="en-US" sz="1800" b="0" i="0" dirty="0">
                <a:solidFill>
                  <a:srgbClr val="171717"/>
                </a:solidFill>
                <a:effectLst/>
                <a:latin typeface="Segoe UI" panose="020B0502040204020203" pitchFamily="34" charset="0"/>
              </a:rPr>
              <a:t>Defender for Cloud</a:t>
            </a:r>
            <a:r>
              <a:rPr lang="en-US" sz="1800" b="0" i="0" u="none" strike="noStrike" kern="1200" dirty="0">
                <a:solidFill>
                  <a:srgbClr val="000000"/>
                </a:solidFill>
                <a:effectLst/>
                <a:latin typeface="Segoe UI" panose="020B0502040204020203" pitchFamily="34" charset="0"/>
                <a:cs typeface="Segoe UI Semilight" panose="020B0402040204020203" pitchFamily="34" charset="0"/>
              </a:rPr>
              <a:t> automatically collects, analyzes, and integrates log data from your Azure resources like firewall and endpoint protection to detect real threats. Then list of prioritized security alerts is shown in </a:t>
            </a:r>
            <a:r>
              <a:rPr lang="en-US" sz="1800" b="0" i="0" dirty="0">
                <a:solidFill>
                  <a:srgbClr val="171717"/>
                </a:solidFill>
                <a:effectLst/>
                <a:latin typeface="Segoe UI" panose="020B0502040204020203" pitchFamily="34" charset="0"/>
              </a:rPr>
              <a:t>Microsoft Defender for Cloud </a:t>
            </a:r>
            <a:r>
              <a:rPr lang="en-US" sz="1800" b="0" i="0" u="none" strike="noStrike" kern="1200" dirty="0">
                <a:solidFill>
                  <a:srgbClr val="000000"/>
                </a:solidFill>
                <a:effectLst/>
                <a:latin typeface="Segoe UI" panose="020B0502040204020203" pitchFamily="34" charset="0"/>
                <a:cs typeface="Segoe UI Semilight" panose="020B0402040204020203" pitchFamily="34" charset="0"/>
              </a:rPr>
              <a:t>along with the information you need to quickly investigate and remediate an attack.</a:t>
            </a:r>
          </a:p>
          <a:p>
            <a:pPr lvl="1" algn="l">
              <a:buFont typeface="Arial" panose="020B0604020202020204" pitchFamily="34" charset="0"/>
              <a:buChar char="•"/>
            </a:pPr>
            <a:r>
              <a:rPr lang="en-US" sz="1800" b="1" i="0" u="none" strike="noStrike" kern="1200" dirty="0">
                <a:solidFill>
                  <a:srgbClr val="000000"/>
                </a:solidFill>
                <a:effectLst/>
                <a:latin typeface="Segoe UI" panose="020B0502040204020203" pitchFamily="34" charset="0"/>
                <a:cs typeface="Segoe UI Semilight" panose="020B0402040204020203" pitchFamily="34" charset="0"/>
              </a:rPr>
              <a:t>Secure score </a:t>
            </a:r>
            <a:r>
              <a:rPr lang="en-US" sz="1800" b="0" i="0" dirty="0">
                <a:solidFill>
                  <a:srgbClr val="171717"/>
                </a:solidFill>
                <a:effectLst/>
                <a:latin typeface="Segoe UI" panose="020B0502040204020203" pitchFamily="34" charset="0"/>
              </a:rPr>
              <a:t>Defender for Cloud </a:t>
            </a:r>
            <a:r>
              <a:rPr lang="en-US" sz="1800" b="0" i="0" u="none" strike="noStrike" kern="1200" dirty="0">
                <a:solidFill>
                  <a:srgbClr val="000000"/>
                </a:solidFill>
                <a:effectLst/>
                <a:latin typeface="Segoe UI" panose="020B0502040204020203" pitchFamily="34" charset="0"/>
                <a:cs typeface="Segoe UI Semilight" panose="020B0402040204020203" pitchFamily="34" charset="0"/>
              </a:rPr>
              <a:t>continually assesses your resources for security issues; then aggregates all the findings into a single score so that you can tell your current security situation.</a:t>
            </a:r>
            <a:endParaRPr lang="en-US" sz="1800" b="0" i="0" u="none" strike="noStrike" dirty="0">
              <a:effectLst/>
              <a:latin typeface="Arial" panose="020B0604020202020204" pitchFamily="34" charset="0"/>
            </a:endParaRPr>
          </a:p>
          <a:p>
            <a:pPr algn="l">
              <a:buFont typeface="Arial" panose="020B0604020202020204" pitchFamily="34" charset="0"/>
              <a:buNone/>
            </a:pPr>
            <a:endParaRPr lang="en-US" sz="2000" b="0" i="0" dirty="0">
              <a:solidFill>
                <a:srgbClr val="171717"/>
              </a:solidFill>
              <a:effectLst/>
              <a:latin typeface="Segoe UI" panose="020B0502040204020203" pitchFamily="34" charset="0"/>
            </a:endParaRPr>
          </a:p>
          <a:p>
            <a:endParaRPr lang="en-IE" sz="900" b="1" i="0" u="none" strike="noStrike" kern="1200" dirty="0">
              <a:solidFill>
                <a:schemeClr val="tx1"/>
              </a:solidFill>
              <a:effectLst/>
              <a:latin typeface="Segoe UI Light" pitchFamily="34" charset="0"/>
              <a:ea typeface="+mn-ea"/>
              <a:cs typeface="+mn-cs"/>
            </a:endParaRPr>
          </a:p>
          <a:p>
            <a:r>
              <a:rPr lang="en-IE" sz="900" b="1" i="0" u="none" strike="noStrike" kern="1200" dirty="0">
                <a:solidFill>
                  <a:schemeClr val="tx1"/>
                </a:solidFill>
                <a:effectLst/>
                <a:latin typeface="Segoe UI Light" pitchFamily="34" charset="0"/>
                <a:ea typeface="+mn-ea"/>
                <a:cs typeface="+mn-cs"/>
              </a:rPr>
              <a:t>Microsoft Defender for Cloud </a:t>
            </a:r>
            <a:r>
              <a:rPr lang="en-IE" sz="900" b="0" i="0" u="none" strike="noStrike" kern="1200" dirty="0">
                <a:solidFill>
                  <a:schemeClr val="tx1"/>
                </a:solidFill>
                <a:effectLst/>
                <a:latin typeface="Segoe UI Light" pitchFamily="34" charset="0"/>
                <a:ea typeface="+mn-ea"/>
                <a:cs typeface="+mn-cs"/>
              </a:rPr>
              <a:t>- https://azure.microsoft.com/services/defender-for-cloud/</a:t>
            </a:r>
          </a:p>
          <a:p>
            <a:endParaRPr lang="en-IE" sz="900" b="0" i="0" u="none" strike="noStrike" kern="1200" dirty="0">
              <a:solidFill>
                <a:schemeClr val="tx1"/>
              </a:solidFill>
              <a:effectLst/>
              <a:latin typeface="Segoe UI Light" pitchFamily="34" charset="0"/>
              <a:ea typeface="+mn-ea"/>
              <a:cs typeface="+mn-cs"/>
            </a:endParaRPr>
          </a:p>
          <a:p>
            <a:endParaRPr lang="en-IE" sz="900" b="0" i="0" u="none" strike="noStrike" kern="1200" dirty="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4/21/2023 2:48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1605927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This slide used to just be only about Azure AD Join. </a:t>
            </a:r>
          </a:p>
          <a:p>
            <a:endParaRPr lang="en-US" sz="800" dirty="0"/>
          </a:p>
          <a:p>
            <a:r>
              <a:rPr lang="en-US" sz="800" dirty="0"/>
              <a:t>Azure AD registered devices - https://docs.microsoft.com/azure/active-directory/devices/concept-azure-ad-register</a:t>
            </a:r>
          </a:p>
          <a:p>
            <a:endParaRPr lang="en-US" sz="800" dirty="0"/>
          </a:p>
          <a:p>
            <a:r>
              <a:rPr lang="en-US" sz="800" dirty="0"/>
              <a:t>Azure AD joined devices - https://docs.microsoft.com/azure/active-directory/devices/concept-azure-ad-join</a:t>
            </a:r>
          </a:p>
          <a:p>
            <a:endParaRPr lang="en-US" sz="800" dirty="0"/>
          </a:p>
          <a:p>
            <a:r>
              <a:rPr lang="en-US" sz="800" dirty="0"/>
              <a:t>Hybrid Azure AD joined devices - https://docs.microsoft.com/azure/active-directory/devices/concept-azure-ad-join-hybrid</a:t>
            </a:r>
          </a:p>
          <a:p>
            <a:endParaRPr lang="en-US" sz="800" dirty="0"/>
          </a:p>
          <a:p>
            <a:endParaRPr lang="en-US" dirty="0"/>
          </a:p>
        </p:txBody>
      </p:sp>
      <p:sp>
        <p:nvSpPr>
          <p:cNvPr id="4" name="Header Placeholder 3"/>
          <p:cNvSpPr>
            <a:spLocks noGrp="1"/>
          </p:cNvSpPr>
          <p:nvPr>
            <p:ph type="hdr" sz="quarter"/>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4/21/2023 2:48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52755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Tx/>
              <a:buNone/>
              <a:tabLst/>
              <a:defRPr/>
            </a:pPr>
            <a:r>
              <a:rPr lang="en-US" dirty="0"/>
              <a:t>Plan an Azure Active Directory self-service password reset deployment - https://docs.microsoft.com/azure/active-directory/authentication/howto-sspr-deployment</a:t>
            </a:r>
          </a:p>
          <a:p>
            <a:endParaRPr lang="en-US" dirty="0"/>
          </a:p>
        </p:txBody>
      </p:sp>
      <p:sp>
        <p:nvSpPr>
          <p:cNvPr id="4" name="Slide Number Placeholder 3"/>
          <p:cNvSpPr>
            <a:spLocks noGrp="1"/>
          </p:cNvSpPr>
          <p:nvPr>
            <p:ph type="sldNum" sz="quarter" idx="5"/>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8507DC7E-BC41-4478-BA30-CBCC3A644F0A}"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772299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82" kern="1200" dirty="0">
                <a:solidFill>
                  <a:schemeClr val="tx1"/>
                </a:solidFill>
                <a:effectLst/>
                <a:ea typeface="+mn-ea"/>
                <a:cs typeface="+mn-cs"/>
              </a:rPr>
              <a:t>✔️ Have you given any thought as to the type of users you will need?</a:t>
            </a:r>
          </a:p>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9427A7F7-BB1E-479D-AFAA-B52F4D0C99F2}"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4/21/2023 2:48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1038615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Tx/>
              <a:buNone/>
              <a:tabLst/>
              <a:defRPr/>
            </a:pPr>
            <a:r>
              <a:rPr lang="en-US" sz="900" kern="1200" dirty="0">
                <a:solidFill>
                  <a:schemeClr val="tx1"/>
                </a:solidFill>
                <a:effectLst/>
                <a:ea typeface="+mn-ea"/>
                <a:cs typeface="+mn-cs"/>
              </a:rPr>
              <a:t>Add or delete users using Azure Active Directory - https://docs.microsoft.com/azure/active-directory/fundamentals/add-users-azure-active-directory</a:t>
            </a:r>
          </a:p>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72E0C910-0166-48E0-B8EF-5071277A02A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4/21/2023 2:48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700262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Identity, Access, and Security (AZ-900)</a:t>
            </a:r>
          </a:p>
          <a:p>
            <a:r>
              <a:rPr lang="en-GB" dirty="0"/>
              <a:t>https://learn.microsoft.com/en-us/training/modules/describe-azure-identity-access-security/</a:t>
            </a:r>
          </a:p>
          <a:p>
            <a:r>
              <a:rPr lang="en-GB" b="1" dirty="0"/>
              <a:t>Configure Azure Active Directory (AAD) (AZ-104)</a:t>
            </a:r>
          </a:p>
          <a:p>
            <a:r>
              <a:rPr lang="en-GB" dirty="0"/>
              <a:t>https://learn.microsoft.com/en-us/training/modules/configure-azure-active-directory/</a:t>
            </a:r>
          </a:p>
          <a:p>
            <a:pPr marL="0" marR="0" lvl="0" indent="0" algn="l" defTabSz="914367" rtl="0" eaLnBrk="1" fontAlgn="auto" latinLnBrk="0" hangingPunct="1">
              <a:lnSpc>
                <a:spcPct val="90000"/>
              </a:lnSpc>
              <a:spcBef>
                <a:spcPts val="0"/>
              </a:spcBef>
              <a:spcAft>
                <a:spcPts val="333"/>
              </a:spcAft>
              <a:buClrTx/>
              <a:buSzTx/>
              <a:buFontTx/>
              <a:buNone/>
              <a:tabLst/>
              <a:defRPr/>
            </a:pPr>
            <a:r>
              <a:rPr lang="en-GB" b="1" dirty="0"/>
              <a:t>Configure User and Group Accounts (AZ-104)</a:t>
            </a:r>
          </a:p>
          <a:p>
            <a:r>
              <a:rPr lang="en-GB" dirty="0"/>
              <a:t>https://learn.microsoft.com/en-us/training/modules/configure-user-group-accounts/</a:t>
            </a:r>
          </a:p>
          <a:p>
            <a:pPr marL="0" marR="0" lvl="0" indent="0" algn="l" defTabSz="914367" rtl="0" eaLnBrk="1" fontAlgn="auto" latinLnBrk="0" hangingPunct="1">
              <a:lnSpc>
                <a:spcPct val="90000"/>
              </a:lnSpc>
              <a:spcBef>
                <a:spcPts val="0"/>
              </a:spcBef>
              <a:spcAft>
                <a:spcPts val="333"/>
              </a:spcAft>
              <a:buClrTx/>
              <a:buSzTx/>
              <a:buFontTx/>
              <a:buNone/>
              <a:tabLst/>
              <a:defRPr/>
            </a:pPr>
            <a:r>
              <a:rPr lang="en-GB" b="1" dirty="0"/>
              <a:t>Configure Role-Based Access Control (AZ-104)</a:t>
            </a:r>
          </a:p>
          <a:p>
            <a:r>
              <a:rPr lang="en-US" dirty="0"/>
              <a:t>https://learn.microsoft.com/en-us/training/modules/configure-role-based-access-control/</a:t>
            </a:r>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4/21/2023 2:48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a:p>
        </p:txBody>
      </p:sp>
    </p:spTree>
    <p:extLst>
      <p:ext uri="{BB962C8B-B14F-4D97-AF65-F5344CB8AC3E}">
        <p14:creationId xmlns:p14="http://schemas.microsoft.com/office/powerpoint/2010/main" val="16010896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r>
              <a:rPr lang="en-US" sz="800" kern="1200" dirty="0">
                <a:solidFill>
                  <a:schemeClr val="tx1"/>
                </a:solidFill>
                <a:effectLst/>
                <a:ea typeface="+mn-ea"/>
                <a:cs typeface="+mn-cs"/>
              </a:rPr>
              <a:t>The latest JTA (Jan 2022) now states, Perform bulk updates. Previously this was just bulk user accounts. </a:t>
            </a:r>
          </a:p>
          <a:p>
            <a:pPr marL="0" marR="0" lvl="0" indent="0" algn="l" defTabSz="914367" rtl="0" eaLnBrk="1" fontAlgn="auto" latinLnBrk="0" hangingPunct="1">
              <a:lnSpc>
                <a:spcPct val="90000"/>
              </a:lnSpc>
              <a:spcBef>
                <a:spcPts val="0"/>
              </a:spcBef>
              <a:spcAft>
                <a:spcPts val="333"/>
              </a:spcAft>
              <a:buClrTx/>
              <a:buSzTx/>
              <a:buFontTx/>
              <a:buNone/>
              <a:tabLst/>
              <a:defRPr/>
            </a:pPr>
            <a:endParaRPr lang="en-US" sz="800" kern="1200" dirty="0">
              <a:solidFill>
                <a:schemeClr val="tx1"/>
              </a:solidFill>
              <a:effectLst/>
              <a:ea typeface="+mn-ea"/>
              <a:cs typeface="+mn-cs"/>
            </a:endParaRPr>
          </a:p>
          <a:p>
            <a:pPr marL="0" marR="0" lvl="0" indent="0" algn="l" defTabSz="914367" rtl="0" eaLnBrk="1" fontAlgn="auto" latinLnBrk="0" hangingPunct="1">
              <a:lnSpc>
                <a:spcPct val="90000"/>
              </a:lnSpc>
              <a:spcBef>
                <a:spcPts val="0"/>
              </a:spcBef>
              <a:spcAft>
                <a:spcPts val="333"/>
              </a:spcAft>
              <a:buClrTx/>
              <a:buSzTx/>
              <a:buFontTx/>
              <a:buNone/>
              <a:tabLst/>
              <a:defRPr/>
            </a:pPr>
            <a:r>
              <a:rPr lang="en-US" sz="800" kern="1200" dirty="0">
                <a:solidFill>
                  <a:schemeClr val="tx1"/>
                </a:solidFill>
                <a:effectLst/>
                <a:ea typeface="+mn-ea"/>
                <a:cs typeface="+mn-cs"/>
              </a:rPr>
              <a:t>Bulk create users in Azure Active Directory - </a:t>
            </a:r>
            <a:r>
              <a:rPr lang="en-US" sz="1600" dirty="0"/>
              <a:t>https://docs.microsoft.com/azure/active-directory/users-groups-roles/users-bulk-add</a:t>
            </a:r>
          </a:p>
          <a:p>
            <a:pPr marL="0" marR="0" lvl="0" indent="0" algn="l" defTabSz="914367" rtl="0" eaLnBrk="1" fontAlgn="auto" latinLnBrk="0" hangingPunct="1">
              <a:lnSpc>
                <a:spcPct val="90000"/>
              </a:lnSpc>
              <a:spcBef>
                <a:spcPts val="0"/>
              </a:spcBef>
              <a:spcAft>
                <a:spcPts val="333"/>
              </a:spcAft>
              <a:buClrTx/>
              <a:buSzTx/>
              <a:buFontTx/>
              <a:buNone/>
              <a:tabLst/>
              <a:defRPr/>
            </a:pPr>
            <a:r>
              <a:rPr lang="en-US" sz="1600" dirty="0"/>
              <a:t>Bulk add group members in Azure Active Directory - https://docs.microsoft.com/azure/active-directory/enterprise-users/groups-bulk-import-members</a:t>
            </a:r>
          </a:p>
          <a:p>
            <a:pPr marL="0" marR="0" lvl="0" indent="0" algn="l" defTabSz="914367" rtl="0" eaLnBrk="1" fontAlgn="auto" latinLnBrk="0" hangingPunct="1">
              <a:lnSpc>
                <a:spcPct val="90000"/>
              </a:lnSpc>
              <a:spcBef>
                <a:spcPts val="0"/>
              </a:spcBef>
              <a:spcAft>
                <a:spcPts val="333"/>
              </a:spcAft>
              <a:buClrTx/>
              <a:buSzTx/>
              <a:buFontTx/>
              <a:buNone/>
              <a:tabLst/>
              <a:defRPr/>
            </a:pPr>
            <a:endParaRPr lang="en-US" sz="800" kern="1200" dirty="0">
              <a:solidFill>
                <a:schemeClr val="tx1"/>
              </a:solidFill>
              <a:effectLst/>
              <a:ea typeface="+mn-ea"/>
              <a:cs typeface="+mn-cs"/>
            </a:endParaRPr>
          </a:p>
          <a:p>
            <a:pPr marL="0" marR="0" lvl="0" indent="0" algn="l" defTabSz="914367" rtl="0" eaLnBrk="1" fontAlgn="auto" latinLnBrk="0" hangingPunct="1">
              <a:lnSpc>
                <a:spcPct val="90000"/>
              </a:lnSpc>
              <a:spcBef>
                <a:spcPts val="0"/>
              </a:spcBef>
              <a:spcAft>
                <a:spcPts val="333"/>
              </a:spcAft>
              <a:buClrTx/>
              <a:buSzTx/>
              <a:buFontTx/>
              <a:buNone/>
              <a:tabLst/>
              <a:defRPr/>
            </a:pPr>
            <a:r>
              <a:rPr lang="en-US" sz="800" kern="1200" dirty="0">
                <a:solidFill>
                  <a:schemeClr val="tx1"/>
                </a:solidFill>
                <a:effectLst/>
                <a:ea typeface="+mn-ea"/>
                <a:cs typeface="+mn-cs"/>
              </a:rPr>
              <a:t>✔️ Establish or implement a naming convention for usernames, display names and aliases. </a:t>
            </a:r>
            <a:r>
              <a:rPr lang="en-US" sz="800" dirty="0"/>
              <a:t>The password for the new users needs to conform to the password complexity rules you have set for your directory. User parameters include User Principal Name, Display Name, Given Name, Department, and Job Title.</a:t>
            </a:r>
          </a:p>
          <a:p>
            <a:endParaRPr lang="it-IT" sz="1100" b="0" i="0" u="none" strike="noStrike" kern="1200" dirty="0">
              <a:solidFill>
                <a:schemeClr val="tx1"/>
              </a:solidFill>
              <a:effectLst/>
              <a:latin typeface="Segoe UI" panose="020B0502040204020203" pitchFamily="34" charset="0"/>
              <a:ea typeface="+mn-ea"/>
              <a:cs typeface="+mn-cs"/>
            </a:endParaRPr>
          </a:p>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9427A7F7-BB1E-479D-AFAA-B52F4D0C99F2}"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4/21/2023 2:48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968634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82" kern="1200" dirty="0">
                <a:solidFill>
                  <a:schemeClr val="tx1"/>
                </a:solidFill>
                <a:effectLst/>
                <a:ea typeface="+mn-ea"/>
                <a:cs typeface="+mn-cs"/>
              </a:rPr>
              <a:t>Manage app and resource access using Azure Active Directory groups – https://docs.microsoft.com/azure/active-directory/fundamentals/active-directory-manage-groups</a:t>
            </a:r>
          </a:p>
          <a:p>
            <a:endParaRPr lang="en-US" sz="882" kern="1200" dirty="0">
              <a:solidFill>
                <a:schemeClr val="tx1"/>
              </a:solidFill>
              <a:effectLst/>
              <a:ea typeface="+mn-ea"/>
              <a:cs typeface="+mn-cs"/>
            </a:endParaRPr>
          </a:p>
          <a:p>
            <a:r>
              <a:rPr lang="en-US" sz="882" kern="1200" dirty="0">
                <a:solidFill>
                  <a:schemeClr val="tx1"/>
                </a:solidFill>
                <a:effectLst/>
                <a:ea typeface="+mn-ea"/>
                <a:cs typeface="+mn-cs"/>
              </a:rPr>
              <a:t>Quickstart: View your organization's groups and members in Azure Active Directory - https://docs.microsoft.com/azure/active-directory/fundamentals/active-directory-groups-view-azure-portal</a:t>
            </a:r>
          </a:p>
          <a:p>
            <a:endParaRPr lang="en-US" sz="882" kern="1200" dirty="0">
              <a:solidFill>
                <a:schemeClr val="tx1"/>
              </a:solidFill>
              <a:effectLst/>
              <a:ea typeface="+mn-ea"/>
              <a:cs typeface="+mn-cs"/>
            </a:endParaRPr>
          </a:p>
          <a:p>
            <a:r>
              <a:rPr lang="en-US" sz="882" kern="1200" dirty="0">
                <a:solidFill>
                  <a:schemeClr val="tx1"/>
                </a:solidFill>
                <a:effectLst/>
                <a:ea typeface="+mn-ea"/>
                <a:cs typeface="+mn-cs"/>
              </a:rPr>
              <a:t>✔️ Have you given any thought to which groups you need to create? How will you assign users to groups?</a:t>
            </a:r>
          </a:p>
          <a:p>
            <a:endParaRPr lang="en-US" sz="882" kern="1200" dirty="0">
              <a:solidFill>
                <a:schemeClr val="tx1"/>
              </a:solidFill>
              <a:effectLst/>
              <a:ea typeface="+mn-ea"/>
              <a:cs typeface="+mn-cs"/>
            </a:endParaRPr>
          </a:p>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72E0C910-0166-48E0-B8EF-5071277A02A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4/21/2023 2:48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7232512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Always consider having students walk-through the demonstrations themselves. Also, consider the overlap with the formal labs and your best use of time. </a:t>
            </a:r>
          </a:p>
          <a:p>
            <a:endParaRPr lang="en-US" dirty="0"/>
          </a:p>
          <a:p>
            <a:r>
              <a:rPr lang="en-US" dirty="0"/>
              <a:t>Use the Demonstration in the MCT DLC, or one of the Quickstart tutorials.</a:t>
            </a:r>
          </a:p>
          <a:p>
            <a:endParaRPr lang="en-US" dirty="0"/>
          </a:p>
          <a:p>
            <a:r>
              <a:rPr lang="en-US" dirty="0"/>
              <a:t>Add or delete users using Azure Active Directory - https://docs.microsoft.com/azure/active-directory/fundamentals/add-users-azure-active-directory</a:t>
            </a:r>
          </a:p>
          <a:p>
            <a:endParaRPr lang="en-US" dirty="0"/>
          </a:p>
          <a:p>
            <a:r>
              <a:rPr lang="en-US" dirty="0"/>
              <a:t>Create a basic group and add members using Azure Active Directory - https://docs.microsoft.com/azure/active-directory/fundamentals/active-directory-groups-create-azure-portal</a:t>
            </a:r>
          </a:p>
        </p:txBody>
      </p:sp>
      <p:sp>
        <p:nvSpPr>
          <p:cNvPr id="4" name="Slide Number Placeholder 3"/>
          <p:cNvSpPr>
            <a:spLocks noGrp="1"/>
          </p:cNvSpPr>
          <p:nvPr>
            <p:ph type="sldNum" sz="quarter" idx="5"/>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8507DC7E-BC41-4478-BA30-CBCC3A644F0A}"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5641780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https://mslabs.cloudguides.com/en-us/guides/AZ-104%20Exam%20Guide%20-%20Microsoft%20Azure%20Administrator%20Exercise%201</a:t>
            </a:r>
          </a:p>
          <a:p>
            <a:endParaRPr lang="en-GB" dirty="0"/>
          </a:p>
          <a:p>
            <a:r>
              <a:rPr lang="en-GB" b="1" dirty="0"/>
              <a:t>AZ-104 Module 1 lab, no azure pass needed</a:t>
            </a:r>
          </a:p>
          <a:p>
            <a:endParaRPr lang="en-GB" dirty="0"/>
          </a:p>
          <a:p>
            <a:r>
              <a:rPr lang="en-US" dirty="0"/>
              <a:t>Estimated timing: 30 minutes</a:t>
            </a:r>
            <a:endParaRPr lang="en-GB"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4/21/2023 3:34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25</a:t>
            </a:fld>
            <a:endParaRPr lang="en-US"/>
          </a:p>
        </p:txBody>
      </p:sp>
    </p:spTree>
    <p:extLst>
      <p:ext uri="{BB962C8B-B14F-4D97-AF65-F5344CB8AC3E}">
        <p14:creationId xmlns:p14="http://schemas.microsoft.com/office/powerpoint/2010/main" val="35198778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Tx/>
              <a:buNone/>
              <a:tabLst/>
              <a:defRPr/>
            </a:pPr>
            <a:r>
              <a:rPr lang="en-US" dirty="0"/>
              <a:t>LAB 01 - Manage Azure Active Directory Identities -</a:t>
            </a:r>
          </a:p>
          <a:p>
            <a:pPr marL="0" marR="0" lvl="0" indent="0" algn="l" defTabSz="932742" rtl="0" eaLnBrk="1" fontAlgn="auto" latinLnBrk="0" hangingPunct="1">
              <a:lnSpc>
                <a:spcPct val="90000"/>
              </a:lnSpc>
              <a:spcBef>
                <a:spcPts val="0"/>
              </a:spcBef>
              <a:spcAft>
                <a:spcPts val="340"/>
              </a:spcAft>
              <a:buClrTx/>
              <a:buSzTx/>
              <a:buFontTx/>
              <a:buNone/>
              <a:tabLst/>
              <a:defRPr/>
            </a:pPr>
            <a:r>
              <a:rPr lang="en-US" dirty="0"/>
              <a:t>AZ-104 Lab Repository - https://microsoftlearning.github.io/AZ-104-MicrosoftAzureAdministrator/</a:t>
            </a:r>
          </a:p>
          <a:p>
            <a:pPr marL="0" marR="0" lvl="0" indent="0" algn="l" defTabSz="932742" rtl="0" eaLnBrk="1" fontAlgn="auto" latinLnBrk="0" hangingPunct="1">
              <a:lnSpc>
                <a:spcPct val="90000"/>
              </a:lnSpc>
              <a:spcBef>
                <a:spcPts val="0"/>
              </a:spcBef>
              <a:spcAft>
                <a:spcPts val="340"/>
              </a:spcAft>
              <a:buClrTx/>
              <a:buSzTx/>
              <a:buFontTx/>
              <a:buNone/>
              <a:tabLst/>
              <a:defRPr/>
            </a:pPr>
            <a:endParaRPr lang="en-US" dirty="0"/>
          </a:p>
          <a:p>
            <a:endParaRPr lang="en-US" dirty="0"/>
          </a:p>
        </p:txBody>
      </p:sp>
      <p:sp>
        <p:nvSpPr>
          <p:cNvPr id="4" name="Header Placeholder 3"/>
          <p:cNvSpPr>
            <a:spLocks noGrp="1"/>
          </p:cNvSpPr>
          <p:nvPr>
            <p:ph type="hdr" sz="quarter"/>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4/21/2023 2:48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2828928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a:t>
            </a:r>
          </a:p>
        </p:txBody>
      </p:sp>
      <p:sp>
        <p:nvSpPr>
          <p:cNvPr id="6" name="Slide Number Placeholder 5"/>
          <p:cNvSpPr>
            <a:spLocks noGrp="1"/>
          </p:cNvSpPr>
          <p:nvPr>
            <p:ph type="sldNum" sz="quarter" idx="5"/>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3067185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4/21/2023 2:48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6079218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82" b="0" i="0" kern="1200" dirty="0">
              <a:solidFill>
                <a:schemeClr val="tx1"/>
              </a:solidFill>
              <a:effectLst/>
              <a:ea typeface="+mn-ea"/>
              <a:cs typeface="+mn-cs"/>
            </a:endParaRPr>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4/21/2023 2:48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1867222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Tx/>
              <a:buNone/>
              <a:tabLst/>
              <a:defRPr/>
            </a:pPr>
            <a:r>
              <a:rPr lang="en-US" dirty="0"/>
              <a:t>What is role-based access control (RBAC) for Azure resources? - https://docs.microsoft.com/azure/role-based-access-control/overview</a:t>
            </a:r>
          </a:p>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30</a:t>
            </a:fld>
            <a:endParaRPr lang="en-US"/>
          </a:p>
        </p:txBody>
      </p:sp>
    </p:spTree>
    <p:extLst>
      <p:ext uri="{BB962C8B-B14F-4D97-AF65-F5344CB8AC3E}">
        <p14:creationId xmlns:p14="http://schemas.microsoft.com/office/powerpoint/2010/main" val="1412716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Tx/>
              <a:buNone/>
              <a:tabLst/>
              <a:defRPr/>
            </a:pPr>
            <a:r>
              <a:rPr lang="en-US" dirty="0"/>
              <a:t>Custom roles for Azure resources - https://docs.microsoft.com/azure/role-based-access-control/custom-roles</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6CE63F-9E7F-4C04-9D0D-FCA25A8E9E86}" type="datetime8">
              <a:rPr lang="en-US" smtClean="0"/>
              <a:t>4/21/2023 2:48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31</a:t>
            </a:fld>
            <a:endParaRPr lang="en-US"/>
          </a:p>
        </p:txBody>
      </p:sp>
    </p:spTree>
    <p:extLst>
      <p:ext uri="{BB962C8B-B14F-4D97-AF65-F5344CB8AC3E}">
        <p14:creationId xmlns:p14="http://schemas.microsoft.com/office/powerpoint/2010/main" val="1712016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https://docs.microsoft.com/learn/modules/describe-azure-identity-access-security</a:t>
            </a:r>
          </a:p>
          <a:p>
            <a:endParaRPr lang="en-US" dirty="0"/>
          </a:p>
          <a:p>
            <a:r>
              <a:rPr lang="en-US" b="1" dirty="0"/>
              <a:t>Note</a:t>
            </a:r>
            <a:r>
              <a:rPr lang="en-US" dirty="0"/>
              <a:t>: This content is from Learning Path 02 </a:t>
            </a:r>
            <a:r>
              <a:rPr lang="en-US" b="1" dirty="0"/>
              <a:t>AZ-900</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4/21/2023 2:48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3</a:t>
            </a:fld>
            <a:endParaRPr lang="en-US"/>
          </a:p>
        </p:txBody>
      </p:sp>
    </p:spTree>
    <p:extLst>
      <p:ext uri="{BB962C8B-B14F-4D97-AF65-F5344CB8AC3E}">
        <p14:creationId xmlns:p14="http://schemas.microsoft.com/office/powerpoint/2010/main" val="10150232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 role definitions in Azure RBAC - https://docs.microsoft.com/azure/role-based-access-control/role-definitions-list</a:t>
            </a:r>
          </a:p>
          <a:p>
            <a:endParaRPr lang="en-US" dirty="0"/>
          </a:p>
          <a:p>
            <a:r>
              <a:rPr lang="en-US" dirty="0"/>
              <a:t>Create custom roles for Azure resources with role-based access control - https://docs.microsoft.com/learn/modules/create-custom-azure-roles-with-rbac/</a:t>
            </a:r>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4/21/2023 2:48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5261157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or remove role assignments using Azure RBAC and the Azure portal - https://docs.microsoft.com/azure/role-based-access-control/role-assignments-portal</a:t>
            </a:r>
          </a:p>
          <a:p>
            <a:endParaRPr lang="en-US" dirty="0"/>
          </a:p>
          <a:p>
            <a:r>
              <a:rPr lang="en-US" dirty="0"/>
              <a:t>Explain that the role assignment completes the process of implementing</a:t>
            </a:r>
            <a:r>
              <a:rPr lang="en-US" baseline="0" dirty="0"/>
              <a:t> RBAC and combining service principals, a role definition, and a scope.</a:t>
            </a:r>
          </a:p>
          <a:p>
            <a:endParaRPr lang="en-US" baseline="0"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4/21/2023 2:48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1523696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Tx/>
              <a:buNone/>
              <a:tabLst/>
              <a:defRPr/>
            </a:pPr>
            <a:r>
              <a:rPr lang="en-US" sz="882" b="0" i="0" kern="1200" dirty="0">
                <a:solidFill>
                  <a:schemeClr val="tx1"/>
                </a:solidFill>
                <a:effectLst/>
                <a:ea typeface="+mn-ea"/>
                <a:cs typeface="+mn-cs"/>
              </a:rPr>
              <a:t>Manage access to an Azure subscription by using Azure role-based access control - https://docs.microsoft.com/learn/modules/manage-subscription-access-azure-rbac/3-elevate-your-access-user-access-admin</a:t>
            </a:r>
          </a:p>
          <a:p>
            <a:endParaRPr lang="en-US" sz="882" b="0" i="0" kern="1200" dirty="0">
              <a:solidFill>
                <a:schemeClr val="tx1"/>
              </a:solidFill>
              <a:effectLst/>
              <a:ea typeface="+mn-ea"/>
              <a:cs typeface="+mn-cs"/>
            </a:endParaRPr>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4/21/2023 2:48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5016260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Always consider having students walk-through the demonstrations themselves. Also, consider the overlap with the formal labs and your best use of time. </a:t>
            </a:r>
          </a:p>
          <a:p>
            <a:endParaRPr lang="en-US" dirty="0"/>
          </a:p>
          <a:p>
            <a:r>
              <a:rPr lang="en-US" dirty="0"/>
              <a:t>Use the Demonstration in the MCT DLC or one of the tutorials.</a:t>
            </a:r>
          </a:p>
          <a:p>
            <a:endParaRPr lang="en-US" dirty="0"/>
          </a:p>
          <a:p>
            <a:pPr marL="0" marR="0" lvl="0" indent="0" algn="l" defTabSz="932742" rtl="0" eaLnBrk="1" fontAlgn="auto" latinLnBrk="0" hangingPunct="1">
              <a:lnSpc>
                <a:spcPct val="90000"/>
              </a:lnSpc>
              <a:spcBef>
                <a:spcPts val="0"/>
              </a:spcBef>
              <a:spcAft>
                <a:spcPts val="340"/>
              </a:spcAft>
              <a:buClrTx/>
              <a:buSzTx/>
              <a:buFontTx/>
              <a:buNone/>
              <a:tabLst/>
              <a:defRPr/>
            </a:pPr>
            <a:r>
              <a:rPr lang="en-US" b="0" i="0" dirty="0">
                <a:solidFill>
                  <a:srgbClr val="171717"/>
                </a:solidFill>
                <a:effectLst/>
                <a:latin typeface="Segoe UI" panose="020B0502040204020203" pitchFamily="34" charset="0"/>
              </a:rPr>
              <a:t>Tutorial: Grant a user access to Azure resources using the Azure portal - https://docs.microsoft.com/azure/role-based-access-control/quickstart-assign-role-user-portal</a:t>
            </a:r>
          </a:p>
          <a:p>
            <a:pPr marL="0" marR="0" lvl="0" indent="0" algn="l" defTabSz="932742" rtl="0" eaLnBrk="1" fontAlgn="auto" latinLnBrk="0" hangingPunct="1">
              <a:lnSpc>
                <a:spcPct val="90000"/>
              </a:lnSpc>
              <a:spcBef>
                <a:spcPts val="0"/>
              </a:spcBef>
              <a:spcAft>
                <a:spcPts val="340"/>
              </a:spcAft>
              <a:buClrTx/>
              <a:buSzTx/>
              <a:buFontTx/>
              <a:buNone/>
              <a:tabLst/>
              <a:defRPr/>
            </a:pPr>
            <a:endParaRPr lang="en-US" b="0" i="0" dirty="0">
              <a:solidFill>
                <a:srgbClr val="171717"/>
              </a:solidFill>
              <a:effectLst/>
              <a:latin typeface="Segoe UI" panose="020B0502040204020203" pitchFamily="34" charset="0"/>
            </a:endParaRPr>
          </a:p>
          <a:p>
            <a:pPr marL="0" marR="0" lvl="0" indent="0" algn="l" defTabSz="932742" rtl="0" eaLnBrk="1" fontAlgn="auto" latinLnBrk="0" hangingPunct="1">
              <a:lnSpc>
                <a:spcPct val="90000"/>
              </a:lnSpc>
              <a:spcBef>
                <a:spcPts val="0"/>
              </a:spcBef>
              <a:spcAft>
                <a:spcPts val="340"/>
              </a:spcAft>
              <a:buClrTx/>
              <a:buSzTx/>
              <a:buFontTx/>
              <a:buNone/>
              <a:tabLst/>
              <a:defRPr/>
            </a:pPr>
            <a:r>
              <a:rPr lang="en-US" b="0" i="0" dirty="0" err="1">
                <a:solidFill>
                  <a:srgbClr val="171717"/>
                </a:solidFill>
                <a:effectLst/>
                <a:latin typeface="Segoe UI" panose="020B0502040204020203" pitchFamily="34" charset="0"/>
              </a:rPr>
              <a:t>Quickstart</a:t>
            </a:r>
            <a:r>
              <a:rPr lang="en-US" b="0" i="0" dirty="0">
                <a:solidFill>
                  <a:srgbClr val="171717"/>
                </a:solidFill>
                <a:effectLst/>
                <a:latin typeface="Segoe UI" panose="020B0502040204020203" pitchFamily="34" charset="0"/>
              </a:rPr>
              <a:t>: Check access for a user to Azure resources - https://docs.microsoft.com/azure/role-based-access-control/check-access</a:t>
            </a:r>
          </a:p>
          <a:p>
            <a:pPr marL="0" marR="0" lvl="0" indent="0" algn="l" defTabSz="932742" rtl="0" eaLnBrk="1" fontAlgn="auto" latinLnBrk="0" hangingPunct="1">
              <a:lnSpc>
                <a:spcPct val="90000"/>
              </a:lnSpc>
              <a:spcBef>
                <a:spcPts val="0"/>
              </a:spcBef>
              <a:spcAft>
                <a:spcPts val="340"/>
              </a:spcAft>
              <a:buClrTx/>
              <a:buSzTx/>
              <a:buFontTx/>
              <a:buNone/>
              <a:tabLst/>
              <a:defRPr/>
            </a:pPr>
            <a:endParaRPr lang="en-US" b="0" i="0" dirty="0">
              <a:solidFill>
                <a:srgbClr val="171717"/>
              </a:solidFill>
              <a:effectLst/>
              <a:latin typeface="Segoe UI" panose="020B0502040204020203" pitchFamily="34" charset="0"/>
            </a:endParaRPr>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72E0C910-0166-48E0-B8EF-5071277A02A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4/21/2023 2:48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4464975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https://mslabs.cloudguides.com/en-us/guides/AZ-104%20Exam%20Guide%20-%20Microsoft%20Azure%20Administrator%20Exercise%202</a:t>
            </a:r>
          </a:p>
          <a:p>
            <a:endParaRPr lang="en-US" dirty="0"/>
          </a:p>
          <a:p>
            <a:r>
              <a:rPr lang="en-US" b="1" dirty="0"/>
              <a:t>AZ-104 Module 2a lab, no azure pass needed</a:t>
            </a:r>
          </a:p>
          <a:p>
            <a:endParaRPr lang="en-US" b="1" dirty="0"/>
          </a:p>
          <a:p>
            <a:pPr marL="0" marR="0" lvl="0" indent="0" algn="l" defTabSz="914367" rtl="0" eaLnBrk="1" fontAlgn="auto" latinLnBrk="0" hangingPunct="1">
              <a:lnSpc>
                <a:spcPct val="90000"/>
              </a:lnSpc>
              <a:spcBef>
                <a:spcPts val="0"/>
              </a:spcBef>
              <a:spcAft>
                <a:spcPts val="333"/>
              </a:spcAft>
              <a:buClrTx/>
              <a:buSzTx/>
              <a:buFontTx/>
              <a:buNone/>
              <a:tabLst/>
              <a:defRPr/>
            </a:pPr>
            <a:r>
              <a:rPr lang="en-GB" b="0" i="0" dirty="0">
                <a:solidFill>
                  <a:srgbClr val="222222"/>
                </a:solidFill>
                <a:effectLst/>
                <a:latin typeface="segoe-ui_light"/>
              </a:rPr>
              <a:t>Estimated timing: 30 minutes</a:t>
            </a:r>
          </a:p>
          <a:p>
            <a:r>
              <a:rPr lang="en-US" b="1" dirty="0"/>
              <a:t> </a:t>
            </a:r>
          </a:p>
        </p:txBody>
      </p:sp>
      <p:sp>
        <p:nvSpPr>
          <p:cNvPr id="4" name="Slide Number Placeholder 3"/>
          <p:cNvSpPr>
            <a:spLocks noGrp="1"/>
          </p:cNvSpPr>
          <p:nvPr>
            <p:ph type="sldNum" sz="quarter" idx="5"/>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8507DC7E-BC41-4478-BA30-CBCC3A644F0A}"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372728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Tx/>
              <a:buNone/>
              <a:tabLst/>
              <a:defRPr/>
            </a:pPr>
            <a:r>
              <a:rPr lang="en-US" dirty="0"/>
              <a:t>LAB 02a - Manage Subscriptions and RBAC - ESTIMATED DURATION 30 MIN</a:t>
            </a:r>
          </a:p>
          <a:p>
            <a:pPr marL="0" marR="0" lvl="0" indent="0" algn="l" defTabSz="932742" rtl="0" eaLnBrk="1" fontAlgn="auto" latinLnBrk="0" hangingPunct="1">
              <a:lnSpc>
                <a:spcPct val="90000"/>
              </a:lnSpc>
              <a:spcBef>
                <a:spcPts val="0"/>
              </a:spcBef>
              <a:spcAft>
                <a:spcPts val="340"/>
              </a:spcAft>
              <a:buClrTx/>
              <a:buSzTx/>
              <a:buFontTx/>
              <a:buNone/>
              <a:tabLst/>
              <a:defRPr/>
            </a:pPr>
            <a:r>
              <a:rPr lang="en-US" dirty="0"/>
              <a:t>Lab Repository - https://microsoftlearning.github.io/AZ-104-MicrosoftAzureAdministrator/</a:t>
            </a:r>
          </a:p>
          <a:p>
            <a:pPr marL="0" marR="0" lvl="0" indent="0" algn="l" defTabSz="932742" rtl="0" eaLnBrk="1" fontAlgn="auto" latinLnBrk="0" hangingPunct="1">
              <a:lnSpc>
                <a:spcPct val="90000"/>
              </a:lnSpc>
              <a:spcBef>
                <a:spcPts val="0"/>
              </a:spcBef>
              <a:spcAft>
                <a:spcPts val="340"/>
              </a:spcAft>
              <a:buClrTx/>
              <a:buSzTx/>
              <a:buFontTx/>
              <a:buNone/>
              <a:tabLst/>
              <a:defRPr/>
            </a:pPr>
            <a:endParaRPr lang="en-US" dirty="0"/>
          </a:p>
          <a:p>
            <a:pPr marL="0" marR="0" lvl="0" indent="0" algn="l" defTabSz="932742" rtl="0" eaLnBrk="1" fontAlgn="auto" latinLnBrk="0" hangingPunct="1">
              <a:lnSpc>
                <a:spcPct val="90000"/>
              </a:lnSpc>
              <a:spcBef>
                <a:spcPts val="0"/>
              </a:spcBef>
              <a:spcAft>
                <a:spcPts val="340"/>
              </a:spcAft>
              <a:buClrTx/>
              <a:buSzTx/>
              <a:buFontTx/>
              <a:buNone/>
              <a:tabLst/>
              <a:defRPr/>
            </a:pPr>
            <a:endParaRPr lang="en-US" dirty="0"/>
          </a:p>
          <a:p>
            <a:endParaRPr lang="en-US" dirty="0"/>
          </a:p>
        </p:txBody>
      </p:sp>
      <p:sp>
        <p:nvSpPr>
          <p:cNvPr id="4" name="Header Placeholder 3"/>
          <p:cNvSpPr>
            <a:spLocks noGrp="1"/>
          </p:cNvSpPr>
          <p:nvPr>
            <p:ph type="hdr" sz="quarter"/>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a:t>
            </a:r>
          </a:p>
        </p:txBody>
      </p:sp>
      <p:sp>
        <p:nvSpPr>
          <p:cNvPr id="6" name="Slide Number Placeholder 5"/>
          <p:cNvSpPr>
            <a:spLocks noGrp="1"/>
          </p:cNvSpPr>
          <p:nvPr>
            <p:ph type="sldNum" sz="quarter" idx="5"/>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81501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IE" sz="900" b="0" kern="1200" dirty="0">
                <a:solidFill>
                  <a:schemeClr val="tx1"/>
                </a:solidFill>
                <a:effectLst/>
                <a:latin typeface="Segoe UI Light" pitchFamily="34" charset="0"/>
                <a:ea typeface="+mn-ea"/>
                <a:cs typeface="+mn-cs"/>
              </a:rPr>
              <a:t>https://docs.microsoft.com/learn/modules/describe-azure-identity-access-security/2-directory-services</a:t>
            </a:r>
          </a:p>
          <a:p>
            <a:pPr marL="0" indent="0">
              <a:buFont typeface="Arial" panose="020B0604020202020204" pitchFamily="34" charset="0"/>
              <a:buNone/>
            </a:pPr>
            <a:endParaRPr lang="en-IE" sz="900" b="0" kern="1200" dirty="0">
              <a:solidFill>
                <a:schemeClr val="tx1"/>
              </a:solidFill>
              <a:effectLst/>
              <a:latin typeface="Segoe UI Light" pitchFamily="34" charset="0"/>
              <a:ea typeface="+mn-ea"/>
              <a:cs typeface="+mn-cs"/>
            </a:endParaRPr>
          </a:p>
          <a:p>
            <a:pPr marL="0" indent="0">
              <a:buFont typeface="Arial" panose="020B0604020202020204" pitchFamily="34" charset="0"/>
              <a:buNone/>
            </a:pPr>
            <a:endParaRPr lang="en-IE" sz="900" b="1" kern="1200" dirty="0">
              <a:solidFill>
                <a:schemeClr val="tx1"/>
              </a:solidFill>
              <a:effectLst/>
              <a:latin typeface="Segoe UI Light" pitchFamily="34" charset="0"/>
              <a:ea typeface="+mn-ea"/>
              <a:cs typeface="+mn-cs"/>
            </a:endParaRPr>
          </a:p>
          <a:p>
            <a:pPr marL="0" indent="0">
              <a:buFont typeface="Arial" panose="020B0604020202020204" pitchFamily="34" charset="0"/>
              <a:buNone/>
            </a:pPr>
            <a:r>
              <a:rPr lang="en-IE" sz="900" b="1" kern="1200" dirty="0">
                <a:solidFill>
                  <a:schemeClr val="tx1"/>
                </a:solidFill>
                <a:effectLst/>
                <a:latin typeface="Segoe UI Light" pitchFamily="34" charset="0"/>
                <a:ea typeface="+mn-ea"/>
                <a:cs typeface="+mn-cs"/>
              </a:rPr>
              <a:t>Azure AD </a:t>
            </a:r>
            <a:r>
              <a:rPr lang="en-IE" sz="900" kern="1200" dirty="0">
                <a:solidFill>
                  <a:schemeClr val="tx1"/>
                </a:solidFill>
                <a:effectLst/>
                <a:latin typeface="Segoe UI Light" pitchFamily="34" charset="0"/>
                <a:ea typeface="+mn-ea"/>
                <a:cs typeface="+mn-cs"/>
              </a:rPr>
              <a:t>- </a:t>
            </a:r>
            <a:r>
              <a:rPr lang="en-IE" sz="900" b="0" i="0" u="none" strike="noStrike" kern="1200" dirty="0">
                <a:solidFill>
                  <a:schemeClr val="tx1"/>
                </a:solidFill>
                <a:effectLst/>
                <a:latin typeface="Segoe UI Light" pitchFamily="34" charset="0"/>
                <a:ea typeface="+mn-ea"/>
                <a:cs typeface="+mn-cs"/>
              </a:rPr>
              <a:t>https://azure.microsoft.com/en-us/services/active-directory/</a:t>
            </a:r>
          </a:p>
          <a:p>
            <a:pPr marL="0" indent="0">
              <a:buFont typeface="Arial" panose="020B0604020202020204" pitchFamily="34" charset="0"/>
              <a:buNone/>
            </a:pPr>
            <a:endParaRPr lang="en-IE" sz="900" b="0" i="0" u="none" strike="noStrike" kern="1200" dirty="0">
              <a:solidFill>
                <a:schemeClr val="tx1"/>
              </a:solidFill>
              <a:effectLst/>
              <a:latin typeface="Segoe UI Light" pitchFamily="34" charset="0"/>
              <a:ea typeface="+mn-ea"/>
              <a:cs typeface="+mn-cs"/>
            </a:endParaRPr>
          </a:p>
          <a:p>
            <a:r>
              <a:rPr lang="en-US" sz="2800" b="1" dirty="0"/>
              <a:t>Azure tenant</a:t>
            </a:r>
          </a:p>
          <a:p>
            <a:r>
              <a:rPr lang="en-US" sz="2800" dirty="0">
                <a:latin typeface="+mn-lt"/>
              </a:rPr>
              <a:t>A dedicated and trusted instance of Azure AD that's automatically created when your organization signs up for a Microsoft cloud service subscription, such as Microsoft Azure, Microsoft Intune, or Office 365. An Azure tenant represents a single organization.</a:t>
            </a:r>
          </a:p>
          <a:p>
            <a:r>
              <a:rPr lang="en-US" sz="2800" b="1" dirty="0"/>
              <a:t>Azure AD directory</a:t>
            </a:r>
          </a:p>
          <a:p>
            <a:r>
              <a:rPr lang="en-US" sz="2800" dirty="0">
                <a:latin typeface="+mn-lt"/>
              </a:rPr>
              <a:t>Each Azure tenant has a dedicated and trusted Azure AD directory. The Azure AD directory includes the tenant's users, groups, and apps and is used to perform identity and access management functions for tenant resources.</a:t>
            </a:r>
          </a:p>
          <a:p>
            <a:r>
              <a:rPr lang="en-GB" sz="6000" b="0" i="0" dirty="0">
                <a:solidFill>
                  <a:srgbClr val="E6E6E6"/>
                </a:solidFill>
                <a:effectLst/>
                <a:latin typeface="Segoe UI" panose="020B0502040204020203" pitchFamily="34" charset="0"/>
              </a:rPr>
              <a:t>When you secure identities on-premises with Active Directory, Microsoft doesn't monitor sign-in attempts. When you connect Active Directory with Azure AD, Microsoft can help protect you by detecting suspicious sign-in attempts at no extra cost. For example, Azure AD can detect sign-in attempts from unexpected locations or unknown devices.</a:t>
            </a:r>
          </a:p>
          <a:p>
            <a:endParaRPr lang="en-GB" sz="6000" b="0" i="0" dirty="0">
              <a:solidFill>
                <a:srgbClr val="E6E6E6"/>
              </a:solidFill>
              <a:effectLst/>
              <a:latin typeface="Segoe UI" panose="020B0502040204020203" pitchFamily="34" charset="0"/>
            </a:endParaRPr>
          </a:p>
          <a:p>
            <a:pPr marL="0" marR="0" lvl="0" indent="0" algn="l" defTabSz="914367" rtl="0" eaLnBrk="1" fontAlgn="auto" latinLnBrk="0" hangingPunct="1">
              <a:lnSpc>
                <a:spcPct val="90000"/>
              </a:lnSpc>
              <a:spcBef>
                <a:spcPts val="0"/>
              </a:spcBef>
              <a:spcAft>
                <a:spcPts val="333"/>
              </a:spcAft>
              <a:buClrTx/>
              <a:buSzTx/>
              <a:buFontTx/>
              <a:buNone/>
              <a:tabLst/>
              <a:defRPr/>
            </a:pPr>
            <a:r>
              <a:rPr lang="en-GB" sz="6000" b="1" i="0" dirty="0">
                <a:solidFill>
                  <a:srgbClr val="E6E6E6"/>
                </a:solidFill>
                <a:effectLst/>
                <a:latin typeface="Segoe UI" panose="020B0502040204020203" pitchFamily="34" charset="0"/>
              </a:rPr>
              <a:t>Consider enabling single sign-on access</a:t>
            </a:r>
            <a:r>
              <a:rPr lang="en-GB" sz="6000" b="0" i="0" dirty="0">
                <a:solidFill>
                  <a:srgbClr val="E6E6E6"/>
                </a:solidFill>
                <a:effectLst/>
                <a:latin typeface="Segoe UI" panose="020B0502040204020203" pitchFamily="34" charset="0"/>
              </a:rPr>
              <a:t>. Enable SSO access for your users to connect to the cloud or use on-premises apps. Azure AD SSO supports Microsoft 365 and thousands of SaaS apps, such as </a:t>
            </a:r>
            <a:r>
              <a:rPr lang="en-GB" sz="6000" b="1" i="0" dirty="0" err="1">
                <a:solidFill>
                  <a:srgbClr val="E6E6E6"/>
                </a:solidFill>
                <a:effectLst/>
                <a:latin typeface="Segoe UI" panose="020B0502040204020203" pitchFamily="34" charset="0"/>
              </a:rPr>
              <a:t>UNiFlow</a:t>
            </a:r>
            <a:r>
              <a:rPr lang="en-GB" sz="6000" b="0" i="0" dirty="0">
                <a:solidFill>
                  <a:srgbClr val="E6E6E6"/>
                </a:solidFill>
                <a:effectLst/>
                <a:latin typeface="Segoe UI" panose="020B0502040204020203" pitchFamily="34" charset="0"/>
              </a:rPr>
              <a:t> online.</a:t>
            </a:r>
          </a:p>
          <a:p>
            <a:endParaRPr lang="en-US" sz="2800" dirty="0">
              <a:latin typeface="+mn-lt"/>
            </a:endParaRPr>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4/21/2023 2:48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a:p>
        </p:txBody>
      </p:sp>
    </p:spTree>
    <p:extLst>
      <p:ext uri="{BB962C8B-B14F-4D97-AF65-F5344CB8AC3E}">
        <p14:creationId xmlns:p14="http://schemas.microsoft.com/office/powerpoint/2010/main" val="2538158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IE" sz="900" b="0" kern="1200" dirty="0">
                <a:solidFill>
                  <a:schemeClr val="tx1"/>
                </a:solidFill>
                <a:effectLst/>
                <a:latin typeface="Segoe UI Light" pitchFamily="34" charset="0"/>
                <a:ea typeface="+mn-ea"/>
                <a:cs typeface="+mn-cs"/>
              </a:rPr>
              <a:t>https://docs.microsoft.com/learn/modules/describe-azure-identity-access-security/2-directory-services</a:t>
            </a:r>
          </a:p>
          <a:p>
            <a:pPr marL="0" indent="0">
              <a:buFont typeface="Arial" panose="020B0604020202020204" pitchFamily="34" charset="0"/>
              <a:buNone/>
            </a:pPr>
            <a:endParaRPr lang="en-IE" sz="900" b="1" kern="1200" dirty="0">
              <a:solidFill>
                <a:schemeClr val="tx1"/>
              </a:solidFill>
              <a:effectLst/>
              <a:latin typeface="Segoe UI Light" pitchFamily="34" charset="0"/>
              <a:ea typeface="+mn-ea"/>
              <a:cs typeface="+mn-cs"/>
            </a:endParaRPr>
          </a:p>
          <a:p>
            <a:pPr marL="0" indent="0">
              <a:buFont typeface="Arial" panose="020B0604020202020204" pitchFamily="34" charset="0"/>
              <a:buNone/>
            </a:pPr>
            <a:r>
              <a:rPr lang="en-IE" sz="900" b="1" kern="1200" dirty="0">
                <a:solidFill>
                  <a:schemeClr val="tx1"/>
                </a:solidFill>
                <a:effectLst/>
                <a:latin typeface="Segoe UI Light" pitchFamily="34" charset="0"/>
                <a:ea typeface="+mn-ea"/>
                <a:cs typeface="+mn-cs"/>
              </a:rPr>
              <a:t>Azure AD </a:t>
            </a:r>
            <a:r>
              <a:rPr lang="en-IE" sz="900" kern="1200" dirty="0">
                <a:solidFill>
                  <a:schemeClr val="tx1"/>
                </a:solidFill>
                <a:effectLst/>
                <a:latin typeface="Segoe UI Light" pitchFamily="34" charset="0"/>
                <a:ea typeface="+mn-ea"/>
                <a:cs typeface="+mn-cs"/>
              </a:rPr>
              <a:t>- </a:t>
            </a:r>
            <a:r>
              <a:rPr lang="en-IE" sz="900" b="0" i="0" u="none" strike="noStrike" kern="1200" dirty="0">
                <a:solidFill>
                  <a:schemeClr val="tx1"/>
                </a:solidFill>
                <a:effectLst/>
                <a:latin typeface="Segoe UI Light" pitchFamily="34" charset="0"/>
                <a:ea typeface="+mn-ea"/>
                <a:cs typeface="+mn-cs"/>
              </a:rPr>
              <a:t>https://azure.microsoft.com/en-us/services/active-directory/</a:t>
            </a:r>
          </a:p>
          <a:p>
            <a:pPr marL="0" indent="0">
              <a:buFont typeface="Arial" panose="020B0604020202020204" pitchFamily="34" charset="0"/>
              <a:buNone/>
            </a:pPr>
            <a:endParaRPr lang="en-IE" sz="900" b="0" i="0" u="none" strike="noStrike" kern="1200" dirty="0">
              <a:solidFill>
                <a:schemeClr val="tx1"/>
              </a:solidFill>
              <a:effectLst/>
              <a:latin typeface="Segoe UI Light" pitchFamily="34" charset="0"/>
              <a:ea typeface="+mn-ea"/>
              <a:cs typeface="+mn-cs"/>
            </a:endParaRPr>
          </a:p>
          <a:p>
            <a:pPr algn="l"/>
            <a:r>
              <a:rPr lang="en-GB" sz="2000" b="0" i="0" dirty="0">
                <a:solidFill>
                  <a:srgbClr val="E6E6E6"/>
                </a:solidFill>
                <a:effectLst/>
                <a:latin typeface="Segoe UI" panose="020B0502040204020203" pitchFamily="34" charset="0"/>
              </a:rPr>
              <a:t>Azure Active Directory Domain Services (Azure AD DS) is a service that provides managed domain services such as domain join, group policy, lightweight directory access protocol (LDAP), and Kerberos/NTLM authentication. Just like Azure AD lets you use directory services without having to maintain the infrastructure supporting it, with Azure AD DS, you get the benefit of domain services without the need to deploy, manage, and patch domain controllers (DCs) in the cloud.</a:t>
            </a:r>
          </a:p>
          <a:p>
            <a:pPr algn="l"/>
            <a:r>
              <a:rPr lang="en-GB" sz="2000" b="0" i="0" dirty="0">
                <a:solidFill>
                  <a:srgbClr val="E6E6E6"/>
                </a:solidFill>
                <a:effectLst/>
                <a:latin typeface="Segoe UI" panose="020B0502040204020203" pitchFamily="34" charset="0"/>
              </a:rPr>
              <a:t>An Azure AD DS managed domain lets you run legacy applications in the cloud that can't use modern authentication methods, or where you don't want directory lookups to always go back to an on-premises AD DS environment. You can lift and shift those legacy applications from your on-premises environment into a managed domain, without needing to manage the AD DS environment in the cloud.</a:t>
            </a:r>
          </a:p>
          <a:p>
            <a:pPr algn="l"/>
            <a:r>
              <a:rPr lang="en-GB" sz="2000" b="0" i="0" dirty="0">
                <a:solidFill>
                  <a:srgbClr val="E6E6E6"/>
                </a:solidFill>
                <a:effectLst/>
                <a:latin typeface="Segoe UI" panose="020B0502040204020203" pitchFamily="34" charset="0"/>
              </a:rPr>
              <a:t>Azure AD DS integrates with your existing Azure AD tenant. This integration lets users sign into services and applications connected to the managed domain using their existing credentials. You can also use existing groups and user accounts to secure access to resources. These features provide a smoother lift-and-shift of on-premises resources to Azure.</a:t>
            </a:r>
          </a:p>
          <a:p>
            <a:pPr marL="0" indent="0">
              <a:buFont typeface="Arial" panose="020B0604020202020204" pitchFamily="34" charset="0"/>
              <a:buNone/>
            </a:pPr>
            <a:endParaRPr lang="en-GB" sz="2000" b="0" i="0" u="none" strike="noStrike" kern="1200" dirty="0">
              <a:solidFill>
                <a:srgbClr val="E6E6E6"/>
              </a:solidFill>
              <a:effectLst/>
              <a:latin typeface="Segoe UI" panose="020B0502040204020203" pitchFamily="34" charset="0"/>
              <a:ea typeface="+mn-ea"/>
              <a:cs typeface="+mn-cs"/>
            </a:endParaRPr>
          </a:p>
          <a:p>
            <a:pPr algn="l"/>
            <a:r>
              <a:rPr lang="en-GB" sz="2000" b="0" i="0" dirty="0">
                <a:solidFill>
                  <a:srgbClr val="E6E6E6"/>
                </a:solidFill>
                <a:effectLst/>
                <a:latin typeface="Segoe UI" panose="020B0502040204020203" pitchFamily="34" charset="0"/>
              </a:rPr>
              <a:t>When you create an Azure AD DS managed domain, you define a unique namespace. This namespace is the domain name. Two Windows Server domain controllers are then deployed into your selected Azure region. This deployment of DCs is known as a replica set.</a:t>
            </a:r>
          </a:p>
          <a:p>
            <a:pPr algn="l"/>
            <a:r>
              <a:rPr lang="en-GB" sz="2000" b="0" i="0" dirty="0">
                <a:solidFill>
                  <a:srgbClr val="E6E6E6"/>
                </a:solidFill>
                <a:effectLst/>
                <a:latin typeface="Segoe UI" panose="020B0502040204020203" pitchFamily="34" charset="0"/>
              </a:rPr>
              <a:t>You don't need to manage, configure, or update these DCs. The Azure platform handles the DCs as part of the managed domain, including backups and encryption at rest using Azure Disk Encryption.</a:t>
            </a:r>
          </a:p>
          <a:p>
            <a:pPr marL="0" indent="0">
              <a:buFont typeface="Arial" panose="020B0604020202020204" pitchFamily="34" charset="0"/>
              <a:buNone/>
            </a:pPr>
            <a:endParaRPr lang="en-GB" sz="2000" b="0" i="0" u="none" strike="noStrike" kern="1200" dirty="0">
              <a:solidFill>
                <a:srgbClr val="E6E6E6"/>
              </a:solidFill>
              <a:effectLst/>
              <a:latin typeface="Segoe UI" panose="020B0502040204020203" pitchFamily="34" charset="0"/>
              <a:ea typeface="+mn-ea"/>
              <a:cs typeface="+mn-cs"/>
            </a:endParaRPr>
          </a:p>
          <a:p>
            <a:pPr marL="0" indent="0">
              <a:buFont typeface="Arial" panose="020B0604020202020204" pitchFamily="34" charset="0"/>
              <a:buNone/>
            </a:pPr>
            <a:r>
              <a:rPr lang="en-GB" sz="2000" b="0" i="0" dirty="0">
                <a:solidFill>
                  <a:srgbClr val="E6E6E6"/>
                </a:solidFill>
                <a:effectLst/>
                <a:latin typeface="Segoe UI" panose="020B0502040204020203" pitchFamily="34" charset="0"/>
              </a:rPr>
              <a:t>A managed domain is configured to perform a one-way synchronization from Azure AD to Azure AD DS. You can create resources directly in the managed domain, but they aren't synchronized back to Azure AD. In a hybrid environment with an on-premises AD DS environment, Azure AD Connect synchronizes identity information with Azure AD, which is then synchronized to the managed domain.</a:t>
            </a:r>
            <a:endParaRPr lang="en-IE" sz="900" b="0" i="0" u="none" strike="noStrike" kern="1200" dirty="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4/21/2023 2:48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a:p>
        </p:txBody>
      </p:sp>
    </p:spTree>
    <p:extLst>
      <p:ext uri="{BB962C8B-B14F-4D97-AF65-F5344CB8AC3E}">
        <p14:creationId xmlns:p14="http://schemas.microsoft.com/office/powerpoint/2010/main" val="3183324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r>
              <a:rPr lang="en-IE" sz="800" b="0" kern="1200" dirty="0">
                <a:solidFill>
                  <a:schemeClr val="tx1"/>
                </a:solidFill>
                <a:effectLst/>
                <a:latin typeface="Segoe UI Light" pitchFamily="34" charset="0"/>
                <a:ea typeface="+mn-ea"/>
                <a:cs typeface="+mn-cs"/>
              </a:rPr>
              <a:t>https://docs.microsoft.com/learn/modules/describe-azure-identity-access-security/3-authentication-methods</a:t>
            </a:r>
          </a:p>
          <a:p>
            <a:pPr marL="0" marR="0" lvl="0" indent="0" algn="l" defTabSz="914367" rtl="0" eaLnBrk="1" fontAlgn="auto" latinLnBrk="0" hangingPunct="1">
              <a:lnSpc>
                <a:spcPct val="90000"/>
              </a:lnSpc>
              <a:spcBef>
                <a:spcPts val="0"/>
              </a:spcBef>
              <a:spcAft>
                <a:spcPts val="333"/>
              </a:spcAft>
              <a:buClrTx/>
              <a:buSzTx/>
              <a:buFontTx/>
              <a:buNone/>
              <a:tabLst/>
              <a:defRPr/>
            </a:pPr>
            <a:endParaRPr lang="en-IE" sz="800" b="0" i="0" u="none" strike="noStrike" kern="1200" dirty="0">
              <a:solidFill>
                <a:schemeClr val="tx1"/>
              </a:solidFill>
              <a:effectLst/>
              <a:latin typeface="Segoe UI Light" pitchFamily="34" charset="0"/>
              <a:ea typeface="+mn-ea"/>
              <a:cs typeface="+mn-cs"/>
            </a:endParaRPr>
          </a:p>
          <a:p>
            <a:pPr marL="0" marR="0" lvl="0" indent="0" algn="l" defTabSz="914367" rtl="0" eaLnBrk="1" fontAlgn="auto" latinLnBrk="0" hangingPunct="1">
              <a:lnSpc>
                <a:spcPct val="90000"/>
              </a:lnSpc>
              <a:spcBef>
                <a:spcPts val="0"/>
              </a:spcBef>
              <a:spcAft>
                <a:spcPts val="333"/>
              </a:spcAft>
              <a:buClrTx/>
              <a:buSzTx/>
              <a:buFontTx/>
              <a:buNone/>
              <a:tabLst/>
              <a:defRPr/>
            </a:pPr>
            <a:endParaRPr lang="en-US" sz="882" b="0" i="0" u="none" strike="noStrike" kern="1200" dirty="0">
              <a:solidFill>
                <a:schemeClr val="tx1"/>
              </a:solidFill>
              <a:effectLst/>
              <a:latin typeface="Segoe UI Light" pitchFamily="34" charset="0"/>
              <a:ea typeface="+mn-ea"/>
              <a:cs typeface="+mn-cs"/>
            </a:endParaRPr>
          </a:p>
          <a:p>
            <a:pPr marL="0" marR="0" lvl="0" indent="0" algn="l" defTabSz="914367" rtl="0" eaLnBrk="1" fontAlgn="auto" latinLnBrk="0" hangingPunct="1">
              <a:lnSpc>
                <a:spcPct val="90000"/>
              </a:lnSpc>
              <a:spcBef>
                <a:spcPts val="0"/>
              </a:spcBef>
              <a:spcAft>
                <a:spcPts val="333"/>
              </a:spcAft>
              <a:buClrTx/>
              <a:buSzTx/>
              <a:buFontTx/>
              <a:buNone/>
              <a:tabLst/>
              <a:defRPr/>
            </a:pPr>
            <a:r>
              <a:rPr lang="en-US" sz="882" b="0" i="0" u="none" strike="noStrike" kern="1200" dirty="0">
                <a:solidFill>
                  <a:schemeClr val="tx1"/>
                </a:solidFill>
                <a:effectLst/>
                <a:latin typeface="Segoe UI Light" pitchFamily="34" charset="0"/>
                <a:ea typeface="+mn-ea"/>
                <a:cs typeface="+mn-cs"/>
              </a:rPr>
              <a:t>✔️</a:t>
            </a:r>
            <a:r>
              <a:rPr lang="en-IE" sz="900" b="0" i="0" u="none" strike="noStrike" kern="1200" dirty="0">
                <a:solidFill>
                  <a:schemeClr val="tx1"/>
                </a:solidFill>
                <a:effectLst/>
                <a:latin typeface="Segoe UI Light" pitchFamily="34" charset="0"/>
                <a:ea typeface="+mn-ea"/>
                <a:cs typeface="+mn-cs"/>
              </a:rPr>
              <a:t>Authentication is sometimes shortened to </a:t>
            </a:r>
            <a:r>
              <a:rPr lang="en-IE" sz="900" b="0" i="1" u="none" strike="noStrike" kern="1200" dirty="0" err="1">
                <a:solidFill>
                  <a:schemeClr val="tx1"/>
                </a:solidFill>
                <a:effectLst/>
                <a:latin typeface="Segoe UI Light" pitchFamily="34" charset="0"/>
                <a:ea typeface="+mn-ea"/>
                <a:cs typeface="+mn-cs"/>
              </a:rPr>
              <a:t>AuthN</a:t>
            </a:r>
            <a:r>
              <a:rPr lang="en-IE" sz="900" b="0" i="0" u="none" strike="noStrike" kern="1200" dirty="0">
                <a:solidFill>
                  <a:schemeClr val="tx1"/>
                </a:solidFill>
                <a:effectLst/>
                <a:latin typeface="Segoe UI Light" pitchFamily="34" charset="0"/>
                <a:ea typeface="+mn-ea"/>
                <a:cs typeface="+mn-cs"/>
              </a:rPr>
              <a:t>, and authorization is sometimes shortened to </a:t>
            </a:r>
            <a:r>
              <a:rPr lang="en-IE" sz="900" b="0" i="1" u="none" strike="noStrike" kern="1200" dirty="0" err="1">
                <a:solidFill>
                  <a:schemeClr val="tx1"/>
                </a:solidFill>
                <a:effectLst/>
                <a:latin typeface="Segoe UI Light" pitchFamily="34" charset="0"/>
                <a:ea typeface="+mn-ea"/>
                <a:cs typeface="+mn-cs"/>
              </a:rPr>
              <a:t>AuthZ</a:t>
            </a:r>
            <a:r>
              <a:rPr lang="en-IE" sz="900" b="0" i="0" u="none" strike="noStrike" kern="1200" dirty="0">
                <a:solidFill>
                  <a:schemeClr val="tx1"/>
                </a:solidFill>
                <a:effectLst/>
                <a:latin typeface="Segoe UI Light" pitchFamily="34" charset="0"/>
                <a:ea typeface="+mn-ea"/>
                <a:cs typeface="+mn-cs"/>
              </a:rPr>
              <a:t>.</a:t>
            </a:r>
            <a:endParaRPr lang="en-US" dirty="0"/>
          </a:p>
          <a:p>
            <a:endParaRPr lang="en-US" dirty="0"/>
          </a:p>
          <a:p>
            <a:pPr marL="0" indent="0">
              <a:buNone/>
            </a:pPr>
            <a:r>
              <a:rPr lang="en-US" b="1" dirty="0"/>
              <a:t>Authentication</a:t>
            </a:r>
          </a:p>
          <a:p>
            <a:pPr marL="171450" indent="-171450">
              <a:buFont typeface="Arial" panose="020B0604020202020204" pitchFamily="34" charset="0"/>
              <a:buChar char="•"/>
            </a:pPr>
            <a:r>
              <a:rPr lang="en-US" dirty="0"/>
              <a:t>Identifies the person or service seeking access to a resource. </a:t>
            </a:r>
          </a:p>
          <a:p>
            <a:pPr marL="171450" indent="-171450">
              <a:buFont typeface="Arial" panose="020B0604020202020204" pitchFamily="34" charset="0"/>
              <a:buChar char="•"/>
            </a:pPr>
            <a:r>
              <a:rPr lang="en-US" dirty="0"/>
              <a:t>Requests legitimate access credentials.</a:t>
            </a:r>
          </a:p>
          <a:p>
            <a:pPr marL="171450" indent="-171450">
              <a:buFont typeface="Arial" panose="020B0604020202020204" pitchFamily="34" charset="0"/>
              <a:buChar char="•"/>
            </a:pPr>
            <a:r>
              <a:rPr lang="en-US" dirty="0"/>
              <a:t>Basis for creating secure identity and access control principles.</a:t>
            </a:r>
          </a:p>
          <a:p>
            <a:pPr marL="0" indent="0">
              <a:buNone/>
            </a:pPr>
            <a:r>
              <a:rPr lang="en-US" b="1" dirty="0"/>
              <a:t>Authorization</a:t>
            </a:r>
          </a:p>
          <a:p>
            <a:pPr marL="171450" indent="-171450">
              <a:buFont typeface="Arial" panose="020B0604020202020204" pitchFamily="34" charset="0"/>
              <a:buChar char="•"/>
            </a:pPr>
            <a:r>
              <a:rPr lang="en-US" dirty="0"/>
              <a:t>Determines an authenticated person’s or service’s level of access.</a:t>
            </a:r>
          </a:p>
          <a:p>
            <a:pPr marL="171450" indent="-171450">
              <a:buFont typeface="Arial" panose="020B0604020202020204" pitchFamily="34" charset="0"/>
              <a:buChar char="•"/>
            </a:pPr>
            <a:r>
              <a:rPr lang="en-US" dirty="0"/>
              <a:t>Defines which data they can access, and what they can do with it.</a:t>
            </a:r>
          </a:p>
          <a:p>
            <a:pPr marL="0" indent="0">
              <a:buFont typeface="Arial" panose="020B0604020202020204" pitchFamily="34" charset="0"/>
              <a:buNone/>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4/21/2023 2:48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1098066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r>
              <a:rPr lang="en-IE" sz="900" b="0" kern="1200" dirty="0">
                <a:solidFill>
                  <a:schemeClr val="tx1"/>
                </a:solidFill>
                <a:effectLst/>
                <a:latin typeface="Segoe UI Light" pitchFamily="34" charset="0"/>
                <a:ea typeface="+mn-ea"/>
                <a:cs typeface="+mn-cs"/>
              </a:rPr>
              <a:t>https://docs.microsoft.com/learn/modules/describe-azure-identity-access-security/3-authentication-methods</a:t>
            </a:r>
          </a:p>
          <a:p>
            <a:pPr marL="0" marR="0" lvl="0" indent="0" algn="l" defTabSz="914367" rtl="0" eaLnBrk="1" fontAlgn="auto" latinLnBrk="0" hangingPunct="1">
              <a:lnSpc>
                <a:spcPct val="90000"/>
              </a:lnSpc>
              <a:spcBef>
                <a:spcPts val="0"/>
              </a:spcBef>
              <a:spcAft>
                <a:spcPts val="333"/>
              </a:spcAft>
              <a:buClrTx/>
              <a:buSzTx/>
              <a:buFontTx/>
              <a:buNone/>
              <a:tabLst/>
              <a:defRPr/>
            </a:pPr>
            <a:endParaRPr lang="en-IE" sz="900" b="0" i="0" u="none" strike="noStrike" kern="1200" dirty="0">
              <a:solidFill>
                <a:schemeClr val="tx1"/>
              </a:solidFill>
              <a:effectLst/>
              <a:latin typeface="Segoe UI Light" pitchFamily="34" charset="0"/>
              <a:ea typeface="+mn-ea"/>
              <a:cs typeface="+mn-cs"/>
            </a:endParaRPr>
          </a:p>
          <a:p>
            <a:pPr marL="0" indent="0">
              <a:buFont typeface="Arial" panose="020B0604020202020204" pitchFamily="34" charset="0"/>
              <a:buNone/>
            </a:pPr>
            <a:r>
              <a:rPr lang="en-IE" sz="900" b="0" i="1" dirty="0"/>
              <a:t>Discuss what could qualify for each of the items listed</a:t>
            </a:r>
          </a:p>
          <a:p>
            <a:pPr marL="171450" indent="-171450">
              <a:buFont typeface="Arial" panose="020B0604020202020204" pitchFamily="34" charset="0"/>
              <a:buChar char="•"/>
            </a:pPr>
            <a:r>
              <a:rPr lang="en-IE" sz="900" b="1" i="1" dirty="0"/>
              <a:t>Something you know</a:t>
            </a:r>
            <a:r>
              <a:rPr lang="en-IE" sz="900" i="1" dirty="0"/>
              <a:t>:</a:t>
            </a:r>
            <a:r>
              <a:rPr lang="en-IE" sz="900" dirty="0"/>
              <a:t> This could be a password or the answer to a security question.</a:t>
            </a:r>
          </a:p>
          <a:p>
            <a:pPr marL="171450" indent="-171450">
              <a:buFont typeface="Arial" panose="020B0604020202020204" pitchFamily="34" charset="0"/>
              <a:buChar char="•"/>
            </a:pPr>
            <a:r>
              <a:rPr lang="en-IE" sz="900" b="1" i="1" dirty="0"/>
              <a:t>Something you possess</a:t>
            </a:r>
            <a:r>
              <a:rPr lang="en-IE" sz="900" i="1" dirty="0"/>
              <a:t>:</a:t>
            </a:r>
            <a:r>
              <a:rPr lang="en-IE" sz="900" dirty="0"/>
              <a:t> This might be a mobile app that receives a notification, or a token-generating device.</a:t>
            </a:r>
          </a:p>
          <a:p>
            <a:pPr marL="171450" indent="-171450">
              <a:buFont typeface="Arial" panose="020B0604020202020204" pitchFamily="34" charset="0"/>
              <a:buChar char="•"/>
            </a:pPr>
            <a:r>
              <a:rPr lang="en-IE" sz="900" b="1" i="1" dirty="0"/>
              <a:t>Something you are</a:t>
            </a:r>
            <a:r>
              <a:rPr lang="en-IE" sz="900" i="1" dirty="0"/>
              <a:t>:</a:t>
            </a:r>
            <a:r>
              <a:rPr lang="en-IE" sz="900" dirty="0"/>
              <a:t> This is typically some sort of biometric property, such as a fingerprint or face scan used on many mobile devices.</a:t>
            </a:r>
          </a:p>
          <a:p>
            <a:endParaRPr lang="en-IE" sz="900" b="0" i="0" u="none" strike="noStrike" kern="1200" dirty="0">
              <a:solidFill>
                <a:schemeClr val="tx1"/>
              </a:solidFill>
              <a:effectLst/>
              <a:latin typeface="Segoe UI Light" pitchFamily="34" charset="0"/>
              <a:ea typeface="+mn-ea"/>
              <a:cs typeface="+mn-cs"/>
            </a:endParaRPr>
          </a:p>
          <a:p>
            <a:r>
              <a:rPr lang="en-IE" sz="900" b="1" kern="1200" dirty="0">
                <a:solidFill>
                  <a:schemeClr val="tx1"/>
                </a:solidFill>
                <a:effectLst/>
                <a:latin typeface="Segoe UI Light" pitchFamily="34" charset="0"/>
                <a:ea typeface="+mn-ea"/>
                <a:cs typeface="+mn-cs"/>
              </a:rPr>
              <a:t>MFA - </a:t>
            </a:r>
            <a:r>
              <a:rPr lang="en-IE" sz="900" kern="1200" dirty="0">
                <a:solidFill>
                  <a:schemeClr val="tx1"/>
                </a:solidFill>
                <a:effectLst/>
                <a:latin typeface="Segoe UI Light" pitchFamily="34" charset="0"/>
                <a:ea typeface="+mn-ea"/>
                <a:cs typeface="+mn-cs"/>
              </a:rPr>
              <a:t> </a:t>
            </a:r>
            <a:r>
              <a:rPr lang="en-IE" sz="900" b="0" i="0" u="none" strike="noStrike" kern="1200" dirty="0">
                <a:solidFill>
                  <a:schemeClr val="tx1"/>
                </a:solidFill>
                <a:effectLst/>
                <a:latin typeface="Segoe UI Light" pitchFamily="34" charset="0"/>
                <a:ea typeface="+mn-ea"/>
                <a:cs typeface="+mn-cs"/>
              </a:rPr>
              <a:t>https://docs.microsoft.com/en-us/azure/active-directory/authentication/concept-mfa-howitworks</a:t>
            </a:r>
          </a:p>
          <a:p>
            <a:endParaRPr lang="en-IE" sz="900" b="0" i="0" u="none" strike="noStrike" kern="1200" dirty="0">
              <a:solidFill>
                <a:schemeClr val="tx1"/>
              </a:solidFill>
              <a:effectLst/>
              <a:latin typeface="Segoe UI Light" pitchFamily="34" charset="0"/>
              <a:ea typeface="+mn-ea"/>
              <a:cs typeface="+mn-cs"/>
            </a:endParaRPr>
          </a:p>
          <a:p>
            <a:pPr algn="l"/>
            <a:r>
              <a:rPr lang="en-GB" sz="2000" b="0" i="0" dirty="0">
                <a:solidFill>
                  <a:srgbClr val="E6E6E6"/>
                </a:solidFill>
                <a:effectLst/>
                <a:latin typeface="Segoe UI" panose="020B0502040204020203" pitchFamily="34" charset="0"/>
              </a:rPr>
              <a:t>The FIDO (Fast </a:t>
            </a:r>
            <a:r>
              <a:rPr lang="en-GB" sz="2000" b="0" i="0" dirty="0" err="1">
                <a:solidFill>
                  <a:srgbClr val="E6E6E6"/>
                </a:solidFill>
                <a:effectLst/>
                <a:latin typeface="Segoe UI" panose="020B0502040204020203" pitchFamily="34" charset="0"/>
              </a:rPr>
              <a:t>IDentity</a:t>
            </a:r>
            <a:r>
              <a:rPr lang="en-GB" sz="2000" b="0" i="0" dirty="0">
                <a:solidFill>
                  <a:srgbClr val="E6E6E6"/>
                </a:solidFill>
                <a:effectLst/>
                <a:latin typeface="Segoe UI" panose="020B0502040204020203" pitchFamily="34" charset="0"/>
              </a:rPr>
              <a:t> Online) Alliance helps to promote open authentication standards and reduce the use of passwords as a form of authentication. FIDO2 is the latest standard that incorporates the web authentication (</a:t>
            </a:r>
            <a:r>
              <a:rPr lang="en-GB" sz="2000" b="0" i="0" dirty="0" err="1">
                <a:solidFill>
                  <a:srgbClr val="E6E6E6"/>
                </a:solidFill>
                <a:effectLst/>
                <a:latin typeface="Segoe UI" panose="020B0502040204020203" pitchFamily="34" charset="0"/>
              </a:rPr>
              <a:t>WebAuthn</a:t>
            </a:r>
            <a:r>
              <a:rPr lang="en-GB" sz="2000" b="0" i="0" dirty="0">
                <a:solidFill>
                  <a:srgbClr val="E6E6E6"/>
                </a:solidFill>
                <a:effectLst/>
                <a:latin typeface="Segoe UI" panose="020B0502040204020203" pitchFamily="34" charset="0"/>
              </a:rPr>
              <a:t>) standard.</a:t>
            </a:r>
          </a:p>
          <a:p>
            <a:pPr algn="l"/>
            <a:r>
              <a:rPr lang="en-GB" sz="2000" b="0" i="0" dirty="0">
                <a:solidFill>
                  <a:srgbClr val="E6E6E6"/>
                </a:solidFill>
                <a:effectLst/>
                <a:latin typeface="Segoe UI" panose="020B0502040204020203" pitchFamily="34" charset="0"/>
              </a:rPr>
              <a:t>FIDO2 security keys are an </a:t>
            </a:r>
            <a:r>
              <a:rPr lang="en-GB" sz="2000" b="0" i="0" dirty="0" err="1">
                <a:solidFill>
                  <a:srgbClr val="E6E6E6"/>
                </a:solidFill>
                <a:effectLst/>
                <a:latin typeface="Segoe UI" panose="020B0502040204020203" pitchFamily="34" charset="0"/>
              </a:rPr>
              <a:t>unphishable</a:t>
            </a:r>
            <a:r>
              <a:rPr lang="en-GB" sz="2000" b="0" i="0" dirty="0">
                <a:solidFill>
                  <a:srgbClr val="E6E6E6"/>
                </a:solidFill>
                <a:effectLst/>
                <a:latin typeface="Segoe UI" panose="020B0502040204020203" pitchFamily="34" charset="0"/>
              </a:rPr>
              <a:t> standards-based </a:t>
            </a:r>
            <a:r>
              <a:rPr lang="en-GB" sz="2000" b="0" i="0" dirty="0" err="1">
                <a:solidFill>
                  <a:srgbClr val="E6E6E6"/>
                </a:solidFill>
                <a:effectLst/>
                <a:latin typeface="Segoe UI" panose="020B0502040204020203" pitchFamily="34" charset="0"/>
              </a:rPr>
              <a:t>passwordless</a:t>
            </a:r>
            <a:r>
              <a:rPr lang="en-GB" sz="2000" b="0" i="0" dirty="0">
                <a:solidFill>
                  <a:srgbClr val="E6E6E6"/>
                </a:solidFill>
                <a:effectLst/>
                <a:latin typeface="Segoe UI" panose="020B0502040204020203" pitchFamily="34" charset="0"/>
              </a:rPr>
              <a:t> authentication method that can come in any form factor. Fast Identity Online (FIDO) is an open standard for </a:t>
            </a:r>
            <a:r>
              <a:rPr lang="en-GB" sz="2000" b="0" i="0" dirty="0" err="1">
                <a:solidFill>
                  <a:srgbClr val="E6E6E6"/>
                </a:solidFill>
                <a:effectLst/>
                <a:latin typeface="Segoe UI" panose="020B0502040204020203" pitchFamily="34" charset="0"/>
              </a:rPr>
              <a:t>passwordless</a:t>
            </a:r>
            <a:r>
              <a:rPr lang="en-GB" sz="2000" b="0" i="0" dirty="0">
                <a:solidFill>
                  <a:srgbClr val="E6E6E6"/>
                </a:solidFill>
                <a:effectLst/>
                <a:latin typeface="Segoe UI" panose="020B0502040204020203" pitchFamily="34" charset="0"/>
              </a:rPr>
              <a:t> authentication. FIDO allows users and organizations to leverage the standard to sign-in to their resources without a username or password by using an external security key or a platform key built into a device.</a:t>
            </a:r>
          </a:p>
          <a:p>
            <a:pPr algn="l"/>
            <a:r>
              <a:rPr lang="en-GB" sz="2000" b="0" i="0" dirty="0">
                <a:solidFill>
                  <a:srgbClr val="E6E6E6"/>
                </a:solidFill>
                <a:effectLst/>
                <a:latin typeface="Segoe UI" panose="020B0502040204020203" pitchFamily="34" charset="0"/>
              </a:rPr>
              <a:t>Users can register and then select a FIDO2 security key at the sign-in interface as their main means of authentication. These FIDO2 security keys are typically USB devices, but could also use Bluetooth or NFC. With a hardware device that handles the authentication, the security of an account is increased as there's no password that could be exposed or guessed.</a:t>
            </a:r>
          </a:p>
          <a:p>
            <a:endParaRPr lang="en-IE" sz="900" b="0" i="0" u="none" strike="noStrike" kern="1200" dirty="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4/21/2023 2:48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3960289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https://docs.microsoft.com/learn/modules/describe-azure-identity-access-security/4-external-identities</a:t>
            </a:r>
          </a:p>
          <a:p>
            <a:endParaRPr lang="en-US" dirty="0"/>
          </a:p>
          <a:p>
            <a:pPr algn="l">
              <a:buFont typeface="Arial" panose="020B0604020202020204" pitchFamily="34" charset="0"/>
              <a:buChar char="•"/>
            </a:pPr>
            <a:r>
              <a:rPr lang="en-GB" b="1" i="0" dirty="0">
                <a:solidFill>
                  <a:srgbClr val="E6E6E6"/>
                </a:solidFill>
                <a:effectLst/>
                <a:latin typeface="Segoe UI" panose="020B0502040204020203" pitchFamily="34" charset="0"/>
              </a:rPr>
              <a:t>Business to business (B2B) collaboration</a:t>
            </a:r>
            <a:r>
              <a:rPr lang="en-GB" b="0" i="0" dirty="0">
                <a:solidFill>
                  <a:srgbClr val="E6E6E6"/>
                </a:solidFill>
                <a:effectLst/>
                <a:latin typeface="Segoe UI" panose="020B0502040204020203" pitchFamily="34" charset="0"/>
              </a:rPr>
              <a:t> </a:t>
            </a:r>
          </a:p>
          <a:p>
            <a:pPr algn="l">
              <a:buFont typeface="Arial" panose="020B0604020202020204" pitchFamily="34" charset="0"/>
              <a:buChar char="•"/>
            </a:pPr>
            <a:r>
              <a:rPr lang="en-GB" b="0" i="0" dirty="0">
                <a:solidFill>
                  <a:srgbClr val="E6E6E6"/>
                </a:solidFill>
                <a:effectLst/>
                <a:latin typeface="Segoe UI" panose="020B0502040204020203" pitchFamily="34" charset="0"/>
              </a:rPr>
              <a:t>Collaborate with external users by letting them use their preferred identity to sign-in to your Microsoft applications or other enterprise applications (SaaS apps, custom-developed apps, etc.). B2B collaboration users are represented in your directory, typically as guest users.</a:t>
            </a:r>
          </a:p>
          <a:p>
            <a:pPr algn="l">
              <a:buFont typeface="Arial" panose="020B0604020202020204" pitchFamily="34" charset="0"/>
              <a:buChar char="•"/>
            </a:pPr>
            <a:endParaRPr lang="en-GB" b="0" i="0" dirty="0">
              <a:solidFill>
                <a:srgbClr val="E6E6E6"/>
              </a:solidFill>
              <a:effectLst/>
              <a:latin typeface="Segoe UI" panose="020B0502040204020203" pitchFamily="34" charset="0"/>
            </a:endParaRPr>
          </a:p>
          <a:p>
            <a:pPr algn="l">
              <a:buFont typeface="Arial" panose="020B0604020202020204" pitchFamily="34" charset="0"/>
              <a:buChar char="•"/>
            </a:pPr>
            <a:r>
              <a:rPr lang="en-GB" b="1" i="0" dirty="0">
                <a:solidFill>
                  <a:srgbClr val="E6E6E6"/>
                </a:solidFill>
                <a:effectLst/>
                <a:latin typeface="Segoe UI" panose="020B0502040204020203" pitchFamily="34" charset="0"/>
              </a:rPr>
              <a:t>B2B direct connect</a:t>
            </a:r>
            <a:r>
              <a:rPr lang="en-GB" b="0" i="0" dirty="0">
                <a:solidFill>
                  <a:srgbClr val="E6E6E6"/>
                </a:solidFill>
                <a:effectLst/>
                <a:latin typeface="Segoe UI" panose="020B0502040204020203" pitchFamily="34" charset="0"/>
              </a:rPr>
              <a:t> </a:t>
            </a:r>
          </a:p>
          <a:p>
            <a:pPr algn="l">
              <a:buFont typeface="Arial" panose="020B0604020202020204" pitchFamily="34" charset="0"/>
              <a:buChar char="•"/>
            </a:pPr>
            <a:r>
              <a:rPr lang="en-GB" b="0" i="0" dirty="0">
                <a:solidFill>
                  <a:srgbClr val="E6E6E6"/>
                </a:solidFill>
                <a:effectLst/>
                <a:latin typeface="Segoe UI" panose="020B0502040204020203" pitchFamily="34" charset="0"/>
              </a:rPr>
              <a:t>Establish a mutual, two-way trust with another Azure AD organization for seamless collaboration. B2B direct connect currently supports Teams shared channels, enabling external users to access your resources from within their home instances of Teams. B2B direct connect users aren't represented in your directory, but they're visible from within the Teams shared channel and can be monitored in Teams admin </a:t>
            </a:r>
            <a:r>
              <a:rPr lang="en-GB" b="0" i="0" dirty="0" err="1">
                <a:solidFill>
                  <a:srgbClr val="E6E6E6"/>
                </a:solidFill>
                <a:effectLst/>
                <a:latin typeface="Segoe UI" panose="020B0502040204020203" pitchFamily="34" charset="0"/>
              </a:rPr>
              <a:t>center</a:t>
            </a:r>
            <a:r>
              <a:rPr lang="en-GB" b="0" i="0" dirty="0">
                <a:solidFill>
                  <a:srgbClr val="E6E6E6"/>
                </a:solidFill>
                <a:effectLst/>
                <a:latin typeface="Segoe UI" panose="020B0502040204020203" pitchFamily="34" charset="0"/>
              </a:rPr>
              <a:t> reports.</a:t>
            </a:r>
          </a:p>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4/21/2023 2:48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8</a:t>
            </a:fld>
            <a:endParaRPr lang="en-US"/>
          </a:p>
        </p:txBody>
      </p:sp>
    </p:spTree>
    <p:extLst>
      <p:ext uri="{BB962C8B-B14F-4D97-AF65-F5344CB8AC3E}">
        <p14:creationId xmlns:p14="http://schemas.microsoft.com/office/powerpoint/2010/main" val="1460169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https://docs.microsoft.com/learn/modules/describe-azure-identity-access-security/4-external-identities</a:t>
            </a:r>
          </a:p>
          <a:p>
            <a:endParaRPr lang="en-US" dirty="0"/>
          </a:p>
          <a:p>
            <a:pPr marL="0" marR="0" lvl="0" indent="0" algn="l" defTabSz="914367" rtl="0" eaLnBrk="1" fontAlgn="auto" latinLnBrk="0" hangingPunct="1">
              <a:lnSpc>
                <a:spcPct val="90000"/>
              </a:lnSpc>
              <a:spcBef>
                <a:spcPts val="0"/>
              </a:spcBef>
              <a:spcAft>
                <a:spcPts val="333"/>
              </a:spcAft>
              <a:buClrTx/>
              <a:buSzTx/>
              <a:buFontTx/>
              <a:buNone/>
              <a:tabLst/>
              <a:defRPr/>
            </a:pPr>
            <a:r>
              <a:rPr lang="en-GB" b="1" i="0" dirty="0">
                <a:solidFill>
                  <a:srgbClr val="E6E6E6"/>
                </a:solidFill>
                <a:effectLst/>
                <a:latin typeface="Segoe UI" panose="020B0502040204020203" pitchFamily="34" charset="0"/>
              </a:rPr>
              <a:t>Azure AD business to customer (B2C)</a:t>
            </a:r>
            <a:r>
              <a:rPr lang="en-GB" b="0" i="0" dirty="0">
                <a:solidFill>
                  <a:srgbClr val="E6E6E6"/>
                </a:solidFill>
                <a:effectLst/>
                <a:latin typeface="Segoe UI" panose="020B0502040204020203" pitchFamily="34" charset="0"/>
              </a:rPr>
              <a:t> </a:t>
            </a:r>
          </a:p>
          <a:p>
            <a:pPr marL="0" marR="0" lvl="0" indent="0" algn="l" defTabSz="914367" rtl="0" eaLnBrk="1" fontAlgn="auto" latinLnBrk="0" hangingPunct="1">
              <a:lnSpc>
                <a:spcPct val="90000"/>
              </a:lnSpc>
              <a:spcBef>
                <a:spcPts val="0"/>
              </a:spcBef>
              <a:spcAft>
                <a:spcPts val="333"/>
              </a:spcAft>
              <a:buClrTx/>
              <a:buSzTx/>
              <a:buFontTx/>
              <a:buNone/>
              <a:tabLst/>
              <a:defRPr/>
            </a:pPr>
            <a:r>
              <a:rPr lang="en-GB" b="0" i="0" dirty="0">
                <a:solidFill>
                  <a:srgbClr val="E6E6E6"/>
                </a:solidFill>
                <a:effectLst/>
                <a:latin typeface="Segoe UI" panose="020B0502040204020203" pitchFamily="34" charset="0"/>
              </a:rPr>
              <a:t>Publish modern SaaS apps or custom-developed apps (excluding Microsoft apps) to consumers and customers, while using Azure AD B2C for identity and access management.</a:t>
            </a:r>
          </a:p>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4/21/2023 2:48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9</a:t>
            </a:fld>
            <a:endParaRPr lang="en-US"/>
          </a:p>
        </p:txBody>
      </p:sp>
    </p:spTree>
    <p:extLst>
      <p:ext uri="{BB962C8B-B14F-4D97-AF65-F5344CB8AC3E}">
        <p14:creationId xmlns:p14="http://schemas.microsoft.com/office/powerpoint/2010/main" val="32784813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9" name="Title 1"/>
          <p:cNvSpPr>
            <a:spLocks noGrp="1"/>
          </p:cNvSpPr>
          <p:nvPr>
            <p:ph type="title" hasCustomPrompt="1"/>
          </p:nvPr>
        </p:nvSpPr>
        <p:spPr>
          <a:xfrm>
            <a:off x="584200" y="2979778"/>
            <a:ext cx="4572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4572000"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pic>
        <p:nvPicPr>
          <p:cNvPr id="12" name="Picture 11">
            <a:extLst>
              <a:ext uri="{FF2B5EF4-FFF2-40B4-BE49-F238E27FC236}">
                <a16:creationId xmlns:a16="http://schemas.microsoft.com/office/drawing/2014/main" id="{99F328AE-26F0-42B9-988D-535B1145C96D}"/>
              </a:ext>
            </a:extLst>
          </p:cNvPr>
          <p:cNvPicPr>
            <a:picLocks noChangeAspect="1"/>
          </p:cNvPicPr>
          <p:nvPr userDrawn="1"/>
        </p:nvPicPr>
        <p:blipFill>
          <a:blip r:embed="rId3"/>
          <a:stretch>
            <a:fillRect/>
          </a:stretch>
        </p:blipFill>
        <p:spPr>
          <a:xfrm>
            <a:off x="6250758" y="800100"/>
            <a:ext cx="5024485" cy="5257800"/>
          </a:xfrm>
          <a:prstGeom prst="rect">
            <a:avLst/>
          </a:prstGeom>
        </p:spPr>
      </p:pic>
    </p:spTree>
    <p:extLst>
      <p:ext uri="{BB962C8B-B14F-4D97-AF65-F5344CB8AC3E}">
        <p14:creationId xmlns:p14="http://schemas.microsoft.com/office/powerpoint/2010/main" val="18495981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em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07777"/>
          </a:xfrm>
          <a:noFill/>
        </p:spPr>
        <p:txBody>
          <a:bodyPr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a:t>Speaker name</a:t>
            </a:r>
          </a:p>
        </p:txBody>
      </p:sp>
      <p:pic>
        <p:nvPicPr>
          <p:cNvPr id="9" name="Picture 8">
            <a:extLst>
              <a:ext uri="{FF2B5EF4-FFF2-40B4-BE49-F238E27FC236}">
                <a16:creationId xmlns:a16="http://schemas.microsoft.com/office/drawing/2014/main" id="{E631573B-58F8-43B4-8E3E-6F895442CB9B}"/>
              </a:ext>
            </a:extLst>
          </p:cNvPr>
          <p:cNvPicPr>
            <a:picLocks noChangeAspect="1"/>
          </p:cNvPicPr>
          <p:nvPr userDrawn="1"/>
        </p:nvPicPr>
        <p:blipFill>
          <a:blip r:embed="rId2"/>
          <a:stretch>
            <a:fillRect/>
          </a:stretch>
        </p:blipFill>
        <p:spPr>
          <a:xfrm>
            <a:off x="9344025" y="3898483"/>
            <a:ext cx="2265363" cy="2370555"/>
          </a:xfrm>
          <a:prstGeom prst="rect">
            <a:avLst/>
          </a:prstGeom>
        </p:spPr>
      </p:pic>
    </p:spTree>
    <p:extLst>
      <p:ext uri="{BB962C8B-B14F-4D97-AF65-F5344CB8AC3E}">
        <p14:creationId xmlns:p14="http://schemas.microsoft.com/office/powerpoint/2010/main" val="3897602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ext option_4 row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dirty="0"/>
              <a:t>Text layout: four rows</a:t>
            </a:r>
          </a:p>
        </p:txBody>
      </p:sp>
      <p:sp>
        <p:nvSpPr>
          <p:cNvPr id="5" name="Text Placeholder 4"/>
          <p:cNvSpPr>
            <a:spLocks noGrp="1"/>
          </p:cNvSpPr>
          <p:nvPr>
            <p:ph type="body" sz="quarter" idx="11" hasCustomPrompt="1"/>
          </p:nvPr>
        </p:nvSpPr>
        <p:spPr>
          <a:xfrm>
            <a:off x="1568744" y="1456896"/>
            <a:ext cx="10204614" cy="896552"/>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lvl="1"/>
            <a:r>
              <a:rPr lang="en-US" dirty="0"/>
              <a:t>Body copy Segoe UI Regular 14/18. The quick brown fox jumps over the lazy dog. The quick brown fox jumps over the lazy dog. The quick brown fox jumps over the lazy dog.</a:t>
            </a:r>
          </a:p>
        </p:txBody>
      </p:sp>
      <p:cxnSp>
        <p:nvCxnSpPr>
          <p:cNvPr id="7" name="Straight Connector 6">
            <a:extLst>
              <a:ext uri="{FF2B5EF4-FFF2-40B4-BE49-F238E27FC236}">
                <a16:creationId xmlns:a16="http://schemas.microsoft.com/office/drawing/2014/main" id="{8AF631F7-0FD6-4620-8D4C-845139540698}"/>
              </a:ext>
              <a:ext uri="{C183D7F6-B498-43B3-948B-1728B52AA6E4}">
                <adec:decorative xmlns:adec="http://schemas.microsoft.com/office/drawing/2017/decorative" val="1"/>
              </a:ext>
            </a:extLst>
          </p:cNvPr>
          <p:cNvCxnSpPr>
            <a:cxnSpLocks/>
          </p:cNvCxnSpPr>
          <p:nvPr/>
        </p:nvCxnSpPr>
        <p:spPr>
          <a:xfrm>
            <a:off x="1568744" y="2450308"/>
            <a:ext cx="10191168"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4"/>
          <p:cNvSpPr>
            <a:spLocks noGrp="1"/>
          </p:cNvSpPr>
          <p:nvPr>
            <p:ph type="body" sz="quarter" idx="15" hasCustomPrompt="1"/>
          </p:nvPr>
        </p:nvSpPr>
        <p:spPr>
          <a:xfrm>
            <a:off x="1568744" y="2546889"/>
            <a:ext cx="10204614" cy="896552"/>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8" name="Straight Connector 7">
            <a:extLst>
              <a:ext uri="{FF2B5EF4-FFF2-40B4-BE49-F238E27FC236}">
                <a16:creationId xmlns:a16="http://schemas.microsoft.com/office/drawing/2014/main" id="{13359E8F-F4BC-46D9-A456-1AEF499C6D31}"/>
              </a:ext>
              <a:ext uri="{C183D7F6-B498-43B3-948B-1728B52AA6E4}">
                <adec:decorative xmlns:adec="http://schemas.microsoft.com/office/drawing/2017/decorative" val="1"/>
              </a:ext>
            </a:extLst>
          </p:cNvPr>
          <p:cNvCxnSpPr>
            <a:cxnSpLocks/>
          </p:cNvCxnSpPr>
          <p:nvPr/>
        </p:nvCxnSpPr>
        <p:spPr>
          <a:xfrm>
            <a:off x="1568744" y="3540146"/>
            <a:ext cx="10191168"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 Placeholder 4"/>
          <p:cNvSpPr>
            <a:spLocks noGrp="1"/>
          </p:cNvSpPr>
          <p:nvPr>
            <p:ph type="body" sz="quarter" idx="17" hasCustomPrompt="1"/>
          </p:nvPr>
        </p:nvSpPr>
        <p:spPr>
          <a:xfrm>
            <a:off x="1568744" y="3636882"/>
            <a:ext cx="10204614" cy="896552"/>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9" name="Straight Connector 8">
            <a:extLst>
              <a:ext uri="{FF2B5EF4-FFF2-40B4-BE49-F238E27FC236}">
                <a16:creationId xmlns:a16="http://schemas.microsoft.com/office/drawing/2014/main" id="{15248E5B-B35D-43BA-B0E9-DDA9F982CABC}"/>
              </a:ext>
              <a:ext uri="{C183D7F6-B498-43B3-948B-1728B52AA6E4}">
                <adec:decorative xmlns:adec="http://schemas.microsoft.com/office/drawing/2017/decorative" val="1"/>
              </a:ext>
            </a:extLst>
          </p:cNvPr>
          <p:cNvCxnSpPr>
            <a:cxnSpLocks/>
          </p:cNvCxnSpPr>
          <p:nvPr/>
        </p:nvCxnSpPr>
        <p:spPr>
          <a:xfrm>
            <a:off x="1568744" y="4629985"/>
            <a:ext cx="10191168"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4"/>
          <p:cNvSpPr>
            <a:spLocks noGrp="1"/>
          </p:cNvSpPr>
          <p:nvPr>
            <p:ph type="body" sz="quarter" idx="19" hasCustomPrompt="1"/>
          </p:nvPr>
        </p:nvSpPr>
        <p:spPr>
          <a:xfrm>
            <a:off x="1568744" y="4726875"/>
            <a:ext cx="10204614" cy="896552"/>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lvl="1"/>
            <a:r>
              <a:rPr lang="en-US"/>
              <a:t>Body copy Segoe UI Regular 14/18. The quick brown fox jumps over the lazy dog. The quick brown fox jumps over the lazy dog. The quick brown fox jumps over the lazy dog.</a:t>
            </a:r>
          </a:p>
        </p:txBody>
      </p:sp>
      <p:sp>
        <p:nvSpPr>
          <p:cNvPr id="2" name="Footer Placeholder 1">
            <a:extLst>
              <a:ext uri="{FF2B5EF4-FFF2-40B4-BE49-F238E27FC236}">
                <a16:creationId xmlns:a16="http://schemas.microsoft.com/office/drawing/2014/main" id="{84CDC89F-49F0-4D24-9E6F-B7B972EB3B8F}"/>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3812629292"/>
      </p:ext>
    </p:extLst>
  </p:cSld>
  <p:clrMapOvr>
    <a:masterClrMapping/>
  </p:clrMapOvr>
  <p:transition>
    <p:fade/>
  </p:transition>
  <p:hf sldNum="0" hdr="0" ftr="0" dt="0"/>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Text option_5 row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dirty="0"/>
              <a:t>Text layout: five rows</a:t>
            </a:r>
          </a:p>
        </p:txBody>
      </p:sp>
      <p:sp>
        <p:nvSpPr>
          <p:cNvPr id="5" name="Text Placeholder 4"/>
          <p:cNvSpPr>
            <a:spLocks noGrp="1"/>
          </p:cNvSpPr>
          <p:nvPr>
            <p:ph type="body" sz="quarter" idx="11" hasCustomPrompt="1"/>
          </p:nvPr>
        </p:nvSpPr>
        <p:spPr>
          <a:xfrm>
            <a:off x="1568744" y="1456896"/>
            <a:ext cx="10204614" cy="896552"/>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dirty="0"/>
              <a:t>Body copy Segoe UI Regular 14/18. The quick brown fox jumps over the lazy dog. The quick brown fox jumps over the lazy dog. The quick brown fox jumps over the lazy dog.</a:t>
            </a:r>
          </a:p>
        </p:txBody>
      </p:sp>
      <p:cxnSp>
        <p:nvCxnSpPr>
          <p:cNvPr id="8" name="Straight Connector 7">
            <a:extLst>
              <a:ext uri="{FF2B5EF4-FFF2-40B4-BE49-F238E27FC236}">
                <a16:creationId xmlns:a16="http://schemas.microsoft.com/office/drawing/2014/main" id="{18C7A5BA-6D5F-4F89-8133-5E7B5AFA5388}"/>
              </a:ext>
              <a:ext uri="{C183D7F6-B498-43B3-948B-1728B52AA6E4}">
                <adec:decorative xmlns:adec="http://schemas.microsoft.com/office/drawing/2017/decorative" val="1"/>
              </a:ext>
            </a:extLst>
          </p:cNvPr>
          <p:cNvCxnSpPr>
            <a:cxnSpLocks/>
          </p:cNvCxnSpPr>
          <p:nvPr/>
        </p:nvCxnSpPr>
        <p:spPr>
          <a:xfrm>
            <a:off x="1568744" y="2412957"/>
            <a:ext cx="10191168"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4"/>
          <p:cNvSpPr>
            <a:spLocks noGrp="1"/>
          </p:cNvSpPr>
          <p:nvPr>
            <p:ph type="body" sz="quarter" idx="15" hasCustomPrompt="1"/>
          </p:nvPr>
        </p:nvSpPr>
        <p:spPr>
          <a:xfrm>
            <a:off x="1568744" y="2472176"/>
            <a:ext cx="10204614" cy="896552"/>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9" name="Straight Connector 8">
            <a:extLst>
              <a:ext uri="{FF2B5EF4-FFF2-40B4-BE49-F238E27FC236}">
                <a16:creationId xmlns:a16="http://schemas.microsoft.com/office/drawing/2014/main" id="{CBD0695E-5B97-44BE-B0A8-F9214D354151}"/>
              </a:ext>
              <a:ext uri="{C183D7F6-B498-43B3-948B-1728B52AA6E4}">
                <adec:decorative xmlns:adec="http://schemas.microsoft.com/office/drawing/2017/decorative" val="1"/>
              </a:ext>
            </a:extLst>
          </p:cNvPr>
          <p:cNvCxnSpPr>
            <a:cxnSpLocks/>
          </p:cNvCxnSpPr>
          <p:nvPr/>
        </p:nvCxnSpPr>
        <p:spPr>
          <a:xfrm>
            <a:off x="1568744" y="3428093"/>
            <a:ext cx="10191168"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 Placeholder 4"/>
          <p:cNvSpPr>
            <a:spLocks noGrp="1"/>
          </p:cNvSpPr>
          <p:nvPr>
            <p:ph type="body" sz="quarter" idx="17" hasCustomPrompt="1"/>
          </p:nvPr>
        </p:nvSpPr>
        <p:spPr>
          <a:xfrm>
            <a:off x="1568744" y="3487457"/>
            <a:ext cx="10204614" cy="896552"/>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10" name="Straight Connector 9">
            <a:extLst>
              <a:ext uri="{FF2B5EF4-FFF2-40B4-BE49-F238E27FC236}">
                <a16:creationId xmlns:a16="http://schemas.microsoft.com/office/drawing/2014/main" id="{D602F602-8AD2-44FB-96AC-197B0B03616F}"/>
              </a:ext>
              <a:ext uri="{C183D7F6-B498-43B3-948B-1728B52AA6E4}">
                <adec:decorative xmlns:adec="http://schemas.microsoft.com/office/drawing/2017/decorative" val="1"/>
              </a:ext>
            </a:extLst>
          </p:cNvPr>
          <p:cNvCxnSpPr>
            <a:cxnSpLocks/>
          </p:cNvCxnSpPr>
          <p:nvPr/>
        </p:nvCxnSpPr>
        <p:spPr>
          <a:xfrm>
            <a:off x="1568744" y="4443230"/>
            <a:ext cx="10191168"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4"/>
          <p:cNvSpPr>
            <a:spLocks noGrp="1"/>
          </p:cNvSpPr>
          <p:nvPr>
            <p:ph type="body" sz="quarter" idx="19" hasCustomPrompt="1"/>
          </p:nvPr>
        </p:nvSpPr>
        <p:spPr>
          <a:xfrm>
            <a:off x="1568744" y="4502737"/>
            <a:ext cx="10204614" cy="896552"/>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11" name="Straight Connector 10">
            <a:extLst>
              <a:ext uri="{FF2B5EF4-FFF2-40B4-BE49-F238E27FC236}">
                <a16:creationId xmlns:a16="http://schemas.microsoft.com/office/drawing/2014/main" id="{C5EE9FF8-98D9-46AE-9E3D-2F72E00C7752}"/>
              </a:ext>
              <a:ext uri="{C183D7F6-B498-43B3-948B-1728B52AA6E4}">
                <adec:decorative xmlns:adec="http://schemas.microsoft.com/office/drawing/2017/decorative" val="1"/>
              </a:ext>
            </a:extLst>
          </p:cNvPr>
          <p:cNvCxnSpPr>
            <a:cxnSpLocks/>
          </p:cNvCxnSpPr>
          <p:nvPr/>
        </p:nvCxnSpPr>
        <p:spPr>
          <a:xfrm>
            <a:off x="1568744" y="5458366"/>
            <a:ext cx="10191168"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0" name="Text Placeholder 4"/>
          <p:cNvSpPr>
            <a:spLocks noGrp="1"/>
          </p:cNvSpPr>
          <p:nvPr>
            <p:ph type="body" sz="quarter" idx="21" hasCustomPrompt="1"/>
          </p:nvPr>
        </p:nvSpPr>
        <p:spPr>
          <a:xfrm>
            <a:off x="1568744" y="5518016"/>
            <a:ext cx="10204614" cy="896552"/>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sp>
        <p:nvSpPr>
          <p:cNvPr id="2" name="Footer Placeholder 1">
            <a:extLst>
              <a:ext uri="{FF2B5EF4-FFF2-40B4-BE49-F238E27FC236}">
                <a16:creationId xmlns:a16="http://schemas.microsoft.com/office/drawing/2014/main" id="{4ED2AB97-27A5-4C49-966A-5D75D13B8CC2}"/>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2242763914"/>
      </p:ext>
    </p:extLst>
  </p:cSld>
  <p:clrMapOvr>
    <a:masterClrMapping/>
  </p:clrMapOvr>
  <p:transition>
    <p:fade/>
  </p:transition>
  <p:hf sldNum="0" hdr="0" ftr="0" dt="0"/>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Text option_6 row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dirty="0"/>
              <a:t>Text layout: six rows</a:t>
            </a:r>
          </a:p>
        </p:txBody>
      </p:sp>
      <p:sp>
        <p:nvSpPr>
          <p:cNvPr id="5" name="Text Placeholder 4"/>
          <p:cNvSpPr>
            <a:spLocks noGrp="1"/>
          </p:cNvSpPr>
          <p:nvPr>
            <p:ph type="body" sz="quarter" idx="11" hasCustomPrompt="1"/>
          </p:nvPr>
        </p:nvSpPr>
        <p:spPr>
          <a:xfrm>
            <a:off x="1389459" y="1456896"/>
            <a:ext cx="10383899" cy="728448"/>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dirty="0"/>
              <a:t>Body copy Segoe UI Regular 14/18. The quick brown fox jumps over the lazy dog. The quick brown fox jumps over the lazy dog. The quick brown fox jumps over the lazy dog.</a:t>
            </a:r>
          </a:p>
        </p:txBody>
      </p:sp>
      <p:cxnSp>
        <p:nvCxnSpPr>
          <p:cNvPr id="9" name="Straight Connector 8">
            <a:extLst>
              <a:ext uri="{FF2B5EF4-FFF2-40B4-BE49-F238E27FC236}">
                <a16:creationId xmlns:a16="http://schemas.microsoft.com/office/drawing/2014/main" id="{91176662-41A1-45F5-9F2A-CB3D5785A657}"/>
              </a:ext>
              <a:ext uri="{C183D7F6-B498-43B3-948B-1728B52AA6E4}">
                <adec:decorative xmlns:adec="http://schemas.microsoft.com/office/drawing/2017/decorative" val="1"/>
              </a:ext>
            </a:extLst>
          </p:cNvPr>
          <p:cNvCxnSpPr>
            <a:cxnSpLocks/>
          </p:cNvCxnSpPr>
          <p:nvPr/>
        </p:nvCxnSpPr>
        <p:spPr>
          <a:xfrm>
            <a:off x="1403101" y="2244505"/>
            <a:ext cx="1035681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4"/>
          <p:cNvSpPr>
            <a:spLocks noGrp="1"/>
          </p:cNvSpPr>
          <p:nvPr>
            <p:ph type="body" sz="quarter" idx="15" hasCustomPrompt="1"/>
          </p:nvPr>
        </p:nvSpPr>
        <p:spPr>
          <a:xfrm>
            <a:off x="1389459" y="2303329"/>
            <a:ext cx="10383899" cy="728448"/>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10" name="Straight Connector 9">
            <a:extLst>
              <a:ext uri="{FF2B5EF4-FFF2-40B4-BE49-F238E27FC236}">
                <a16:creationId xmlns:a16="http://schemas.microsoft.com/office/drawing/2014/main" id="{F1B8295B-9399-43B5-961D-6D1444246663}"/>
              </a:ext>
              <a:ext uri="{C183D7F6-B498-43B3-948B-1728B52AA6E4}">
                <adec:decorative xmlns:adec="http://schemas.microsoft.com/office/drawing/2017/decorative" val="1"/>
              </a:ext>
            </a:extLst>
          </p:cNvPr>
          <p:cNvCxnSpPr>
            <a:cxnSpLocks/>
          </p:cNvCxnSpPr>
          <p:nvPr/>
        </p:nvCxnSpPr>
        <p:spPr>
          <a:xfrm>
            <a:off x="1403101" y="3090816"/>
            <a:ext cx="1035681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 Placeholder 4"/>
          <p:cNvSpPr>
            <a:spLocks noGrp="1"/>
          </p:cNvSpPr>
          <p:nvPr>
            <p:ph type="body" sz="quarter" idx="17" hasCustomPrompt="1"/>
          </p:nvPr>
        </p:nvSpPr>
        <p:spPr>
          <a:xfrm>
            <a:off x="1389459" y="3149762"/>
            <a:ext cx="10383899" cy="728448"/>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15" name="Straight Connector 14">
            <a:extLst>
              <a:ext uri="{FF2B5EF4-FFF2-40B4-BE49-F238E27FC236}">
                <a16:creationId xmlns:a16="http://schemas.microsoft.com/office/drawing/2014/main" id="{8661FE75-B00C-4695-B37C-FB53546A5F0A}"/>
              </a:ext>
              <a:ext uri="{C183D7F6-B498-43B3-948B-1728B52AA6E4}">
                <adec:decorative xmlns:adec="http://schemas.microsoft.com/office/drawing/2017/decorative" val="1"/>
              </a:ext>
            </a:extLst>
          </p:cNvPr>
          <p:cNvCxnSpPr>
            <a:cxnSpLocks/>
          </p:cNvCxnSpPr>
          <p:nvPr/>
        </p:nvCxnSpPr>
        <p:spPr>
          <a:xfrm>
            <a:off x="1403101" y="3937128"/>
            <a:ext cx="1035681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4"/>
          <p:cNvSpPr>
            <a:spLocks noGrp="1"/>
          </p:cNvSpPr>
          <p:nvPr>
            <p:ph type="body" sz="quarter" idx="19" hasCustomPrompt="1"/>
          </p:nvPr>
        </p:nvSpPr>
        <p:spPr>
          <a:xfrm>
            <a:off x="1389459" y="3996194"/>
            <a:ext cx="10383899" cy="728448"/>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11" name="Straight Connector 10">
            <a:extLst>
              <a:ext uri="{FF2B5EF4-FFF2-40B4-BE49-F238E27FC236}">
                <a16:creationId xmlns:a16="http://schemas.microsoft.com/office/drawing/2014/main" id="{44FEBE66-8971-4138-8B29-7373BB7CD1B7}"/>
              </a:ext>
              <a:ext uri="{C183D7F6-B498-43B3-948B-1728B52AA6E4}">
                <adec:decorative xmlns:adec="http://schemas.microsoft.com/office/drawing/2017/decorative" val="1"/>
              </a:ext>
            </a:extLst>
          </p:cNvPr>
          <p:cNvCxnSpPr>
            <a:cxnSpLocks/>
          </p:cNvCxnSpPr>
          <p:nvPr/>
        </p:nvCxnSpPr>
        <p:spPr>
          <a:xfrm>
            <a:off x="1403101" y="4783440"/>
            <a:ext cx="1035681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0" name="Text Placeholder 4"/>
          <p:cNvSpPr>
            <a:spLocks noGrp="1"/>
          </p:cNvSpPr>
          <p:nvPr>
            <p:ph type="body" sz="quarter" idx="21" hasCustomPrompt="1"/>
          </p:nvPr>
        </p:nvSpPr>
        <p:spPr>
          <a:xfrm>
            <a:off x="1389459" y="4842627"/>
            <a:ext cx="10383899" cy="728448"/>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12" name="Straight Connector 11">
            <a:extLst>
              <a:ext uri="{FF2B5EF4-FFF2-40B4-BE49-F238E27FC236}">
                <a16:creationId xmlns:a16="http://schemas.microsoft.com/office/drawing/2014/main" id="{EE9B15D9-25BA-4AE3-B36D-961D8C817DC1}"/>
              </a:ext>
              <a:ext uri="{C183D7F6-B498-43B3-948B-1728B52AA6E4}">
                <adec:decorative xmlns:adec="http://schemas.microsoft.com/office/drawing/2017/decorative" val="1"/>
              </a:ext>
            </a:extLst>
          </p:cNvPr>
          <p:cNvCxnSpPr>
            <a:cxnSpLocks/>
          </p:cNvCxnSpPr>
          <p:nvPr/>
        </p:nvCxnSpPr>
        <p:spPr>
          <a:xfrm>
            <a:off x="1403101" y="5629751"/>
            <a:ext cx="1035681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 Placeholder 4">
            <a:extLst>
              <a:ext uri="{FF2B5EF4-FFF2-40B4-BE49-F238E27FC236}">
                <a16:creationId xmlns:a16="http://schemas.microsoft.com/office/drawing/2014/main" id="{4349BD30-0784-4B45-BEA2-C53624DF62CA}"/>
              </a:ext>
            </a:extLst>
          </p:cNvPr>
          <p:cNvSpPr>
            <a:spLocks noGrp="1"/>
          </p:cNvSpPr>
          <p:nvPr>
            <p:ph type="body" sz="quarter" idx="30" hasCustomPrompt="1"/>
          </p:nvPr>
        </p:nvSpPr>
        <p:spPr>
          <a:xfrm>
            <a:off x="1389459" y="5689059"/>
            <a:ext cx="10383899" cy="728448"/>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sp>
        <p:nvSpPr>
          <p:cNvPr id="2" name="Footer Placeholder 1">
            <a:extLst>
              <a:ext uri="{FF2B5EF4-FFF2-40B4-BE49-F238E27FC236}">
                <a16:creationId xmlns:a16="http://schemas.microsoft.com/office/drawing/2014/main" id="{EA2F36BF-4C66-4F60-9687-8A7789E05AB2}"/>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3117171365"/>
      </p:ext>
    </p:extLst>
  </p:cSld>
  <p:clrMapOvr>
    <a:masterClrMapping/>
  </p:clrMapOvr>
  <p:transition>
    <p:fade/>
  </p:transition>
  <p:hf sldNum="0" hdr="0" ftr="0" dt="0"/>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Text option- Text three rows &amp; two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dirty="0"/>
              <a:t>Text layout: three rows &amp; two columns</a:t>
            </a:r>
          </a:p>
        </p:txBody>
      </p:sp>
      <p:sp>
        <p:nvSpPr>
          <p:cNvPr id="5" name="Text Placeholder 4"/>
          <p:cNvSpPr>
            <a:spLocks noGrp="1"/>
          </p:cNvSpPr>
          <p:nvPr>
            <p:ph type="body" sz="quarter" idx="11" hasCustomPrompt="1"/>
          </p:nvPr>
        </p:nvSpPr>
        <p:spPr>
          <a:xfrm>
            <a:off x="1568744" y="1456896"/>
            <a:ext cx="4393416" cy="1271868"/>
          </a:xfrm>
        </p:spPr>
        <p:txBody>
          <a:bodyPr wrap="square" lIns="0" tIns="0" rIns="0" bIns="0" anchor="t">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dirty="0"/>
              <a:t>Body copy Segoe UI Regular 14/18. The quick brown fox jumps over the lazy dog. </a:t>
            </a:r>
          </a:p>
        </p:txBody>
      </p:sp>
      <p:cxnSp>
        <p:nvCxnSpPr>
          <p:cNvPr id="13" name="Straight Connector 12">
            <a:extLst>
              <a:ext uri="{FF2B5EF4-FFF2-40B4-BE49-F238E27FC236}">
                <a16:creationId xmlns:a16="http://schemas.microsoft.com/office/drawing/2014/main" id="{B2BC2D45-166A-42A4-BFA4-B0E61DE53CD1}"/>
              </a:ext>
              <a:ext uri="{C183D7F6-B498-43B3-948B-1728B52AA6E4}">
                <adec:decorative xmlns:adec="http://schemas.microsoft.com/office/drawing/2017/decorative" val="1"/>
              </a:ext>
            </a:extLst>
          </p:cNvPr>
          <p:cNvCxnSpPr>
            <a:cxnSpLocks/>
          </p:cNvCxnSpPr>
          <p:nvPr/>
        </p:nvCxnSpPr>
        <p:spPr>
          <a:xfrm>
            <a:off x="1568744" y="2875108"/>
            <a:ext cx="4407423"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4"/>
          <p:cNvSpPr>
            <a:spLocks noGrp="1"/>
          </p:cNvSpPr>
          <p:nvPr>
            <p:ph type="body" sz="quarter" idx="15" hasCustomPrompt="1"/>
          </p:nvPr>
        </p:nvSpPr>
        <p:spPr>
          <a:xfrm>
            <a:off x="1568744" y="3021452"/>
            <a:ext cx="4393416" cy="1271868"/>
          </a:xfrm>
        </p:spPr>
        <p:txBody>
          <a:bodyPr wrap="square" lIns="0" tIns="0" rIns="0" bIns="0" anchor="t">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a:t>
            </a:r>
          </a:p>
        </p:txBody>
      </p:sp>
      <p:cxnSp>
        <p:nvCxnSpPr>
          <p:cNvPr id="15" name="Straight Connector 14">
            <a:extLst>
              <a:ext uri="{FF2B5EF4-FFF2-40B4-BE49-F238E27FC236}">
                <a16:creationId xmlns:a16="http://schemas.microsoft.com/office/drawing/2014/main" id="{C17E5589-50A4-4ADA-A3D2-DFB8558FE78E}"/>
              </a:ext>
              <a:ext uri="{C183D7F6-B498-43B3-948B-1728B52AA6E4}">
                <adec:decorative xmlns:adec="http://schemas.microsoft.com/office/drawing/2017/decorative" val="1"/>
              </a:ext>
            </a:extLst>
          </p:cNvPr>
          <p:cNvCxnSpPr>
            <a:cxnSpLocks/>
          </p:cNvCxnSpPr>
          <p:nvPr/>
        </p:nvCxnSpPr>
        <p:spPr>
          <a:xfrm>
            <a:off x="1568744" y="4439664"/>
            <a:ext cx="4407423"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 Placeholder 4"/>
          <p:cNvSpPr>
            <a:spLocks noGrp="1"/>
          </p:cNvSpPr>
          <p:nvPr>
            <p:ph type="body" sz="quarter" idx="17" hasCustomPrompt="1"/>
          </p:nvPr>
        </p:nvSpPr>
        <p:spPr>
          <a:xfrm>
            <a:off x="1568744" y="4586007"/>
            <a:ext cx="4393416" cy="1271868"/>
          </a:xfrm>
        </p:spPr>
        <p:txBody>
          <a:bodyPr wrap="square" lIns="0" tIns="0" rIns="0" bIns="0" anchor="t">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dirty="0"/>
              <a:t>Body copy Segoe UI Regular 14/18. The quick brown fox jumps over the lazy dog. </a:t>
            </a:r>
          </a:p>
        </p:txBody>
      </p:sp>
      <p:sp>
        <p:nvSpPr>
          <p:cNvPr id="29" name="Text Placeholder 4">
            <a:extLst>
              <a:ext uri="{FF2B5EF4-FFF2-40B4-BE49-F238E27FC236}">
                <a16:creationId xmlns:a16="http://schemas.microsoft.com/office/drawing/2014/main" id="{54CEFA1A-4B05-414F-9E00-66A809EDEFE4}"/>
              </a:ext>
            </a:extLst>
          </p:cNvPr>
          <p:cNvSpPr>
            <a:spLocks noGrp="1"/>
          </p:cNvSpPr>
          <p:nvPr>
            <p:ph type="body" sz="quarter" idx="31" hasCustomPrompt="1"/>
          </p:nvPr>
        </p:nvSpPr>
        <p:spPr>
          <a:xfrm>
            <a:off x="7379942" y="1456896"/>
            <a:ext cx="4393416" cy="1271868"/>
          </a:xfrm>
        </p:spPr>
        <p:txBody>
          <a:bodyPr wrap="square" lIns="0" tIns="0" rIns="0" bIns="0" anchor="t">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a:t>
            </a:r>
          </a:p>
        </p:txBody>
      </p:sp>
      <p:cxnSp>
        <p:nvCxnSpPr>
          <p:cNvPr id="17" name="Straight Connector 16">
            <a:extLst>
              <a:ext uri="{FF2B5EF4-FFF2-40B4-BE49-F238E27FC236}">
                <a16:creationId xmlns:a16="http://schemas.microsoft.com/office/drawing/2014/main" id="{599F4609-3CD7-4077-B992-04F71C504EF4}"/>
              </a:ext>
              <a:ext uri="{C183D7F6-B498-43B3-948B-1728B52AA6E4}">
                <adec:decorative xmlns:adec="http://schemas.microsoft.com/office/drawing/2017/decorative" val="1"/>
              </a:ext>
            </a:extLst>
          </p:cNvPr>
          <p:cNvCxnSpPr>
            <a:cxnSpLocks/>
          </p:cNvCxnSpPr>
          <p:nvPr/>
        </p:nvCxnSpPr>
        <p:spPr>
          <a:xfrm>
            <a:off x="7379943" y="2875108"/>
            <a:ext cx="4407423"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0" name="Text Placeholder 4">
            <a:extLst>
              <a:ext uri="{FF2B5EF4-FFF2-40B4-BE49-F238E27FC236}">
                <a16:creationId xmlns:a16="http://schemas.microsoft.com/office/drawing/2014/main" id="{02C874C0-C1A3-4ED0-BF17-8BE11B4FE347}"/>
              </a:ext>
            </a:extLst>
          </p:cNvPr>
          <p:cNvSpPr>
            <a:spLocks noGrp="1"/>
          </p:cNvSpPr>
          <p:nvPr>
            <p:ph type="body" sz="quarter" idx="32" hasCustomPrompt="1"/>
          </p:nvPr>
        </p:nvSpPr>
        <p:spPr>
          <a:xfrm>
            <a:off x="7379942" y="3021452"/>
            <a:ext cx="4393416" cy="1271868"/>
          </a:xfrm>
        </p:spPr>
        <p:txBody>
          <a:bodyPr wrap="square" lIns="0" tIns="0" rIns="0" bIns="0" anchor="t">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a:t>
            </a:r>
          </a:p>
        </p:txBody>
      </p:sp>
      <p:cxnSp>
        <p:nvCxnSpPr>
          <p:cNvPr id="19" name="Straight Connector 18">
            <a:extLst>
              <a:ext uri="{FF2B5EF4-FFF2-40B4-BE49-F238E27FC236}">
                <a16:creationId xmlns:a16="http://schemas.microsoft.com/office/drawing/2014/main" id="{0C2F439E-21AC-47A7-8FF2-2B3B30023C2D}"/>
              </a:ext>
              <a:ext uri="{C183D7F6-B498-43B3-948B-1728B52AA6E4}">
                <adec:decorative xmlns:adec="http://schemas.microsoft.com/office/drawing/2017/decorative" val="1"/>
              </a:ext>
            </a:extLst>
          </p:cNvPr>
          <p:cNvCxnSpPr>
            <a:cxnSpLocks/>
          </p:cNvCxnSpPr>
          <p:nvPr/>
        </p:nvCxnSpPr>
        <p:spPr>
          <a:xfrm>
            <a:off x="7379943" y="4439664"/>
            <a:ext cx="4407423"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1" name="Text Placeholder 4">
            <a:extLst>
              <a:ext uri="{FF2B5EF4-FFF2-40B4-BE49-F238E27FC236}">
                <a16:creationId xmlns:a16="http://schemas.microsoft.com/office/drawing/2014/main" id="{701E062B-EA26-4EF1-AF73-1C12084A43D1}"/>
              </a:ext>
            </a:extLst>
          </p:cNvPr>
          <p:cNvSpPr>
            <a:spLocks noGrp="1"/>
          </p:cNvSpPr>
          <p:nvPr>
            <p:ph type="body" sz="quarter" idx="33" hasCustomPrompt="1"/>
          </p:nvPr>
        </p:nvSpPr>
        <p:spPr>
          <a:xfrm>
            <a:off x="7379942" y="4586007"/>
            <a:ext cx="4393416" cy="1271868"/>
          </a:xfrm>
        </p:spPr>
        <p:txBody>
          <a:bodyPr wrap="square" lIns="0" tIns="0" rIns="0" bIns="0" anchor="t">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dirty="0"/>
              <a:t>Body copy Segoe UI Regular 14/18. The quick brown fox jumps over the lazy dog. </a:t>
            </a:r>
          </a:p>
        </p:txBody>
      </p:sp>
      <p:sp>
        <p:nvSpPr>
          <p:cNvPr id="2" name="Footer Placeholder 1">
            <a:extLst>
              <a:ext uri="{FF2B5EF4-FFF2-40B4-BE49-F238E27FC236}">
                <a16:creationId xmlns:a16="http://schemas.microsoft.com/office/drawing/2014/main" id="{AFC478E9-3BC1-400C-AA34-1E1599FAEDDC}"/>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3247097091"/>
      </p:ext>
    </p:extLst>
  </p:cSld>
  <p:clrMapOvr>
    <a:masterClrMapping/>
  </p:clrMapOvr>
  <p:transition>
    <p:fade/>
  </p:transition>
  <p:hf sldNum="0" hdr="0" ftr="0" dt="0"/>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Text option- Text five rows &amp; two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dirty="0"/>
              <a:t>Text layout: five rows &amp; two columns</a:t>
            </a:r>
          </a:p>
        </p:txBody>
      </p:sp>
      <p:sp>
        <p:nvSpPr>
          <p:cNvPr id="5" name="Text Placeholder 4"/>
          <p:cNvSpPr>
            <a:spLocks noGrp="1"/>
          </p:cNvSpPr>
          <p:nvPr>
            <p:ph type="body" sz="quarter" idx="11" hasCustomPrompt="1"/>
          </p:nvPr>
        </p:nvSpPr>
        <p:spPr>
          <a:xfrm>
            <a:off x="1568744" y="1456896"/>
            <a:ext cx="4393416" cy="896552"/>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6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dirty="0"/>
              <a:t>Body copy Segoe UI Regular 14/18. The quick brown fox jumps over the lazy dog. </a:t>
            </a:r>
          </a:p>
        </p:txBody>
      </p:sp>
      <p:cxnSp>
        <p:nvCxnSpPr>
          <p:cNvPr id="13" name="Straight Connector 12">
            <a:extLst>
              <a:ext uri="{FF2B5EF4-FFF2-40B4-BE49-F238E27FC236}">
                <a16:creationId xmlns:a16="http://schemas.microsoft.com/office/drawing/2014/main" id="{99FD6DBF-9FC0-43E4-BB25-187F987ED548}"/>
              </a:ext>
              <a:ext uri="{C183D7F6-B498-43B3-948B-1728B52AA6E4}">
                <adec:decorative xmlns:adec="http://schemas.microsoft.com/office/drawing/2017/decorative" val="1"/>
              </a:ext>
            </a:extLst>
          </p:cNvPr>
          <p:cNvCxnSpPr>
            <a:cxnSpLocks/>
          </p:cNvCxnSpPr>
          <p:nvPr/>
        </p:nvCxnSpPr>
        <p:spPr>
          <a:xfrm>
            <a:off x="1568744" y="2412957"/>
            <a:ext cx="4407423"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4"/>
          <p:cNvSpPr>
            <a:spLocks noGrp="1"/>
          </p:cNvSpPr>
          <p:nvPr>
            <p:ph type="body" sz="quarter" idx="15" hasCustomPrompt="1"/>
          </p:nvPr>
        </p:nvSpPr>
        <p:spPr>
          <a:xfrm>
            <a:off x="1568744" y="2472176"/>
            <a:ext cx="4393416" cy="896552"/>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6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a:t>
            </a:r>
          </a:p>
        </p:txBody>
      </p:sp>
      <p:cxnSp>
        <p:nvCxnSpPr>
          <p:cNvPr id="15" name="Straight Connector 14">
            <a:extLst>
              <a:ext uri="{FF2B5EF4-FFF2-40B4-BE49-F238E27FC236}">
                <a16:creationId xmlns:a16="http://schemas.microsoft.com/office/drawing/2014/main" id="{BCEDF675-8A34-4183-9100-9743BB5854C2}"/>
              </a:ext>
              <a:ext uri="{C183D7F6-B498-43B3-948B-1728B52AA6E4}">
                <adec:decorative xmlns:adec="http://schemas.microsoft.com/office/drawing/2017/decorative" val="1"/>
              </a:ext>
            </a:extLst>
          </p:cNvPr>
          <p:cNvCxnSpPr>
            <a:cxnSpLocks/>
          </p:cNvCxnSpPr>
          <p:nvPr/>
        </p:nvCxnSpPr>
        <p:spPr>
          <a:xfrm>
            <a:off x="1568744" y="3428093"/>
            <a:ext cx="4407423"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 Placeholder 4"/>
          <p:cNvSpPr>
            <a:spLocks noGrp="1"/>
          </p:cNvSpPr>
          <p:nvPr>
            <p:ph type="body" sz="quarter" idx="17" hasCustomPrompt="1"/>
          </p:nvPr>
        </p:nvSpPr>
        <p:spPr>
          <a:xfrm>
            <a:off x="1568744" y="3487457"/>
            <a:ext cx="4393416" cy="896552"/>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6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a:t>
            </a:r>
          </a:p>
        </p:txBody>
      </p:sp>
      <p:cxnSp>
        <p:nvCxnSpPr>
          <p:cNvPr id="17" name="Straight Connector 16">
            <a:extLst>
              <a:ext uri="{FF2B5EF4-FFF2-40B4-BE49-F238E27FC236}">
                <a16:creationId xmlns:a16="http://schemas.microsoft.com/office/drawing/2014/main" id="{389062B4-E38A-48D0-9FC3-A198B27C2B9D}"/>
              </a:ext>
              <a:ext uri="{C183D7F6-B498-43B3-948B-1728B52AA6E4}">
                <adec:decorative xmlns:adec="http://schemas.microsoft.com/office/drawing/2017/decorative" val="1"/>
              </a:ext>
            </a:extLst>
          </p:cNvPr>
          <p:cNvCxnSpPr>
            <a:cxnSpLocks/>
          </p:cNvCxnSpPr>
          <p:nvPr/>
        </p:nvCxnSpPr>
        <p:spPr>
          <a:xfrm>
            <a:off x="1568744" y="4443230"/>
            <a:ext cx="4407423"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4"/>
          <p:cNvSpPr>
            <a:spLocks noGrp="1"/>
          </p:cNvSpPr>
          <p:nvPr>
            <p:ph type="body" sz="quarter" idx="19" hasCustomPrompt="1"/>
          </p:nvPr>
        </p:nvSpPr>
        <p:spPr>
          <a:xfrm>
            <a:off x="1568744" y="4502737"/>
            <a:ext cx="4393416" cy="896552"/>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6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a:t>
            </a:r>
          </a:p>
        </p:txBody>
      </p:sp>
      <p:cxnSp>
        <p:nvCxnSpPr>
          <p:cNvPr id="19" name="Straight Connector 18">
            <a:extLst>
              <a:ext uri="{FF2B5EF4-FFF2-40B4-BE49-F238E27FC236}">
                <a16:creationId xmlns:a16="http://schemas.microsoft.com/office/drawing/2014/main" id="{0FBA8527-2F9F-46AE-A168-2E369F0A4E4C}"/>
              </a:ext>
              <a:ext uri="{C183D7F6-B498-43B3-948B-1728B52AA6E4}">
                <adec:decorative xmlns:adec="http://schemas.microsoft.com/office/drawing/2017/decorative" val="1"/>
              </a:ext>
            </a:extLst>
          </p:cNvPr>
          <p:cNvCxnSpPr>
            <a:cxnSpLocks/>
          </p:cNvCxnSpPr>
          <p:nvPr/>
        </p:nvCxnSpPr>
        <p:spPr>
          <a:xfrm>
            <a:off x="1568744" y="5458366"/>
            <a:ext cx="4407423"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0" name="Text Placeholder 4"/>
          <p:cNvSpPr>
            <a:spLocks noGrp="1"/>
          </p:cNvSpPr>
          <p:nvPr>
            <p:ph type="body" sz="quarter" idx="21" hasCustomPrompt="1"/>
          </p:nvPr>
        </p:nvSpPr>
        <p:spPr>
          <a:xfrm>
            <a:off x="1568744" y="5518016"/>
            <a:ext cx="4393416" cy="896552"/>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6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a:t>
            </a:r>
          </a:p>
        </p:txBody>
      </p:sp>
      <p:sp>
        <p:nvSpPr>
          <p:cNvPr id="29" name="Text Placeholder 4">
            <a:extLst>
              <a:ext uri="{FF2B5EF4-FFF2-40B4-BE49-F238E27FC236}">
                <a16:creationId xmlns:a16="http://schemas.microsoft.com/office/drawing/2014/main" id="{54CEFA1A-4B05-414F-9E00-66A809EDEFE4}"/>
              </a:ext>
            </a:extLst>
          </p:cNvPr>
          <p:cNvSpPr>
            <a:spLocks noGrp="1"/>
          </p:cNvSpPr>
          <p:nvPr>
            <p:ph type="body" sz="quarter" idx="31" hasCustomPrompt="1"/>
          </p:nvPr>
        </p:nvSpPr>
        <p:spPr>
          <a:xfrm>
            <a:off x="7379942" y="1456896"/>
            <a:ext cx="4393416" cy="896552"/>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6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a:t>
            </a:r>
          </a:p>
        </p:txBody>
      </p:sp>
      <p:cxnSp>
        <p:nvCxnSpPr>
          <p:cNvPr id="21" name="Straight Connector 20">
            <a:extLst>
              <a:ext uri="{FF2B5EF4-FFF2-40B4-BE49-F238E27FC236}">
                <a16:creationId xmlns:a16="http://schemas.microsoft.com/office/drawing/2014/main" id="{8B458FFC-8336-43D5-A0E5-A4CEF85D5F6D}"/>
              </a:ext>
              <a:ext uri="{C183D7F6-B498-43B3-948B-1728B52AA6E4}">
                <adec:decorative xmlns:adec="http://schemas.microsoft.com/office/drawing/2017/decorative" val="1"/>
              </a:ext>
            </a:extLst>
          </p:cNvPr>
          <p:cNvCxnSpPr>
            <a:cxnSpLocks/>
          </p:cNvCxnSpPr>
          <p:nvPr/>
        </p:nvCxnSpPr>
        <p:spPr>
          <a:xfrm>
            <a:off x="7379943" y="2412957"/>
            <a:ext cx="4407423"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0" name="Text Placeholder 4">
            <a:extLst>
              <a:ext uri="{FF2B5EF4-FFF2-40B4-BE49-F238E27FC236}">
                <a16:creationId xmlns:a16="http://schemas.microsoft.com/office/drawing/2014/main" id="{02C874C0-C1A3-4ED0-BF17-8BE11B4FE347}"/>
              </a:ext>
            </a:extLst>
          </p:cNvPr>
          <p:cNvSpPr>
            <a:spLocks noGrp="1"/>
          </p:cNvSpPr>
          <p:nvPr>
            <p:ph type="body" sz="quarter" idx="32" hasCustomPrompt="1"/>
          </p:nvPr>
        </p:nvSpPr>
        <p:spPr>
          <a:xfrm>
            <a:off x="7379942" y="2472176"/>
            <a:ext cx="4393416" cy="896552"/>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6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a:t>
            </a:r>
          </a:p>
        </p:txBody>
      </p:sp>
      <p:cxnSp>
        <p:nvCxnSpPr>
          <p:cNvPr id="22" name="Straight Connector 21">
            <a:extLst>
              <a:ext uri="{FF2B5EF4-FFF2-40B4-BE49-F238E27FC236}">
                <a16:creationId xmlns:a16="http://schemas.microsoft.com/office/drawing/2014/main" id="{A8128678-7D34-47E0-BE94-ECE7CD383DD9}"/>
              </a:ext>
              <a:ext uri="{C183D7F6-B498-43B3-948B-1728B52AA6E4}">
                <adec:decorative xmlns:adec="http://schemas.microsoft.com/office/drawing/2017/decorative" val="1"/>
              </a:ext>
            </a:extLst>
          </p:cNvPr>
          <p:cNvCxnSpPr>
            <a:cxnSpLocks/>
          </p:cNvCxnSpPr>
          <p:nvPr/>
        </p:nvCxnSpPr>
        <p:spPr>
          <a:xfrm>
            <a:off x="7379943" y="3428093"/>
            <a:ext cx="4407423"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1" name="Text Placeholder 4">
            <a:extLst>
              <a:ext uri="{FF2B5EF4-FFF2-40B4-BE49-F238E27FC236}">
                <a16:creationId xmlns:a16="http://schemas.microsoft.com/office/drawing/2014/main" id="{701E062B-EA26-4EF1-AF73-1C12084A43D1}"/>
              </a:ext>
            </a:extLst>
          </p:cNvPr>
          <p:cNvSpPr>
            <a:spLocks noGrp="1"/>
          </p:cNvSpPr>
          <p:nvPr>
            <p:ph type="body" sz="quarter" idx="33" hasCustomPrompt="1"/>
          </p:nvPr>
        </p:nvSpPr>
        <p:spPr>
          <a:xfrm>
            <a:off x="7379942" y="3487457"/>
            <a:ext cx="4393416" cy="896552"/>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6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a:t>
            </a:r>
          </a:p>
        </p:txBody>
      </p:sp>
      <p:cxnSp>
        <p:nvCxnSpPr>
          <p:cNvPr id="23" name="Straight Connector 22">
            <a:extLst>
              <a:ext uri="{FF2B5EF4-FFF2-40B4-BE49-F238E27FC236}">
                <a16:creationId xmlns:a16="http://schemas.microsoft.com/office/drawing/2014/main" id="{70E98085-E858-4C10-983A-14182332938A}"/>
              </a:ext>
              <a:ext uri="{C183D7F6-B498-43B3-948B-1728B52AA6E4}">
                <adec:decorative xmlns:adec="http://schemas.microsoft.com/office/drawing/2017/decorative" val="1"/>
              </a:ext>
            </a:extLst>
          </p:cNvPr>
          <p:cNvCxnSpPr>
            <a:cxnSpLocks/>
          </p:cNvCxnSpPr>
          <p:nvPr/>
        </p:nvCxnSpPr>
        <p:spPr>
          <a:xfrm>
            <a:off x="7379943" y="4443230"/>
            <a:ext cx="4407423"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2" name="Text Placeholder 4">
            <a:extLst>
              <a:ext uri="{FF2B5EF4-FFF2-40B4-BE49-F238E27FC236}">
                <a16:creationId xmlns:a16="http://schemas.microsoft.com/office/drawing/2014/main" id="{234777AC-02E0-4220-86CD-507697625215}"/>
              </a:ext>
            </a:extLst>
          </p:cNvPr>
          <p:cNvSpPr>
            <a:spLocks noGrp="1"/>
          </p:cNvSpPr>
          <p:nvPr>
            <p:ph type="body" sz="quarter" idx="34" hasCustomPrompt="1"/>
          </p:nvPr>
        </p:nvSpPr>
        <p:spPr>
          <a:xfrm>
            <a:off x="7379942" y="4502737"/>
            <a:ext cx="4393416" cy="896552"/>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6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a:t>
            </a:r>
          </a:p>
        </p:txBody>
      </p:sp>
      <p:cxnSp>
        <p:nvCxnSpPr>
          <p:cNvPr id="24" name="Straight Connector 23">
            <a:extLst>
              <a:ext uri="{FF2B5EF4-FFF2-40B4-BE49-F238E27FC236}">
                <a16:creationId xmlns:a16="http://schemas.microsoft.com/office/drawing/2014/main" id="{683B0E2A-4AAD-468F-8AFA-306B72CCD47E}"/>
              </a:ext>
              <a:ext uri="{C183D7F6-B498-43B3-948B-1728B52AA6E4}">
                <adec:decorative xmlns:adec="http://schemas.microsoft.com/office/drawing/2017/decorative" val="1"/>
              </a:ext>
            </a:extLst>
          </p:cNvPr>
          <p:cNvCxnSpPr>
            <a:cxnSpLocks/>
          </p:cNvCxnSpPr>
          <p:nvPr/>
        </p:nvCxnSpPr>
        <p:spPr>
          <a:xfrm>
            <a:off x="7379943" y="5458366"/>
            <a:ext cx="4407423"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3" name="Text Placeholder 4">
            <a:extLst>
              <a:ext uri="{FF2B5EF4-FFF2-40B4-BE49-F238E27FC236}">
                <a16:creationId xmlns:a16="http://schemas.microsoft.com/office/drawing/2014/main" id="{74535A38-66F8-4A7C-9C33-D0D74D7212FB}"/>
              </a:ext>
            </a:extLst>
          </p:cNvPr>
          <p:cNvSpPr>
            <a:spLocks noGrp="1"/>
          </p:cNvSpPr>
          <p:nvPr>
            <p:ph type="body" sz="quarter" idx="35" hasCustomPrompt="1"/>
          </p:nvPr>
        </p:nvSpPr>
        <p:spPr>
          <a:xfrm>
            <a:off x="7379942" y="5518016"/>
            <a:ext cx="4393416" cy="896552"/>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6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a:t>
            </a:r>
          </a:p>
        </p:txBody>
      </p:sp>
      <p:sp>
        <p:nvSpPr>
          <p:cNvPr id="2" name="Footer Placeholder 1">
            <a:extLst>
              <a:ext uri="{FF2B5EF4-FFF2-40B4-BE49-F238E27FC236}">
                <a16:creationId xmlns:a16="http://schemas.microsoft.com/office/drawing/2014/main" id="{C7FD0CAD-A9AA-414D-8022-E74A70833154}"/>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123310110"/>
      </p:ext>
    </p:extLst>
  </p:cSld>
  <p:clrMapOvr>
    <a:masterClrMapping/>
  </p:clrMapOvr>
  <p:transition>
    <p:fade/>
  </p:transition>
  <p:hf sldNum="0" hdr="0" ftr="0" dt="0"/>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Two columns layou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DBB6B82-41EF-4F96-AC4D-4B6DF0A1F54E}"/>
              </a:ext>
            </a:extLst>
          </p:cNvPr>
          <p:cNvSpPr>
            <a:spLocks noGrp="1"/>
          </p:cNvSpPr>
          <p:nvPr>
            <p:ph type="body" sz="quarter" idx="24" hasCustomPrompt="1"/>
          </p:nvPr>
        </p:nvSpPr>
        <p:spPr>
          <a:xfrm>
            <a:off x="418642" y="1457323"/>
            <a:ext cx="5578933" cy="1047601"/>
          </a:xfrm>
          <a:prstGeom prst="rect">
            <a:avLst/>
          </a:prstGeom>
          <a:solidFill>
            <a:srgbClr val="243A5E"/>
          </a:solidFill>
        </p:spPr>
        <p:txBody>
          <a:bodyPr lIns="91440" tIns="91440" rIns="91440" anchor="ctr">
            <a:noAutofit/>
          </a:bodyPr>
          <a:lstStyle>
            <a:lvl1pPr>
              <a:lnSpc>
                <a:spcPct val="100000"/>
              </a:lnSpc>
              <a:defRPr lang="en-US" sz="2000" b="1" kern="1200" spc="0" dirty="0" smtClean="0">
                <a:solidFill>
                  <a:schemeClr val="bg1"/>
                </a:solidFill>
                <a:latin typeface="+mj-lt"/>
                <a:ea typeface="+mn-ea"/>
                <a:cs typeface="+mn-cs"/>
              </a:defRPr>
            </a:lvl1pPr>
          </a:lstStyle>
          <a:p>
            <a:pPr lvl="0"/>
            <a:r>
              <a:rPr lang="en-US" dirty="0"/>
              <a:t>Caption title Segoe UI </a:t>
            </a:r>
            <a:r>
              <a:rPr lang="en-US" dirty="0" err="1"/>
              <a:t>Semibold</a:t>
            </a:r>
            <a:endParaRPr lang="en-US" dirty="0"/>
          </a:p>
        </p:txBody>
      </p:sp>
      <p:sp>
        <p:nvSpPr>
          <p:cNvPr id="9" name="Text Placeholder 4"/>
          <p:cNvSpPr>
            <a:spLocks noGrp="1"/>
          </p:cNvSpPr>
          <p:nvPr>
            <p:ph type="body" sz="quarter" idx="12" hasCustomPrompt="1"/>
          </p:nvPr>
        </p:nvSpPr>
        <p:spPr>
          <a:xfrm>
            <a:off x="418643" y="2628195"/>
            <a:ext cx="5562182" cy="772743"/>
          </a:xfrm>
          <a:prstGeom prst="rect">
            <a:avLst/>
          </a:prstGeom>
        </p:spPr>
        <p:txBody>
          <a:bodyPr lIns="0" tIns="0" rIns="0" bIns="0" anchor="ctr">
            <a:noAutofit/>
          </a:bodyPr>
          <a:lstStyle>
            <a:lvl1pPr marL="0" indent="0">
              <a:lnSpc>
                <a:spcPct val="100000"/>
              </a:lnSpc>
              <a:spcBef>
                <a:spcPts val="882"/>
              </a:spcBef>
              <a:buFont typeface="Arial" panose="020B0604020202020204" pitchFamily="34" charset="0"/>
              <a:buNone/>
              <a:defRPr sz="1400" b="0" i="0" spc="0">
                <a:solidFill>
                  <a:srgbClr val="000000"/>
                </a:solidFill>
                <a:latin typeface="+mn-lt"/>
              </a:defRPr>
            </a:lvl1pPr>
            <a:lvl2pPr marL="0" marR="0" indent="0" algn="l" defTabSz="914367" rtl="0" eaLnBrk="1" fontAlgn="auto" latinLnBrk="0" hangingPunct="1">
              <a:lnSpc>
                <a:spcPts val="1176"/>
              </a:lnSpc>
              <a:spcBef>
                <a:spcPts val="441"/>
              </a:spcBef>
              <a:spcAft>
                <a:spcPts val="0"/>
              </a:spcAft>
              <a:buClrTx/>
              <a:buSzPct val="90000"/>
              <a:buFont typeface="Arial" panose="020B0604020202020204" pitchFamily="34" charset="0"/>
              <a:buNone/>
              <a:tabLst/>
              <a:defRPr sz="980">
                <a:solidFill>
                  <a:schemeClr val="tx1"/>
                </a:solidFill>
              </a:defRPr>
            </a:lvl2pPr>
            <a:lvl3pPr marL="448193" indent="0">
              <a:buNone/>
              <a:defRPr/>
            </a:lvl3pPr>
            <a:lvl4pPr marL="672290" indent="0">
              <a:buNone/>
              <a:defRPr/>
            </a:lvl4pPr>
            <a:lvl5pPr marL="896386" indent="0">
              <a:buNone/>
              <a:defRPr/>
            </a:lvl5pPr>
          </a:lstStyle>
          <a:p>
            <a:pPr lvl="0"/>
            <a:r>
              <a:rPr lang="en-US" dirty="0"/>
              <a:t>Caption body copy Segoe UI Regular 12/14. The quick brown fox jumps over the lazy dog.</a:t>
            </a:r>
          </a:p>
        </p:txBody>
      </p:sp>
      <p:sp>
        <p:nvSpPr>
          <p:cNvPr id="24" name="Text Placeholder 4">
            <a:extLst>
              <a:ext uri="{FF2B5EF4-FFF2-40B4-BE49-F238E27FC236}">
                <a16:creationId xmlns:a16="http://schemas.microsoft.com/office/drawing/2014/main" id="{37057046-E219-41F6-8045-1E763292CBB4}"/>
              </a:ext>
            </a:extLst>
          </p:cNvPr>
          <p:cNvSpPr>
            <a:spLocks noGrp="1"/>
          </p:cNvSpPr>
          <p:nvPr>
            <p:ph type="body" sz="quarter" idx="27" hasCustomPrompt="1"/>
          </p:nvPr>
        </p:nvSpPr>
        <p:spPr>
          <a:xfrm>
            <a:off x="6229350" y="2628195"/>
            <a:ext cx="5539341" cy="772743"/>
          </a:xfrm>
          <a:prstGeom prst="rect">
            <a:avLst/>
          </a:prstGeom>
        </p:spPr>
        <p:txBody>
          <a:bodyPr vert="horz" wrap="square" lIns="0" tIns="0" rIns="0" bIns="0" rtlCol="0" anchor="ctr">
            <a:noAutofit/>
          </a:bodyPr>
          <a:lstStyle>
            <a:lvl1pPr>
              <a:lnSpc>
                <a:spcPct val="100000"/>
              </a:lnSpc>
              <a:tabLst/>
              <a:defRPr lang="en-US" sz="1400" b="0" i="0" spc="0" dirty="0" smtClean="0">
                <a:solidFill>
                  <a:srgbClr val="000000"/>
                </a:solidFill>
                <a:latin typeface="+mn-lt"/>
              </a:defRPr>
            </a:lvl1pPr>
          </a:lstStyle>
          <a:p>
            <a:pPr lvl="0"/>
            <a:r>
              <a:rPr lang="en-US" dirty="0"/>
              <a:t>Caption body copy Segoe UI Regular 12/14. The quick brown fox jumps over the lazy dog.</a:t>
            </a:r>
          </a:p>
        </p:txBody>
      </p:sp>
      <p:sp>
        <p:nvSpPr>
          <p:cNvPr id="23" name="Text Placeholder 3">
            <a:extLst>
              <a:ext uri="{FF2B5EF4-FFF2-40B4-BE49-F238E27FC236}">
                <a16:creationId xmlns:a16="http://schemas.microsoft.com/office/drawing/2014/main" id="{5EDACCCB-301A-4273-9EA6-AD055BB5B0AF}"/>
              </a:ext>
            </a:extLst>
          </p:cNvPr>
          <p:cNvSpPr>
            <a:spLocks noGrp="1"/>
          </p:cNvSpPr>
          <p:nvPr>
            <p:ph type="body" sz="quarter" idx="26" hasCustomPrompt="1"/>
          </p:nvPr>
        </p:nvSpPr>
        <p:spPr>
          <a:xfrm>
            <a:off x="6195890" y="1457323"/>
            <a:ext cx="5572801" cy="1047601"/>
          </a:xfrm>
          <a:prstGeom prst="rect">
            <a:avLst/>
          </a:prstGeom>
          <a:solidFill>
            <a:srgbClr val="243A5E"/>
          </a:solidFill>
        </p:spPr>
        <p:txBody>
          <a:bodyPr lIns="91440" tIns="91440" rIns="91440" anchor="ctr">
            <a:noAutofit/>
          </a:bodyPr>
          <a:lstStyle>
            <a:lvl1pPr>
              <a:lnSpc>
                <a:spcPct val="100000"/>
              </a:lnSpc>
              <a:defRPr lang="en-US" sz="2000" b="1" kern="1200" spc="0" dirty="0" smtClean="0">
                <a:solidFill>
                  <a:schemeClr val="bg1"/>
                </a:solidFill>
                <a:latin typeface="+mj-lt"/>
                <a:ea typeface="+mn-ea"/>
                <a:cs typeface="+mn-cs"/>
              </a:defRPr>
            </a:lvl1pPr>
          </a:lstStyle>
          <a:p>
            <a:pPr lvl="0"/>
            <a:r>
              <a:rPr lang="en-US" dirty="0"/>
              <a:t>Caption title Segoe UI </a:t>
            </a:r>
            <a:r>
              <a:rPr lang="en-US" dirty="0" err="1"/>
              <a:t>Semibold</a:t>
            </a:r>
            <a:endParaRPr lang="en-US" dirty="0"/>
          </a:p>
        </p:txBody>
      </p:sp>
      <p:sp>
        <p:nvSpPr>
          <p:cNvPr id="12" name="Text Placeholder 4">
            <a:extLst>
              <a:ext uri="{FF2B5EF4-FFF2-40B4-BE49-F238E27FC236}">
                <a16:creationId xmlns:a16="http://schemas.microsoft.com/office/drawing/2014/main" id="{FD17C8B0-B5AE-49A5-9196-6DDFF3C810CA}"/>
              </a:ext>
            </a:extLst>
          </p:cNvPr>
          <p:cNvSpPr>
            <a:spLocks noGrp="1"/>
          </p:cNvSpPr>
          <p:nvPr>
            <p:ph type="body" sz="quarter" idx="28" hasCustomPrompt="1"/>
          </p:nvPr>
        </p:nvSpPr>
        <p:spPr>
          <a:xfrm>
            <a:off x="418643" y="3664462"/>
            <a:ext cx="5562182" cy="772743"/>
          </a:xfrm>
          <a:prstGeom prst="rect">
            <a:avLst/>
          </a:prstGeom>
        </p:spPr>
        <p:txBody>
          <a:bodyPr lIns="0" tIns="0" rIns="0" bIns="0" anchor="ctr">
            <a:noAutofit/>
          </a:bodyPr>
          <a:lstStyle>
            <a:lvl1pPr marL="0" indent="0">
              <a:lnSpc>
                <a:spcPct val="100000"/>
              </a:lnSpc>
              <a:spcBef>
                <a:spcPts val="882"/>
              </a:spcBef>
              <a:buFont typeface="Arial" panose="020B0604020202020204" pitchFamily="34" charset="0"/>
              <a:buNone/>
              <a:defRPr sz="1400" b="0" i="0" spc="0">
                <a:solidFill>
                  <a:srgbClr val="000000"/>
                </a:solidFill>
                <a:latin typeface="+mn-lt"/>
              </a:defRPr>
            </a:lvl1pPr>
            <a:lvl2pPr marL="0" marR="0" indent="0" algn="l" defTabSz="914367" rtl="0" eaLnBrk="1" fontAlgn="auto" latinLnBrk="0" hangingPunct="1">
              <a:lnSpc>
                <a:spcPts val="1176"/>
              </a:lnSpc>
              <a:spcBef>
                <a:spcPts val="441"/>
              </a:spcBef>
              <a:spcAft>
                <a:spcPts val="0"/>
              </a:spcAft>
              <a:buClrTx/>
              <a:buSzPct val="90000"/>
              <a:buFont typeface="Arial" panose="020B0604020202020204" pitchFamily="34" charset="0"/>
              <a:buNone/>
              <a:tabLst/>
              <a:defRPr sz="980">
                <a:solidFill>
                  <a:schemeClr val="tx1"/>
                </a:solidFill>
              </a:defRPr>
            </a:lvl2pPr>
            <a:lvl3pPr marL="448193" indent="0">
              <a:buNone/>
              <a:defRPr/>
            </a:lvl3pPr>
            <a:lvl4pPr marL="672290" indent="0">
              <a:buNone/>
              <a:defRPr/>
            </a:lvl4pPr>
            <a:lvl5pPr marL="896386" indent="0">
              <a:buNone/>
              <a:defRPr/>
            </a:lvl5pPr>
          </a:lstStyle>
          <a:p>
            <a:pPr lvl="0"/>
            <a:r>
              <a:rPr lang="en-US" dirty="0"/>
              <a:t>Caption body copy Segoe UI Regular 12/14. The quick brown fox jumps over the lazy dog.</a:t>
            </a:r>
          </a:p>
        </p:txBody>
      </p:sp>
      <p:sp>
        <p:nvSpPr>
          <p:cNvPr id="14" name="Text Placeholder 4">
            <a:extLst>
              <a:ext uri="{FF2B5EF4-FFF2-40B4-BE49-F238E27FC236}">
                <a16:creationId xmlns:a16="http://schemas.microsoft.com/office/drawing/2014/main" id="{29F550BE-2661-407F-B7A1-6D20E10A3A2E}"/>
              </a:ext>
            </a:extLst>
          </p:cNvPr>
          <p:cNvSpPr>
            <a:spLocks noGrp="1"/>
          </p:cNvSpPr>
          <p:nvPr>
            <p:ph type="body" sz="quarter" idx="30" hasCustomPrompt="1"/>
          </p:nvPr>
        </p:nvSpPr>
        <p:spPr>
          <a:xfrm>
            <a:off x="6229350" y="3664463"/>
            <a:ext cx="5539341" cy="772743"/>
          </a:xfrm>
          <a:prstGeom prst="rect">
            <a:avLst/>
          </a:prstGeom>
        </p:spPr>
        <p:txBody>
          <a:bodyPr vert="horz" wrap="square" lIns="0" tIns="0" rIns="0" bIns="0" rtlCol="0" anchor="ctr">
            <a:noAutofit/>
          </a:bodyPr>
          <a:lstStyle>
            <a:lvl1pPr>
              <a:lnSpc>
                <a:spcPct val="100000"/>
              </a:lnSpc>
              <a:tabLst/>
              <a:defRPr lang="en-US" sz="1400" b="0" i="0" spc="0" dirty="0" smtClean="0">
                <a:solidFill>
                  <a:srgbClr val="000000"/>
                </a:solidFill>
                <a:latin typeface="+mn-lt"/>
              </a:defRPr>
            </a:lvl1pPr>
          </a:lstStyle>
          <a:p>
            <a:pPr lvl="0"/>
            <a:r>
              <a:rPr lang="en-US" dirty="0"/>
              <a:t>Caption body copy Segoe UI Regular 12/14. The quick brown fox jumps over the lazy dog.</a:t>
            </a:r>
          </a:p>
        </p:txBody>
      </p:sp>
      <p:sp>
        <p:nvSpPr>
          <p:cNvPr id="16" name="Text Placeholder 4">
            <a:extLst>
              <a:ext uri="{FF2B5EF4-FFF2-40B4-BE49-F238E27FC236}">
                <a16:creationId xmlns:a16="http://schemas.microsoft.com/office/drawing/2014/main" id="{954D3929-4A01-4CC3-8662-E5CD102A3709}"/>
              </a:ext>
            </a:extLst>
          </p:cNvPr>
          <p:cNvSpPr>
            <a:spLocks noGrp="1"/>
          </p:cNvSpPr>
          <p:nvPr>
            <p:ph type="body" sz="quarter" idx="31" hasCustomPrompt="1"/>
          </p:nvPr>
        </p:nvSpPr>
        <p:spPr>
          <a:xfrm>
            <a:off x="418643" y="4700731"/>
            <a:ext cx="5562182" cy="772743"/>
          </a:xfrm>
          <a:prstGeom prst="rect">
            <a:avLst/>
          </a:prstGeom>
        </p:spPr>
        <p:txBody>
          <a:bodyPr lIns="0" tIns="0" rIns="0" bIns="0" anchor="ctr">
            <a:noAutofit/>
          </a:bodyPr>
          <a:lstStyle>
            <a:lvl1pPr marL="0" indent="0">
              <a:lnSpc>
                <a:spcPct val="100000"/>
              </a:lnSpc>
              <a:spcBef>
                <a:spcPts val="882"/>
              </a:spcBef>
              <a:buFont typeface="Arial" panose="020B0604020202020204" pitchFamily="34" charset="0"/>
              <a:buNone/>
              <a:defRPr sz="1400" b="0" i="0" spc="0">
                <a:solidFill>
                  <a:srgbClr val="000000"/>
                </a:solidFill>
                <a:latin typeface="+mn-lt"/>
              </a:defRPr>
            </a:lvl1pPr>
            <a:lvl2pPr marL="0" marR="0" indent="0" algn="l" defTabSz="914367" rtl="0" eaLnBrk="1" fontAlgn="auto" latinLnBrk="0" hangingPunct="1">
              <a:lnSpc>
                <a:spcPts val="1176"/>
              </a:lnSpc>
              <a:spcBef>
                <a:spcPts val="441"/>
              </a:spcBef>
              <a:spcAft>
                <a:spcPts val="0"/>
              </a:spcAft>
              <a:buClrTx/>
              <a:buSzPct val="90000"/>
              <a:buFont typeface="Arial" panose="020B0604020202020204" pitchFamily="34" charset="0"/>
              <a:buNone/>
              <a:tabLst/>
              <a:defRPr sz="980">
                <a:solidFill>
                  <a:schemeClr val="tx1"/>
                </a:solidFill>
              </a:defRPr>
            </a:lvl2pPr>
            <a:lvl3pPr marL="448193" indent="0">
              <a:buNone/>
              <a:defRPr/>
            </a:lvl3pPr>
            <a:lvl4pPr marL="672290" indent="0">
              <a:buNone/>
              <a:defRPr/>
            </a:lvl4pPr>
            <a:lvl5pPr marL="896386" indent="0">
              <a:buNone/>
              <a:defRPr/>
            </a:lvl5pPr>
          </a:lstStyle>
          <a:p>
            <a:pPr lvl="0"/>
            <a:r>
              <a:rPr lang="en-US" dirty="0"/>
              <a:t>Caption body copy Segoe UI Regular 12/14. The quick brown fox jumps over the lazy dog.</a:t>
            </a:r>
          </a:p>
        </p:txBody>
      </p:sp>
      <p:sp>
        <p:nvSpPr>
          <p:cNvPr id="19" name="Text Placeholder 4">
            <a:extLst>
              <a:ext uri="{FF2B5EF4-FFF2-40B4-BE49-F238E27FC236}">
                <a16:creationId xmlns:a16="http://schemas.microsoft.com/office/drawing/2014/main" id="{B24376E6-F329-4374-B56D-DEE4D5D40209}"/>
              </a:ext>
            </a:extLst>
          </p:cNvPr>
          <p:cNvSpPr>
            <a:spLocks noGrp="1"/>
          </p:cNvSpPr>
          <p:nvPr>
            <p:ph type="body" sz="quarter" idx="33" hasCustomPrompt="1"/>
          </p:nvPr>
        </p:nvSpPr>
        <p:spPr>
          <a:xfrm>
            <a:off x="6229350" y="4700731"/>
            <a:ext cx="5539341" cy="772743"/>
          </a:xfrm>
          <a:prstGeom prst="rect">
            <a:avLst/>
          </a:prstGeom>
        </p:spPr>
        <p:txBody>
          <a:bodyPr vert="horz" wrap="square" lIns="0" tIns="0" rIns="0" bIns="0" rtlCol="0" anchor="ctr">
            <a:noAutofit/>
          </a:bodyPr>
          <a:lstStyle>
            <a:lvl1pPr>
              <a:lnSpc>
                <a:spcPct val="100000"/>
              </a:lnSpc>
              <a:tabLst/>
              <a:defRPr lang="en-US" sz="1400" b="0" i="0" spc="0" dirty="0" smtClean="0">
                <a:solidFill>
                  <a:srgbClr val="000000"/>
                </a:solidFill>
                <a:latin typeface="+mn-lt"/>
              </a:defRPr>
            </a:lvl1pPr>
          </a:lstStyle>
          <a:p>
            <a:pPr lvl="0"/>
            <a:r>
              <a:rPr lang="en-US" dirty="0"/>
              <a:t>Caption body copy Segoe UI Regular 12/14. The quick brown fox jumps over the lazy dog.</a:t>
            </a:r>
          </a:p>
        </p:txBody>
      </p:sp>
      <p:cxnSp>
        <p:nvCxnSpPr>
          <p:cNvPr id="22" name="Straight Connector 21">
            <a:extLst>
              <a:ext uri="{FF2B5EF4-FFF2-40B4-BE49-F238E27FC236}">
                <a16:creationId xmlns:a16="http://schemas.microsoft.com/office/drawing/2014/main" id="{B1D12B33-C140-4AED-9479-89A1E21BD571}"/>
              </a:ext>
              <a:ext uri="{C183D7F6-B498-43B3-948B-1728B52AA6E4}">
                <adec:decorative xmlns:adec="http://schemas.microsoft.com/office/drawing/2017/decorative" val="1"/>
              </a:ext>
            </a:extLst>
          </p:cNvPr>
          <p:cNvCxnSpPr>
            <a:cxnSpLocks/>
          </p:cNvCxnSpPr>
          <p:nvPr/>
        </p:nvCxnSpPr>
        <p:spPr>
          <a:xfrm>
            <a:off x="418643" y="3532700"/>
            <a:ext cx="5578932"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08F18CC-5BC5-4383-99A0-673FC34E152C}"/>
              </a:ext>
              <a:ext uri="{C183D7F6-B498-43B3-948B-1728B52AA6E4}">
                <adec:decorative xmlns:adec="http://schemas.microsoft.com/office/drawing/2017/decorative" val="1"/>
              </a:ext>
            </a:extLst>
          </p:cNvPr>
          <p:cNvCxnSpPr>
            <a:cxnSpLocks/>
          </p:cNvCxnSpPr>
          <p:nvPr/>
        </p:nvCxnSpPr>
        <p:spPr>
          <a:xfrm>
            <a:off x="418643" y="4568967"/>
            <a:ext cx="5578932"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D8706E9C-EDA2-4EE8-A4D5-886B6F42AFF8}"/>
              </a:ext>
            </a:extLst>
          </p:cNvPr>
          <p:cNvSpPr>
            <a:spLocks noGrp="1"/>
          </p:cNvSpPr>
          <p:nvPr>
            <p:ph type="title"/>
          </p:nvPr>
        </p:nvSpPr>
        <p:spPr>
          <a:xfrm>
            <a:off x="418643" y="440494"/>
            <a:ext cx="11341268" cy="680196"/>
          </a:xfr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F2BE3BA0-8606-422D-8675-3046FD533FB2}"/>
              </a:ext>
              <a:ext uri="{C183D7F6-B498-43B3-948B-1728B52AA6E4}">
                <adec:decorative xmlns:adec="http://schemas.microsoft.com/office/drawing/2017/decorative" val="1"/>
              </a:ext>
            </a:extLst>
          </p:cNvPr>
          <p:cNvCxnSpPr>
            <a:cxnSpLocks/>
          </p:cNvCxnSpPr>
          <p:nvPr/>
        </p:nvCxnSpPr>
        <p:spPr>
          <a:xfrm>
            <a:off x="6229350" y="3532700"/>
            <a:ext cx="5538654"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A40603F-992B-4531-B3B1-5196D05EC3B4}"/>
              </a:ext>
              <a:ext uri="{C183D7F6-B498-43B3-948B-1728B52AA6E4}">
                <adec:decorative xmlns:adec="http://schemas.microsoft.com/office/drawing/2017/decorative" val="1"/>
              </a:ext>
            </a:extLst>
          </p:cNvPr>
          <p:cNvCxnSpPr>
            <a:cxnSpLocks/>
          </p:cNvCxnSpPr>
          <p:nvPr/>
        </p:nvCxnSpPr>
        <p:spPr>
          <a:xfrm>
            <a:off x="6229350" y="4568967"/>
            <a:ext cx="5538654"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96EF592D-EEA7-47F4-9146-7AA8A3F44C47}"/>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1240321029"/>
      </p:ext>
    </p:extLst>
  </p:cSld>
  <p:clrMapOvr>
    <a:masterClrMapping/>
  </p:clrMapOvr>
  <p:transition>
    <p:fade/>
  </p:transition>
  <p:hf sldNum="0" hdr="0" ftr="0" dt="0"/>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three columns layou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DBB6B82-41EF-4F96-AC4D-4B6DF0A1F54E}"/>
              </a:ext>
            </a:extLst>
          </p:cNvPr>
          <p:cNvSpPr>
            <a:spLocks noGrp="1"/>
          </p:cNvSpPr>
          <p:nvPr>
            <p:ph type="body" sz="quarter" idx="24" hasCustomPrompt="1"/>
          </p:nvPr>
        </p:nvSpPr>
        <p:spPr>
          <a:xfrm>
            <a:off x="418643" y="1457323"/>
            <a:ext cx="3629278" cy="1047601"/>
          </a:xfrm>
          <a:prstGeom prst="rect">
            <a:avLst/>
          </a:prstGeom>
          <a:solidFill>
            <a:srgbClr val="243A5E"/>
          </a:solidFill>
        </p:spPr>
        <p:txBody>
          <a:bodyPr lIns="91440" tIns="91440" rIns="91440" anchor="ctr">
            <a:noAutofit/>
          </a:bodyPr>
          <a:lstStyle>
            <a:lvl1pPr>
              <a:lnSpc>
                <a:spcPct val="100000"/>
              </a:lnSpc>
              <a:defRPr lang="en-US" sz="2000" b="1" kern="1200" spc="0" dirty="0" smtClean="0">
                <a:solidFill>
                  <a:schemeClr val="bg1"/>
                </a:solidFill>
                <a:latin typeface="+mj-lt"/>
                <a:ea typeface="+mn-ea"/>
                <a:cs typeface="+mn-cs"/>
              </a:defRPr>
            </a:lvl1pPr>
          </a:lstStyle>
          <a:p>
            <a:pPr lvl="0"/>
            <a:r>
              <a:rPr lang="en-US" dirty="0"/>
              <a:t>Caption title Segoe UI </a:t>
            </a:r>
            <a:r>
              <a:rPr lang="en-US" dirty="0" err="1"/>
              <a:t>Semibold</a:t>
            </a:r>
            <a:endParaRPr lang="en-US" dirty="0"/>
          </a:p>
        </p:txBody>
      </p:sp>
      <p:sp>
        <p:nvSpPr>
          <p:cNvPr id="9" name="Text Placeholder 4"/>
          <p:cNvSpPr>
            <a:spLocks noGrp="1"/>
          </p:cNvSpPr>
          <p:nvPr>
            <p:ph type="body" sz="quarter" idx="12" hasCustomPrompt="1"/>
          </p:nvPr>
        </p:nvSpPr>
        <p:spPr>
          <a:xfrm>
            <a:off x="418643" y="2628195"/>
            <a:ext cx="3618381" cy="772743"/>
          </a:xfrm>
          <a:prstGeom prst="rect">
            <a:avLst/>
          </a:prstGeom>
        </p:spPr>
        <p:txBody>
          <a:bodyPr lIns="0" tIns="0" rIns="0" bIns="0" anchor="ctr">
            <a:noAutofit/>
          </a:bodyPr>
          <a:lstStyle>
            <a:lvl1pPr marL="0" indent="0">
              <a:lnSpc>
                <a:spcPct val="100000"/>
              </a:lnSpc>
              <a:spcBef>
                <a:spcPts val="882"/>
              </a:spcBef>
              <a:buFont typeface="Arial" panose="020B0604020202020204" pitchFamily="34" charset="0"/>
              <a:buNone/>
              <a:defRPr sz="1400" b="0" i="0" spc="0">
                <a:solidFill>
                  <a:srgbClr val="000000"/>
                </a:solidFill>
                <a:latin typeface="+mn-lt"/>
              </a:defRPr>
            </a:lvl1pPr>
            <a:lvl2pPr marL="0" marR="0" indent="0" algn="l" defTabSz="914367" rtl="0" eaLnBrk="1" fontAlgn="auto" latinLnBrk="0" hangingPunct="1">
              <a:lnSpc>
                <a:spcPts val="1176"/>
              </a:lnSpc>
              <a:spcBef>
                <a:spcPts val="441"/>
              </a:spcBef>
              <a:spcAft>
                <a:spcPts val="0"/>
              </a:spcAft>
              <a:buClrTx/>
              <a:buSzPct val="90000"/>
              <a:buFont typeface="Arial" panose="020B0604020202020204" pitchFamily="34" charset="0"/>
              <a:buNone/>
              <a:tabLst/>
              <a:defRPr sz="980">
                <a:solidFill>
                  <a:schemeClr val="tx1"/>
                </a:solidFill>
              </a:defRPr>
            </a:lvl2pPr>
            <a:lvl3pPr marL="448193" indent="0">
              <a:buNone/>
              <a:defRPr/>
            </a:lvl3pPr>
            <a:lvl4pPr marL="672290" indent="0">
              <a:buNone/>
              <a:defRPr/>
            </a:lvl4pPr>
            <a:lvl5pPr marL="896386" indent="0">
              <a:buNone/>
              <a:defRPr/>
            </a:lvl5pPr>
          </a:lstStyle>
          <a:p>
            <a:pPr lvl="0"/>
            <a:r>
              <a:rPr lang="en-US" dirty="0"/>
              <a:t>Caption body copy Segoe UI Regular 12/14. The quick brown fox jumps over the lazy dog.</a:t>
            </a:r>
          </a:p>
        </p:txBody>
      </p:sp>
      <p:sp>
        <p:nvSpPr>
          <p:cNvPr id="15" name="Text Placeholder 3">
            <a:extLst>
              <a:ext uri="{FF2B5EF4-FFF2-40B4-BE49-F238E27FC236}">
                <a16:creationId xmlns:a16="http://schemas.microsoft.com/office/drawing/2014/main" id="{D4EEFC93-5F54-47F0-9569-BECC76A76C96}"/>
              </a:ext>
            </a:extLst>
          </p:cNvPr>
          <p:cNvSpPr>
            <a:spLocks noGrp="1"/>
          </p:cNvSpPr>
          <p:nvPr>
            <p:ph type="body" sz="quarter" idx="25" hasCustomPrompt="1"/>
          </p:nvPr>
        </p:nvSpPr>
        <p:spPr>
          <a:xfrm>
            <a:off x="4303152" y="1457323"/>
            <a:ext cx="3629278" cy="1047601"/>
          </a:xfrm>
          <a:prstGeom prst="rect">
            <a:avLst/>
          </a:prstGeom>
          <a:solidFill>
            <a:srgbClr val="243A5E"/>
          </a:solidFill>
        </p:spPr>
        <p:txBody>
          <a:bodyPr lIns="91440" tIns="91440" rIns="91440" anchor="ctr">
            <a:noAutofit/>
          </a:bodyPr>
          <a:lstStyle>
            <a:lvl1pPr>
              <a:lnSpc>
                <a:spcPct val="100000"/>
              </a:lnSpc>
              <a:defRPr lang="en-US" sz="2000" b="1" kern="1200" spc="0" dirty="0" smtClean="0">
                <a:solidFill>
                  <a:schemeClr val="bg1"/>
                </a:solidFill>
                <a:latin typeface="+mj-lt"/>
                <a:ea typeface="+mn-ea"/>
                <a:cs typeface="+mn-cs"/>
              </a:defRPr>
            </a:lvl1pPr>
          </a:lstStyle>
          <a:p>
            <a:pPr lvl="0"/>
            <a:r>
              <a:rPr lang="en-US" dirty="0"/>
              <a:t>Caption title Segoe UI </a:t>
            </a:r>
            <a:r>
              <a:rPr lang="en-US" dirty="0" err="1"/>
              <a:t>Semibold</a:t>
            </a:r>
            <a:endParaRPr lang="en-US" dirty="0"/>
          </a:p>
        </p:txBody>
      </p:sp>
      <p:sp>
        <p:nvSpPr>
          <p:cNvPr id="17" name="Text Placeholder 4"/>
          <p:cNvSpPr>
            <a:spLocks noGrp="1"/>
          </p:cNvSpPr>
          <p:nvPr>
            <p:ph type="body" sz="quarter" idx="18" hasCustomPrompt="1"/>
          </p:nvPr>
        </p:nvSpPr>
        <p:spPr>
          <a:xfrm>
            <a:off x="4303152" y="2628195"/>
            <a:ext cx="3607487" cy="772743"/>
          </a:xfrm>
          <a:prstGeom prst="rect">
            <a:avLst/>
          </a:prstGeom>
        </p:spPr>
        <p:txBody>
          <a:bodyPr vert="horz" wrap="square" lIns="0" tIns="0" rIns="0" bIns="0" rtlCol="0" anchor="ctr">
            <a:noAutofit/>
          </a:bodyPr>
          <a:lstStyle>
            <a:lvl1pPr>
              <a:lnSpc>
                <a:spcPct val="100000"/>
              </a:lnSpc>
              <a:tabLst/>
              <a:defRPr lang="en-US" sz="1400" b="0" i="0" spc="0" dirty="0" smtClean="0">
                <a:solidFill>
                  <a:srgbClr val="000000"/>
                </a:solidFill>
                <a:latin typeface="+mn-lt"/>
              </a:defRPr>
            </a:lvl1pPr>
          </a:lstStyle>
          <a:p>
            <a:pPr lvl="0"/>
            <a:r>
              <a:rPr lang="en-US" dirty="0"/>
              <a:t>Caption body copy Segoe UI Regular 12/14. The quick brown fox jumps over the lazy dog.</a:t>
            </a:r>
          </a:p>
        </p:txBody>
      </p:sp>
      <p:sp>
        <p:nvSpPr>
          <p:cNvPr id="24" name="Text Placeholder 4">
            <a:extLst>
              <a:ext uri="{FF2B5EF4-FFF2-40B4-BE49-F238E27FC236}">
                <a16:creationId xmlns:a16="http://schemas.microsoft.com/office/drawing/2014/main" id="{37057046-E219-41F6-8045-1E763292CBB4}"/>
              </a:ext>
            </a:extLst>
          </p:cNvPr>
          <p:cNvSpPr>
            <a:spLocks noGrp="1"/>
          </p:cNvSpPr>
          <p:nvPr>
            <p:ph type="body" sz="quarter" idx="27" hasCustomPrompt="1"/>
          </p:nvPr>
        </p:nvSpPr>
        <p:spPr>
          <a:xfrm>
            <a:off x="8161204" y="2628195"/>
            <a:ext cx="3607487" cy="772743"/>
          </a:xfrm>
          <a:prstGeom prst="rect">
            <a:avLst/>
          </a:prstGeom>
        </p:spPr>
        <p:txBody>
          <a:bodyPr vert="horz" wrap="square" lIns="0" tIns="0" rIns="0" bIns="0" rtlCol="0" anchor="ctr">
            <a:noAutofit/>
          </a:bodyPr>
          <a:lstStyle>
            <a:lvl1pPr>
              <a:lnSpc>
                <a:spcPct val="100000"/>
              </a:lnSpc>
              <a:tabLst/>
              <a:defRPr lang="en-US" sz="1400" b="0" i="0" spc="0" dirty="0" smtClean="0">
                <a:solidFill>
                  <a:srgbClr val="000000"/>
                </a:solidFill>
                <a:latin typeface="+mn-lt"/>
              </a:defRPr>
            </a:lvl1pPr>
          </a:lstStyle>
          <a:p>
            <a:pPr lvl="0"/>
            <a:r>
              <a:rPr lang="en-US" dirty="0"/>
              <a:t>Caption body copy Segoe UI Regular 12/14. The quick brown fox jumps over the lazy dog.</a:t>
            </a:r>
          </a:p>
        </p:txBody>
      </p:sp>
      <p:sp>
        <p:nvSpPr>
          <p:cNvPr id="23" name="Text Placeholder 3">
            <a:extLst>
              <a:ext uri="{FF2B5EF4-FFF2-40B4-BE49-F238E27FC236}">
                <a16:creationId xmlns:a16="http://schemas.microsoft.com/office/drawing/2014/main" id="{5EDACCCB-301A-4273-9EA6-AD055BB5B0AF}"/>
              </a:ext>
            </a:extLst>
          </p:cNvPr>
          <p:cNvSpPr>
            <a:spLocks noGrp="1"/>
          </p:cNvSpPr>
          <p:nvPr>
            <p:ph type="body" sz="quarter" idx="26" hasCustomPrompt="1"/>
          </p:nvPr>
        </p:nvSpPr>
        <p:spPr>
          <a:xfrm>
            <a:off x="8139413" y="1457323"/>
            <a:ext cx="3629278" cy="1047601"/>
          </a:xfrm>
          <a:prstGeom prst="rect">
            <a:avLst/>
          </a:prstGeom>
          <a:solidFill>
            <a:srgbClr val="243A5E"/>
          </a:solidFill>
        </p:spPr>
        <p:txBody>
          <a:bodyPr lIns="91440" tIns="91440" rIns="91440" anchor="ctr">
            <a:noAutofit/>
          </a:bodyPr>
          <a:lstStyle>
            <a:lvl1pPr>
              <a:lnSpc>
                <a:spcPct val="100000"/>
              </a:lnSpc>
              <a:defRPr lang="en-US" sz="2000" b="1" kern="1200" spc="0" dirty="0" smtClean="0">
                <a:solidFill>
                  <a:schemeClr val="bg1"/>
                </a:solidFill>
                <a:latin typeface="+mj-lt"/>
                <a:ea typeface="+mn-ea"/>
                <a:cs typeface="+mn-cs"/>
              </a:defRPr>
            </a:lvl1pPr>
          </a:lstStyle>
          <a:p>
            <a:pPr lvl="0"/>
            <a:r>
              <a:rPr lang="en-US" dirty="0"/>
              <a:t>Caption title Segoe UI </a:t>
            </a:r>
            <a:r>
              <a:rPr lang="en-US" dirty="0" err="1"/>
              <a:t>Semibold</a:t>
            </a:r>
            <a:endParaRPr lang="en-US" dirty="0"/>
          </a:p>
        </p:txBody>
      </p:sp>
      <p:sp>
        <p:nvSpPr>
          <p:cNvPr id="12" name="Text Placeholder 4">
            <a:extLst>
              <a:ext uri="{FF2B5EF4-FFF2-40B4-BE49-F238E27FC236}">
                <a16:creationId xmlns:a16="http://schemas.microsoft.com/office/drawing/2014/main" id="{FD17C8B0-B5AE-49A5-9196-6DDFF3C810CA}"/>
              </a:ext>
            </a:extLst>
          </p:cNvPr>
          <p:cNvSpPr>
            <a:spLocks noGrp="1"/>
          </p:cNvSpPr>
          <p:nvPr>
            <p:ph type="body" sz="quarter" idx="28" hasCustomPrompt="1"/>
          </p:nvPr>
        </p:nvSpPr>
        <p:spPr>
          <a:xfrm>
            <a:off x="418643" y="3664462"/>
            <a:ext cx="3618381" cy="772743"/>
          </a:xfrm>
          <a:prstGeom prst="rect">
            <a:avLst/>
          </a:prstGeom>
        </p:spPr>
        <p:txBody>
          <a:bodyPr lIns="0" tIns="0" rIns="0" bIns="0" anchor="ctr">
            <a:noAutofit/>
          </a:bodyPr>
          <a:lstStyle>
            <a:lvl1pPr marL="0" indent="0">
              <a:lnSpc>
                <a:spcPct val="100000"/>
              </a:lnSpc>
              <a:spcBef>
                <a:spcPts val="882"/>
              </a:spcBef>
              <a:buFont typeface="Arial" panose="020B0604020202020204" pitchFamily="34" charset="0"/>
              <a:buNone/>
              <a:defRPr sz="1400" b="0" i="0" spc="0">
                <a:solidFill>
                  <a:srgbClr val="000000"/>
                </a:solidFill>
                <a:latin typeface="+mn-lt"/>
              </a:defRPr>
            </a:lvl1pPr>
            <a:lvl2pPr marL="0" marR="0" indent="0" algn="l" defTabSz="914367" rtl="0" eaLnBrk="1" fontAlgn="auto" latinLnBrk="0" hangingPunct="1">
              <a:lnSpc>
                <a:spcPts val="1176"/>
              </a:lnSpc>
              <a:spcBef>
                <a:spcPts val="441"/>
              </a:spcBef>
              <a:spcAft>
                <a:spcPts val="0"/>
              </a:spcAft>
              <a:buClrTx/>
              <a:buSzPct val="90000"/>
              <a:buFont typeface="Arial" panose="020B0604020202020204" pitchFamily="34" charset="0"/>
              <a:buNone/>
              <a:tabLst/>
              <a:defRPr sz="980">
                <a:solidFill>
                  <a:schemeClr val="tx1"/>
                </a:solidFill>
              </a:defRPr>
            </a:lvl2pPr>
            <a:lvl3pPr marL="448193" indent="0">
              <a:buNone/>
              <a:defRPr/>
            </a:lvl3pPr>
            <a:lvl4pPr marL="672290" indent="0">
              <a:buNone/>
              <a:defRPr/>
            </a:lvl4pPr>
            <a:lvl5pPr marL="896386" indent="0">
              <a:buNone/>
              <a:defRPr/>
            </a:lvl5pPr>
          </a:lstStyle>
          <a:p>
            <a:pPr lvl="0"/>
            <a:r>
              <a:rPr lang="en-US" dirty="0"/>
              <a:t>Caption body copy Segoe UI Regular 12/14. The quick brown fox jumps over the lazy dog.</a:t>
            </a:r>
          </a:p>
        </p:txBody>
      </p:sp>
      <p:sp>
        <p:nvSpPr>
          <p:cNvPr id="13" name="Text Placeholder 4">
            <a:extLst>
              <a:ext uri="{FF2B5EF4-FFF2-40B4-BE49-F238E27FC236}">
                <a16:creationId xmlns:a16="http://schemas.microsoft.com/office/drawing/2014/main" id="{79BC4586-7FC3-4659-9310-CCDD1B8FB8A1}"/>
              </a:ext>
            </a:extLst>
          </p:cNvPr>
          <p:cNvSpPr>
            <a:spLocks noGrp="1"/>
          </p:cNvSpPr>
          <p:nvPr>
            <p:ph type="body" sz="quarter" idx="29" hasCustomPrompt="1"/>
          </p:nvPr>
        </p:nvSpPr>
        <p:spPr>
          <a:xfrm>
            <a:off x="4303152" y="3664463"/>
            <a:ext cx="3607487" cy="772743"/>
          </a:xfrm>
          <a:prstGeom prst="rect">
            <a:avLst/>
          </a:prstGeom>
        </p:spPr>
        <p:txBody>
          <a:bodyPr vert="horz" wrap="square" lIns="0" tIns="0" rIns="0" bIns="0" rtlCol="0" anchor="ctr">
            <a:noAutofit/>
          </a:bodyPr>
          <a:lstStyle>
            <a:lvl1pPr>
              <a:lnSpc>
                <a:spcPct val="100000"/>
              </a:lnSpc>
              <a:tabLst/>
              <a:defRPr lang="en-US" sz="1400" b="0" i="0" spc="0" dirty="0" smtClean="0">
                <a:solidFill>
                  <a:srgbClr val="000000"/>
                </a:solidFill>
                <a:latin typeface="+mn-lt"/>
              </a:defRPr>
            </a:lvl1pPr>
          </a:lstStyle>
          <a:p>
            <a:pPr lvl="0"/>
            <a:r>
              <a:rPr lang="en-US" dirty="0"/>
              <a:t>Caption body copy Segoe UI Regular 12/14. The quick brown fox jumps over the lazy dog.</a:t>
            </a:r>
          </a:p>
        </p:txBody>
      </p:sp>
      <p:sp>
        <p:nvSpPr>
          <p:cNvPr id="14" name="Text Placeholder 4">
            <a:extLst>
              <a:ext uri="{FF2B5EF4-FFF2-40B4-BE49-F238E27FC236}">
                <a16:creationId xmlns:a16="http://schemas.microsoft.com/office/drawing/2014/main" id="{29F550BE-2661-407F-B7A1-6D20E10A3A2E}"/>
              </a:ext>
            </a:extLst>
          </p:cNvPr>
          <p:cNvSpPr>
            <a:spLocks noGrp="1"/>
          </p:cNvSpPr>
          <p:nvPr>
            <p:ph type="body" sz="quarter" idx="30" hasCustomPrompt="1"/>
          </p:nvPr>
        </p:nvSpPr>
        <p:spPr>
          <a:xfrm>
            <a:off x="8161204" y="3664463"/>
            <a:ext cx="3607487" cy="772743"/>
          </a:xfrm>
          <a:prstGeom prst="rect">
            <a:avLst/>
          </a:prstGeom>
        </p:spPr>
        <p:txBody>
          <a:bodyPr vert="horz" wrap="square" lIns="0" tIns="0" rIns="0" bIns="0" rtlCol="0" anchor="ctr">
            <a:noAutofit/>
          </a:bodyPr>
          <a:lstStyle>
            <a:lvl1pPr>
              <a:lnSpc>
                <a:spcPct val="100000"/>
              </a:lnSpc>
              <a:tabLst/>
              <a:defRPr lang="en-US" sz="1400" b="0" i="0" spc="0" dirty="0" smtClean="0">
                <a:solidFill>
                  <a:srgbClr val="000000"/>
                </a:solidFill>
                <a:latin typeface="+mn-lt"/>
              </a:defRPr>
            </a:lvl1pPr>
          </a:lstStyle>
          <a:p>
            <a:pPr lvl="0"/>
            <a:r>
              <a:rPr lang="en-US" dirty="0"/>
              <a:t>Caption body copy Segoe UI Regular 12/14. The quick brown fox jumps over the lazy dog.</a:t>
            </a:r>
          </a:p>
        </p:txBody>
      </p:sp>
      <p:sp>
        <p:nvSpPr>
          <p:cNvPr id="16" name="Text Placeholder 4">
            <a:extLst>
              <a:ext uri="{FF2B5EF4-FFF2-40B4-BE49-F238E27FC236}">
                <a16:creationId xmlns:a16="http://schemas.microsoft.com/office/drawing/2014/main" id="{954D3929-4A01-4CC3-8662-E5CD102A3709}"/>
              </a:ext>
            </a:extLst>
          </p:cNvPr>
          <p:cNvSpPr>
            <a:spLocks noGrp="1"/>
          </p:cNvSpPr>
          <p:nvPr>
            <p:ph type="body" sz="quarter" idx="31" hasCustomPrompt="1"/>
          </p:nvPr>
        </p:nvSpPr>
        <p:spPr>
          <a:xfrm>
            <a:off x="418643" y="4700731"/>
            <a:ext cx="3618381" cy="772743"/>
          </a:xfrm>
          <a:prstGeom prst="rect">
            <a:avLst/>
          </a:prstGeom>
        </p:spPr>
        <p:txBody>
          <a:bodyPr lIns="0" tIns="0" rIns="0" bIns="0" anchor="ctr">
            <a:noAutofit/>
          </a:bodyPr>
          <a:lstStyle>
            <a:lvl1pPr marL="0" indent="0">
              <a:lnSpc>
                <a:spcPct val="100000"/>
              </a:lnSpc>
              <a:spcBef>
                <a:spcPts val="882"/>
              </a:spcBef>
              <a:buFont typeface="Arial" panose="020B0604020202020204" pitchFamily="34" charset="0"/>
              <a:buNone/>
              <a:defRPr sz="1400" b="0" i="0" spc="0">
                <a:solidFill>
                  <a:srgbClr val="000000"/>
                </a:solidFill>
                <a:latin typeface="+mn-lt"/>
              </a:defRPr>
            </a:lvl1pPr>
            <a:lvl2pPr marL="0" marR="0" indent="0" algn="l" defTabSz="914367" rtl="0" eaLnBrk="1" fontAlgn="auto" latinLnBrk="0" hangingPunct="1">
              <a:lnSpc>
                <a:spcPts val="1176"/>
              </a:lnSpc>
              <a:spcBef>
                <a:spcPts val="441"/>
              </a:spcBef>
              <a:spcAft>
                <a:spcPts val="0"/>
              </a:spcAft>
              <a:buClrTx/>
              <a:buSzPct val="90000"/>
              <a:buFont typeface="Arial" panose="020B0604020202020204" pitchFamily="34" charset="0"/>
              <a:buNone/>
              <a:tabLst/>
              <a:defRPr sz="980">
                <a:solidFill>
                  <a:schemeClr val="tx1"/>
                </a:solidFill>
              </a:defRPr>
            </a:lvl2pPr>
            <a:lvl3pPr marL="448193" indent="0">
              <a:buNone/>
              <a:defRPr/>
            </a:lvl3pPr>
            <a:lvl4pPr marL="672290" indent="0">
              <a:buNone/>
              <a:defRPr/>
            </a:lvl4pPr>
            <a:lvl5pPr marL="896386" indent="0">
              <a:buNone/>
              <a:defRPr/>
            </a:lvl5pPr>
          </a:lstStyle>
          <a:p>
            <a:pPr lvl="0"/>
            <a:r>
              <a:rPr lang="en-US" dirty="0"/>
              <a:t>Caption body copy Segoe UI Regular 12/14. The quick brown fox jumps over the lazy dog.</a:t>
            </a:r>
          </a:p>
        </p:txBody>
      </p:sp>
      <p:sp>
        <p:nvSpPr>
          <p:cNvPr id="18" name="Text Placeholder 4">
            <a:extLst>
              <a:ext uri="{FF2B5EF4-FFF2-40B4-BE49-F238E27FC236}">
                <a16:creationId xmlns:a16="http://schemas.microsoft.com/office/drawing/2014/main" id="{284BF132-1328-44E8-A629-D64096388C74}"/>
              </a:ext>
            </a:extLst>
          </p:cNvPr>
          <p:cNvSpPr>
            <a:spLocks noGrp="1"/>
          </p:cNvSpPr>
          <p:nvPr>
            <p:ph type="body" sz="quarter" idx="32" hasCustomPrompt="1"/>
          </p:nvPr>
        </p:nvSpPr>
        <p:spPr>
          <a:xfrm>
            <a:off x="4303152" y="4700731"/>
            <a:ext cx="3607487" cy="772743"/>
          </a:xfrm>
          <a:prstGeom prst="rect">
            <a:avLst/>
          </a:prstGeom>
        </p:spPr>
        <p:txBody>
          <a:bodyPr vert="horz" wrap="square" lIns="0" tIns="0" rIns="0" bIns="0" rtlCol="0" anchor="ctr">
            <a:noAutofit/>
          </a:bodyPr>
          <a:lstStyle>
            <a:lvl1pPr>
              <a:lnSpc>
                <a:spcPct val="100000"/>
              </a:lnSpc>
              <a:tabLst/>
              <a:defRPr lang="en-US" sz="1400" b="0" i="0" spc="0" dirty="0" smtClean="0">
                <a:solidFill>
                  <a:srgbClr val="000000"/>
                </a:solidFill>
                <a:latin typeface="+mn-lt"/>
              </a:defRPr>
            </a:lvl1pPr>
          </a:lstStyle>
          <a:p>
            <a:pPr lvl="0"/>
            <a:r>
              <a:rPr lang="en-US" dirty="0"/>
              <a:t>Caption body copy Segoe UI Regular 12/14. The quick brown fox jumps over the lazy dog.</a:t>
            </a:r>
          </a:p>
        </p:txBody>
      </p:sp>
      <p:sp>
        <p:nvSpPr>
          <p:cNvPr id="19" name="Text Placeholder 4">
            <a:extLst>
              <a:ext uri="{FF2B5EF4-FFF2-40B4-BE49-F238E27FC236}">
                <a16:creationId xmlns:a16="http://schemas.microsoft.com/office/drawing/2014/main" id="{B24376E6-F329-4374-B56D-DEE4D5D40209}"/>
              </a:ext>
            </a:extLst>
          </p:cNvPr>
          <p:cNvSpPr>
            <a:spLocks noGrp="1"/>
          </p:cNvSpPr>
          <p:nvPr>
            <p:ph type="body" sz="quarter" idx="33" hasCustomPrompt="1"/>
          </p:nvPr>
        </p:nvSpPr>
        <p:spPr>
          <a:xfrm>
            <a:off x="8161204" y="4700731"/>
            <a:ext cx="3607487" cy="772743"/>
          </a:xfrm>
          <a:prstGeom prst="rect">
            <a:avLst/>
          </a:prstGeom>
        </p:spPr>
        <p:txBody>
          <a:bodyPr vert="horz" wrap="square" lIns="0" tIns="0" rIns="0" bIns="0" rtlCol="0" anchor="ctr">
            <a:noAutofit/>
          </a:bodyPr>
          <a:lstStyle>
            <a:lvl1pPr>
              <a:lnSpc>
                <a:spcPct val="100000"/>
              </a:lnSpc>
              <a:tabLst/>
              <a:defRPr lang="en-US" sz="1400" b="0" i="0" spc="0" dirty="0" smtClean="0">
                <a:solidFill>
                  <a:srgbClr val="000000"/>
                </a:solidFill>
                <a:latin typeface="+mn-lt"/>
              </a:defRPr>
            </a:lvl1pPr>
          </a:lstStyle>
          <a:p>
            <a:pPr lvl="0"/>
            <a:r>
              <a:rPr lang="en-US" dirty="0"/>
              <a:t>Caption body copy Segoe UI Regular 12/14. The quick brown fox jumps over the lazy dog.</a:t>
            </a:r>
          </a:p>
        </p:txBody>
      </p:sp>
      <p:cxnSp>
        <p:nvCxnSpPr>
          <p:cNvPr id="22" name="Straight Connector 21">
            <a:extLst>
              <a:ext uri="{FF2B5EF4-FFF2-40B4-BE49-F238E27FC236}">
                <a16:creationId xmlns:a16="http://schemas.microsoft.com/office/drawing/2014/main" id="{B1D12B33-C140-4AED-9479-89A1E21BD571}"/>
              </a:ext>
              <a:ext uri="{C183D7F6-B498-43B3-948B-1728B52AA6E4}">
                <adec:decorative xmlns:adec="http://schemas.microsoft.com/office/drawing/2017/decorative" val="1"/>
              </a:ext>
            </a:extLst>
          </p:cNvPr>
          <p:cNvCxnSpPr>
            <a:cxnSpLocks/>
          </p:cNvCxnSpPr>
          <p:nvPr/>
        </p:nvCxnSpPr>
        <p:spPr>
          <a:xfrm>
            <a:off x="418643" y="3532700"/>
            <a:ext cx="3633559"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08F18CC-5BC5-4383-99A0-673FC34E152C}"/>
              </a:ext>
              <a:ext uri="{C183D7F6-B498-43B3-948B-1728B52AA6E4}">
                <adec:decorative xmlns:adec="http://schemas.microsoft.com/office/drawing/2017/decorative" val="1"/>
              </a:ext>
            </a:extLst>
          </p:cNvPr>
          <p:cNvCxnSpPr>
            <a:cxnSpLocks/>
          </p:cNvCxnSpPr>
          <p:nvPr/>
        </p:nvCxnSpPr>
        <p:spPr>
          <a:xfrm>
            <a:off x="418643" y="4568967"/>
            <a:ext cx="3633559"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BF3C7B5-A8EA-4ECD-A968-2546248701F3}"/>
              </a:ext>
              <a:ext uri="{C183D7F6-B498-43B3-948B-1728B52AA6E4}">
                <adec:decorative xmlns:adec="http://schemas.microsoft.com/office/drawing/2017/decorative" val="1"/>
              </a:ext>
            </a:extLst>
          </p:cNvPr>
          <p:cNvCxnSpPr>
            <a:cxnSpLocks/>
          </p:cNvCxnSpPr>
          <p:nvPr/>
        </p:nvCxnSpPr>
        <p:spPr>
          <a:xfrm>
            <a:off x="4303713" y="3532700"/>
            <a:ext cx="3606800"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14FEAA1-EB50-4B84-96EB-E171DE39A0A8}"/>
              </a:ext>
              <a:ext uri="{C183D7F6-B498-43B3-948B-1728B52AA6E4}">
                <adec:decorative xmlns:adec="http://schemas.microsoft.com/office/drawing/2017/decorative" val="1"/>
              </a:ext>
            </a:extLst>
          </p:cNvPr>
          <p:cNvCxnSpPr>
            <a:cxnSpLocks/>
          </p:cNvCxnSpPr>
          <p:nvPr/>
        </p:nvCxnSpPr>
        <p:spPr>
          <a:xfrm>
            <a:off x="4303713" y="4568967"/>
            <a:ext cx="3606800"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D8706E9C-EDA2-4EE8-A4D5-886B6F42AFF8}"/>
              </a:ext>
            </a:extLst>
          </p:cNvPr>
          <p:cNvSpPr>
            <a:spLocks noGrp="1"/>
          </p:cNvSpPr>
          <p:nvPr>
            <p:ph type="title"/>
          </p:nvPr>
        </p:nvSpPr>
        <p:spPr>
          <a:xfrm>
            <a:off x="418643" y="440494"/>
            <a:ext cx="11341268" cy="680196"/>
          </a:xfr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F2BE3BA0-8606-422D-8675-3046FD533FB2}"/>
              </a:ext>
              <a:ext uri="{C183D7F6-B498-43B3-948B-1728B52AA6E4}">
                <adec:decorative xmlns:adec="http://schemas.microsoft.com/office/drawing/2017/decorative" val="1"/>
              </a:ext>
            </a:extLst>
          </p:cNvPr>
          <p:cNvCxnSpPr>
            <a:cxnSpLocks/>
          </p:cNvCxnSpPr>
          <p:nvPr/>
        </p:nvCxnSpPr>
        <p:spPr>
          <a:xfrm>
            <a:off x="8161204" y="3532700"/>
            <a:ext cx="3606800"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A40603F-992B-4531-B3B1-5196D05EC3B4}"/>
              </a:ext>
              <a:ext uri="{C183D7F6-B498-43B3-948B-1728B52AA6E4}">
                <adec:decorative xmlns:adec="http://schemas.microsoft.com/office/drawing/2017/decorative" val="1"/>
              </a:ext>
            </a:extLst>
          </p:cNvPr>
          <p:cNvCxnSpPr>
            <a:cxnSpLocks/>
          </p:cNvCxnSpPr>
          <p:nvPr/>
        </p:nvCxnSpPr>
        <p:spPr>
          <a:xfrm>
            <a:off x="8161204" y="4568967"/>
            <a:ext cx="3606800"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B30B5A80-F666-460D-9090-8493217C8FD1}"/>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978348474"/>
      </p:ext>
    </p:extLst>
  </p:cSld>
  <p:clrMapOvr>
    <a:masterClrMapping/>
  </p:clrMapOvr>
  <p:transition>
    <p:fade/>
  </p:transition>
  <p:hf sldNum="0" hdr="0" ftr="0" dt="0"/>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Title with graphic">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29445A-A014-4223-90E2-3D3353E0CE83}"/>
              </a:ext>
            </a:extLst>
          </p:cNvPr>
          <p:cNvSpPr>
            <a:spLocks noGrp="1"/>
          </p:cNvSpPr>
          <p:nvPr>
            <p:ph type="title" hasCustomPrompt="1"/>
          </p:nvPr>
        </p:nvSpPr>
        <p:spPr/>
        <p:txBody>
          <a:bodyPr/>
          <a:lstStyle>
            <a:lvl1pPr>
              <a:defRPr/>
            </a:lvl1pPr>
          </a:lstStyle>
          <a:p>
            <a:r>
              <a:rPr lang="en-US" dirty="0"/>
              <a:t>Heading Segoe UI </a:t>
            </a:r>
            <a:r>
              <a:rPr lang="en-US" dirty="0" err="1"/>
              <a:t>Semibold</a:t>
            </a:r>
            <a:r>
              <a:rPr lang="en-US" dirty="0"/>
              <a:t> 32</a:t>
            </a:r>
          </a:p>
        </p:txBody>
      </p:sp>
      <p:sp>
        <p:nvSpPr>
          <p:cNvPr id="4" name="Text Placeholder 3">
            <a:extLst>
              <a:ext uri="{FF2B5EF4-FFF2-40B4-BE49-F238E27FC236}">
                <a16:creationId xmlns:a16="http://schemas.microsoft.com/office/drawing/2014/main" id="{9D3A230D-0F65-4C2B-9A5E-08E997603E6C}"/>
              </a:ext>
            </a:extLst>
          </p:cNvPr>
          <p:cNvSpPr>
            <a:spLocks noGrp="1"/>
          </p:cNvSpPr>
          <p:nvPr>
            <p:ph type="body" sz="quarter" idx="10"/>
          </p:nvPr>
        </p:nvSpPr>
        <p:spPr>
          <a:xfrm>
            <a:off x="418642" y="1457325"/>
            <a:ext cx="3439206" cy="3439206"/>
          </a:xfrm>
          <a:prstGeom prst="ellipse">
            <a:avLst/>
          </a:prstGeom>
          <a:solidFill>
            <a:schemeClr val="bg1">
              <a:lumMod val="95000"/>
            </a:schemeClr>
          </a:solidFill>
        </p:spPr>
        <p:txBody>
          <a:bodyPr tIns="0" rIns="0" bIns="0" anchor="ctr">
            <a:noAutofit/>
          </a:bodyPr>
          <a:lstStyle>
            <a:lvl1pPr algn="ctr">
              <a:defRPr sz="2800"/>
            </a:lvl1pPr>
          </a:lstStyle>
          <a:p>
            <a:pPr lvl="0"/>
            <a:r>
              <a:rPr lang="en-US"/>
              <a:t>Click to edit Master text styles</a:t>
            </a:r>
          </a:p>
        </p:txBody>
      </p:sp>
      <p:sp>
        <p:nvSpPr>
          <p:cNvPr id="5" name="Text Placeholder 3">
            <a:extLst>
              <a:ext uri="{FF2B5EF4-FFF2-40B4-BE49-F238E27FC236}">
                <a16:creationId xmlns:a16="http://schemas.microsoft.com/office/drawing/2014/main" id="{50ABEE60-9F0D-48B2-AE29-DAEE6B65F773}"/>
              </a:ext>
            </a:extLst>
          </p:cNvPr>
          <p:cNvSpPr>
            <a:spLocks noGrp="1"/>
          </p:cNvSpPr>
          <p:nvPr>
            <p:ph type="body" sz="quarter" idx="11"/>
          </p:nvPr>
        </p:nvSpPr>
        <p:spPr>
          <a:xfrm>
            <a:off x="4369674" y="1457325"/>
            <a:ext cx="3439206" cy="3439206"/>
          </a:xfrm>
          <a:prstGeom prst="ellipse">
            <a:avLst/>
          </a:prstGeom>
          <a:solidFill>
            <a:schemeClr val="bg1">
              <a:lumMod val="95000"/>
            </a:schemeClr>
          </a:solidFill>
        </p:spPr>
        <p:txBody>
          <a:bodyPr tIns="0" rIns="0" bIns="0" anchor="ctr">
            <a:noAutofit/>
          </a:bodyPr>
          <a:lstStyle>
            <a:lvl1pPr algn="ctr">
              <a:defRPr sz="2800"/>
            </a:lvl1pPr>
          </a:lstStyle>
          <a:p>
            <a:pPr lvl="0"/>
            <a:r>
              <a:rPr lang="en-US"/>
              <a:t>Click to edit Master text styles</a:t>
            </a:r>
          </a:p>
        </p:txBody>
      </p:sp>
      <p:sp>
        <p:nvSpPr>
          <p:cNvPr id="6" name="Text Placeholder 3">
            <a:extLst>
              <a:ext uri="{FF2B5EF4-FFF2-40B4-BE49-F238E27FC236}">
                <a16:creationId xmlns:a16="http://schemas.microsoft.com/office/drawing/2014/main" id="{2892F116-907B-402B-8800-9219B7710190}"/>
              </a:ext>
            </a:extLst>
          </p:cNvPr>
          <p:cNvSpPr>
            <a:spLocks noGrp="1"/>
          </p:cNvSpPr>
          <p:nvPr>
            <p:ph type="body" sz="quarter" idx="12"/>
          </p:nvPr>
        </p:nvSpPr>
        <p:spPr>
          <a:xfrm>
            <a:off x="8320705" y="1457325"/>
            <a:ext cx="3439206" cy="3439206"/>
          </a:xfrm>
          <a:prstGeom prst="ellipse">
            <a:avLst/>
          </a:prstGeom>
          <a:solidFill>
            <a:schemeClr val="bg1">
              <a:lumMod val="95000"/>
            </a:schemeClr>
          </a:solidFill>
        </p:spPr>
        <p:txBody>
          <a:bodyPr tIns="0" rIns="0" bIns="0" anchor="ctr">
            <a:noAutofit/>
          </a:bodyPr>
          <a:lstStyle>
            <a:lvl1pPr algn="ctr">
              <a:defRPr sz="2800"/>
            </a:lvl1pPr>
          </a:lstStyle>
          <a:p>
            <a:pPr lvl="0"/>
            <a:r>
              <a:rPr lang="en-US"/>
              <a:t>Click to edit Master text styles</a:t>
            </a:r>
          </a:p>
        </p:txBody>
      </p:sp>
      <p:sp>
        <p:nvSpPr>
          <p:cNvPr id="2" name="Footer Placeholder 1">
            <a:extLst>
              <a:ext uri="{FF2B5EF4-FFF2-40B4-BE49-F238E27FC236}">
                <a16:creationId xmlns:a16="http://schemas.microsoft.com/office/drawing/2014/main" id="{538B82E4-7444-4181-B6FE-B79D11D3EA6F}"/>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2871307871"/>
      </p:ext>
    </p:extLst>
  </p:cSld>
  <p:clrMapOvr>
    <a:masterClrMapping/>
  </p:clrMapOvr>
  <p:transition>
    <p:fade/>
  </p:transition>
  <p:hf sldNum="0" hdr="0" ftr="0" dt="0"/>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Title with graphic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29445A-A014-4223-90E2-3D3353E0CE83}"/>
              </a:ext>
            </a:extLst>
          </p:cNvPr>
          <p:cNvSpPr>
            <a:spLocks noGrp="1"/>
          </p:cNvSpPr>
          <p:nvPr>
            <p:ph type="title" hasCustomPrompt="1"/>
          </p:nvPr>
        </p:nvSpPr>
        <p:spPr/>
        <p:txBody>
          <a:bodyPr/>
          <a:lstStyle>
            <a:lvl1pPr>
              <a:defRPr/>
            </a:lvl1pPr>
          </a:lstStyle>
          <a:p>
            <a:r>
              <a:rPr lang="en-US" dirty="0"/>
              <a:t>Heading Segoe UI </a:t>
            </a:r>
            <a:r>
              <a:rPr lang="en-US" dirty="0" err="1"/>
              <a:t>Semibold</a:t>
            </a:r>
            <a:r>
              <a:rPr lang="en-US" dirty="0"/>
              <a:t> 32</a:t>
            </a:r>
          </a:p>
        </p:txBody>
      </p:sp>
      <p:sp>
        <p:nvSpPr>
          <p:cNvPr id="4" name="Text Placeholder 3">
            <a:extLst>
              <a:ext uri="{FF2B5EF4-FFF2-40B4-BE49-F238E27FC236}">
                <a16:creationId xmlns:a16="http://schemas.microsoft.com/office/drawing/2014/main" id="{9D3A230D-0F65-4C2B-9A5E-08E997603E6C}"/>
              </a:ext>
            </a:extLst>
          </p:cNvPr>
          <p:cNvSpPr>
            <a:spLocks noGrp="1"/>
          </p:cNvSpPr>
          <p:nvPr>
            <p:ph type="body" sz="quarter" idx="10"/>
          </p:nvPr>
        </p:nvSpPr>
        <p:spPr>
          <a:xfrm>
            <a:off x="418643" y="2359592"/>
            <a:ext cx="2138816" cy="2138816"/>
          </a:xfrm>
          <a:prstGeom prst="ellipse">
            <a:avLst/>
          </a:prstGeom>
          <a:solidFill>
            <a:srgbClr val="243A5E"/>
          </a:solidFill>
        </p:spPr>
        <p:txBody>
          <a:bodyPr tIns="0" rIns="0" bIns="0" anchor="ctr">
            <a:noAutofit/>
          </a:bodyPr>
          <a:lstStyle>
            <a:lvl1pPr algn="ctr">
              <a:defRPr sz="2400">
                <a:solidFill>
                  <a:schemeClr val="bg1"/>
                </a:solidFill>
              </a:defRPr>
            </a:lvl1pPr>
          </a:lstStyle>
          <a:p>
            <a:pPr lvl="0"/>
            <a:r>
              <a:rPr lang="en-US"/>
              <a:t>Click to edit Master text styles</a:t>
            </a:r>
          </a:p>
        </p:txBody>
      </p:sp>
      <p:sp>
        <p:nvSpPr>
          <p:cNvPr id="5" name="Text Placeholder 3">
            <a:extLst>
              <a:ext uri="{FF2B5EF4-FFF2-40B4-BE49-F238E27FC236}">
                <a16:creationId xmlns:a16="http://schemas.microsoft.com/office/drawing/2014/main" id="{50ABEE60-9F0D-48B2-AE29-DAEE6B65F773}"/>
              </a:ext>
            </a:extLst>
          </p:cNvPr>
          <p:cNvSpPr>
            <a:spLocks noGrp="1"/>
          </p:cNvSpPr>
          <p:nvPr>
            <p:ph type="body" sz="quarter" idx="11"/>
          </p:nvPr>
        </p:nvSpPr>
        <p:spPr>
          <a:xfrm>
            <a:off x="2722617" y="2359592"/>
            <a:ext cx="2138816" cy="2138816"/>
          </a:xfrm>
          <a:prstGeom prst="ellipse">
            <a:avLst/>
          </a:prstGeom>
          <a:solidFill>
            <a:srgbClr val="243A5E"/>
          </a:solidFill>
        </p:spPr>
        <p:txBody>
          <a:bodyPr tIns="0" rIns="0" bIns="0" anchor="ctr">
            <a:noAutofit/>
          </a:bodyPr>
          <a:lstStyle>
            <a:lvl1pPr algn="ctr">
              <a:defRPr sz="2400">
                <a:solidFill>
                  <a:schemeClr val="bg1"/>
                </a:solidFill>
              </a:defRPr>
            </a:lvl1pPr>
          </a:lstStyle>
          <a:p>
            <a:pPr lvl="0"/>
            <a:r>
              <a:rPr lang="en-US"/>
              <a:t>Click to edit Master text styles</a:t>
            </a:r>
          </a:p>
        </p:txBody>
      </p:sp>
      <p:sp>
        <p:nvSpPr>
          <p:cNvPr id="6" name="Text Placeholder 3">
            <a:extLst>
              <a:ext uri="{FF2B5EF4-FFF2-40B4-BE49-F238E27FC236}">
                <a16:creationId xmlns:a16="http://schemas.microsoft.com/office/drawing/2014/main" id="{2892F116-907B-402B-8800-9219B7710190}"/>
              </a:ext>
            </a:extLst>
          </p:cNvPr>
          <p:cNvSpPr>
            <a:spLocks noGrp="1"/>
          </p:cNvSpPr>
          <p:nvPr>
            <p:ph type="body" sz="quarter" idx="12"/>
          </p:nvPr>
        </p:nvSpPr>
        <p:spPr>
          <a:xfrm>
            <a:off x="5026591" y="2359592"/>
            <a:ext cx="2138816" cy="2138816"/>
          </a:xfrm>
          <a:prstGeom prst="ellipse">
            <a:avLst/>
          </a:prstGeom>
          <a:solidFill>
            <a:srgbClr val="243A5E"/>
          </a:solidFill>
        </p:spPr>
        <p:txBody>
          <a:bodyPr tIns="0" rIns="0" bIns="0" anchor="ctr">
            <a:noAutofit/>
          </a:bodyPr>
          <a:lstStyle>
            <a:lvl1pPr algn="ctr">
              <a:defRPr sz="2400">
                <a:solidFill>
                  <a:schemeClr val="bg1"/>
                </a:solidFill>
              </a:defRPr>
            </a:lvl1pPr>
          </a:lstStyle>
          <a:p>
            <a:pPr lvl="0"/>
            <a:r>
              <a:rPr lang="en-US"/>
              <a:t>Click to edit Master text styles</a:t>
            </a:r>
          </a:p>
        </p:txBody>
      </p:sp>
      <p:sp>
        <p:nvSpPr>
          <p:cNvPr id="7" name="Text Placeholder 3">
            <a:extLst>
              <a:ext uri="{FF2B5EF4-FFF2-40B4-BE49-F238E27FC236}">
                <a16:creationId xmlns:a16="http://schemas.microsoft.com/office/drawing/2014/main" id="{FFCA379A-FFA6-4179-AD94-3B9D20DBAA50}"/>
              </a:ext>
            </a:extLst>
          </p:cNvPr>
          <p:cNvSpPr>
            <a:spLocks noGrp="1"/>
          </p:cNvSpPr>
          <p:nvPr>
            <p:ph type="body" sz="quarter" idx="13"/>
          </p:nvPr>
        </p:nvSpPr>
        <p:spPr>
          <a:xfrm>
            <a:off x="7330565" y="2359592"/>
            <a:ext cx="2138816" cy="2138816"/>
          </a:xfrm>
          <a:prstGeom prst="ellipse">
            <a:avLst/>
          </a:prstGeom>
          <a:solidFill>
            <a:srgbClr val="243A5E"/>
          </a:solidFill>
        </p:spPr>
        <p:txBody>
          <a:bodyPr tIns="0" rIns="0" bIns="0" anchor="ctr">
            <a:noAutofit/>
          </a:bodyPr>
          <a:lstStyle>
            <a:lvl1pPr algn="ctr">
              <a:defRPr sz="2400">
                <a:solidFill>
                  <a:schemeClr val="bg1"/>
                </a:solidFill>
              </a:defRPr>
            </a:lvl1pPr>
          </a:lstStyle>
          <a:p>
            <a:pPr lvl="0"/>
            <a:r>
              <a:rPr lang="en-US"/>
              <a:t>Click to edit Master text styles</a:t>
            </a:r>
          </a:p>
        </p:txBody>
      </p:sp>
      <p:sp>
        <p:nvSpPr>
          <p:cNvPr id="8" name="Text Placeholder 3">
            <a:extLst>
              <a:ext uri="{FF2B5EF4-FFF2-40B4-BE49-F238E27FC236}">
                <a16:creationId xmlns:a16="http://schemas.microsoft.com/office/drawing/2014/main" id="{86EE9769-6679-49C8-860D-5CACDB09DBD2}"/>
              </a:ext>
            </a:extLst>
          </p:cNvPr>
          <p:cNvSpPr>
            <a:spLocks noGrp="1"/>
          </p:cNvSpPr>
          <p:nvPr>
            <p:ph type="body" sz="quarter" idx="14"/>
          </p:nvPr>
        </p:nvSpPr>
        <p:spPr>
          <a:xfrm>
            <a:off x="9634541" y="2359592"/>
            <a:ext cx="2138816" cy="2138816"/>
          </a:xfrm>
          <a:prstGeom prst="ellipse">
            <a:avLst/>
          </a:prstGeom>
          <a:solidFill>
            <a:srgbClr val="243A5E"/>
          </a:solidFill>
        </p:spPr>
        <p:txBody>
          <a:bodyPr tIns="0" rIns="0" bIns="0" anchor="ctr">
            <a:noAutofit/>
          </a:bodyPr>
          <a:lstStyle>
            <a:lvl1pPr algn="ctr">
              <a:defRPr sz="2400">
                <a:solidFill>
                  <a:schemeClr val="bg1"/>
                </a:solidFill>
              </a:defRPr>
            </a:lvl1pPr>
          </a:lstStyle>
          <a:p>
            <a:pPr lvl="0"/>
            <a:r>
              <a:rPr lang="en-US"/>
              <a:t>Click to edit Master text styles</a:t>
            </a:r>
          </a:p>
        </p:txBody>
      </p:sp>
      <p:sp>
        <p:nvSpPr>
          <p:cNvPr id="2" name="Footer Placeholder 1">
            <a:extLst>
              <a:ext uri="{FF2B5EF4-FFF2-40B4-BE49-F238E27FC236}">
                <a16:creationId xmlns:a16="http://schemas.microsoft.com/office/drawing/2014/main" id="{136AABF9-4169-453B-83D4-823782CAB5B6}"/>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315214379"/>
      </p:ext>
    </p:extLst>
  </p:cSld>
  <p:clrMapOvr>
    <a:masterClrMapping/>
  </p:clrMapOvr>
  <p:transition>
    <p:fade/>
  </p:transition>
  <p:hf sldNum="0" hdr="0" ftr="0" dt="0"/>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rgbClr val="243A5E"/>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8830E1E-F06E-469F-9154-F8DEA4B068FE}"/>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solidFill>
                  <a:schemeClr val="bg1"/>
                </a:solidFill>
              </a:rPr>
              <a:t>© Copyright Microsoft Corporation. All rights reserved.</a:t>
            </a:r>
          </a:p>
        </p:txBody>
      </p:sp>
      <p:pic>
        <p:nvPicPr>
          <p:cNvPr id="9" name="Picture 8" descr="A close up of a logo&#10;&#10;Description automatically generated">
            <a:extLst>
              <a:ext uri="{FF2B5EF4-FFF2-40B4-BE49-F238E27FC236}">
                <a16:creationId xmlns:a16="http://schemas.microsoft.com/office/drawing/2014/main" id="{627962C6-3D96-4CE6-8E4F-540B7A0E6F3A}"/>
              </a:ext>
            </a:extLst>
          </p:cNvPr>
          <p:cNvPicPr>
            <a:picLocks noChangeAspect="1"/>
          </p:cNvPicPr>
          <p:nvPr/>
        </p:nvPicPr>
        <p:blipFill>
          <a:blip r:embed="rId2"/>
          <a:stretch>
            <a:fillRect/>
          </a:stretch>
        </p:blipFill>
        <p:spPr>
          <a:xfrm>
            <a:off x="146409" y="159693"/>
            <a:ext cx="3471501" cy="871754"/>
          </a:xfrm>
          <a:prstGeom prst="rect">
            <a:avLst/>
          </a:prstGeom>
        </p:spPr>
      </p:pic>
    </p:spTree>
    <p:extLst>
      <p:ext uri="{BB962C8B-B14F-4D97-AF65-F5344CB8AC3E}">
        <p14:creationId xmlns:p14="http://schemas.microsoft.com/office/powerpoint/2010/main" val="424054560"/>
      </p:ext>
    </p:extLst>
  </p:cSld>
  <p:clrMapOvr>
    <a:masterClrMapping/>
  </p:clrMapOvr>
  <p:transition>
    <p:fade/>
  </p:transition>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Video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Video</a:t>
            </a:r>
          </a:p>
        </p:txBody>
      </p:sp>
    </p:spTree>
    <p:extLst>
      <p:ext uri="{BB962C8B-B14F-4D97-AF65-F5344CB8AC3E}">
        <p14:creationId xmlns:p14="http://schemas.microsoft.com/office/powerpoint/2010/main" val="17211484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cSld name="Title slide 3">
    <p:bg>
      <p:bgPr>
        <a:solidFill>
          <a:srgbClr val="000000"/>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02B9254-503D-8F44-9D4B-18675DFDE809}"/>
              </a:ext>
            </a:extLst>
          </p:cNvPr>
          <p:cNvSpPr>
            <a:spLocks noGrp="1"/>
          </p:cNvSpPr>
          <p:nvPr>
            <p:ph type="title" hasCustomPrompt="1"/>
          </p:nvPr>
        </p:nvSpPr>
        <p:spPr>
          <a:xfrm>
            <a:off x="428681" y="1457325"/>
            <a:ext cx="11344219" cy="701675"/>
          </a:xfrm>
          <a:prstGeom prst="rect">
            <a:avLst/>
          </a:prstGeom>
          <a:noFill/>
        </p:spPr>
        <p:txBody>
          <a:bodyPr lIns="0" tIns="0" rIns="0" bIns="182880" anchor="t" anchorCtr="0"/>
          <a:lstStyle>
            <a:lvl1pPr>
              <a:defRPr sz="3200" strike="noStrike" spc="-49" baseline="0">
                <a:solidFill>
                  <a:schemeClr val="bg2"/>
                </a:solidFill>
              </a:defRPr>
            </a:lvl1pPr>
          </a:lstStyle>
          <a:p>
            <a:r>
              <a:rPr lang="en-US" dirty="0"/>
              <a:t>Heading goes here</a:t>
            </a:r>
          </a:p>
        </p:txBody>
      </p:sp>
      <p:sp>
        <p:nvSpPr>
          <p:cNvPr id="12" name="Text Placeholder 10">
            <a:extLst>
              <a:ext uri="{FF2B5EF4-FFF2-40B4-BE49-F238E27FC236}">
                <a16:creationId xmlns:a16="http://schemas.microsoft.com/office/drawing/2014/main" id="{2D6C119F-8C39-DF40-90FE-09B7E3ECDBE0}"/>
              </a:ext>
            </a:extLst>
          </p:cNvPr>
          <p:cNvSpPr>
            <a:spLocks noGrp="1"/>
          </p:cNvSpPr>
          <p:nvPr>
            <p:ph type="body" sz="quarter" idx="15" hasCustomPrompt="1"/>
          </p:nvPr>
        </p:nvSpPr>
        <p:spPr>
          <a:xfrm>
            <a:off x="442466" y="2159000"/>
            <a:ext cx="11330434" cy="553998"/>
          </a:xfrm>
          <a:prstGeom prst="rect">
            <a:avLst/>
          </a:prstGeom>
        </p:spPr>
        <p:txBody>
          <a:bodyPr/>
          <a:lstStyle>
            <a:lvl1pPr marL="0" marR="0" indent="0" algn="l" defTabSz="914367" rtl="0" eaLnBrk="1" fontAlgn="auto" latinLnBrk="0" hangingPunct="1">
              <a:lnSpc>
                <a:spcPct val="100000"/>
              </a:lnSpc>
              <a:spcBef>
                <a:spcPts val="0"/>
              </a:spcBef>
              <a:spcAft>
                <a:spcPts val="0"/>
              </a:spcAft>
              <a:buClrTx/>
              <a:buSzPct val="90000"/>
              <a:buFont typeface="Wingdings" panose="05000000000000000000" pitchFamily="2" charset="2"/>
              <a:buNone/>
              <a:tabLst/>
              <a:defRPr lang="en-US" sz="2400" kern="1200" spc="-49" baseline="0" dirty="0">
                <a:solidFill>
                  <a:schemeClr val="bg2"/>
                </a:solidFill>
                <a:latin typeface="+mj-lt"/>
                <a:ea typeface="+mn-ea"/>
                <a:cs typeface="+mn-cs"/>
              </a:defRPr>
            </a:lvl1pPr>
            <a:lvl2pPr>
              <a:defRPr sz="1765">
                <a:solidFill>
                  <a:srgbClr val="000000"/>
                </a:solidFill>
              </a:defRPr>
            </a:lvl2pPr>
            <a:lvl3pPr>
              <a:defRPr sz="1372"/>
            </a:lvl3pPr>
            <a:lvl4pPr>
              <a:defRPr sz="1372"/>
            </a:lvl4pPr>
            <a:lvl5pPr>
              <a:defRPr sz="1029"/>
            </a:lvl5pPr>
          </a:lstStyle>
          <a:p>
            <a:pPr lvl="0"/>
            <a:r>
              <a:rPr lang="en-US" dirty="0"/>
              <a:t>Text goes here</a:t>
            </a:r>
          </a:p>
        </p:txBody>
      </p:sp>
      <p:pic>
        <p:nvPicPr>
          <p:cNvPr id="4" name="Picture 3" descr="A picture containing drawing&#10;&#10;Description automatically generated">
            <a:extLst>
              <a:ext uri="{FF2B5EF4-FFF2-40B4-BE49-F238E27FC236}">
                <a16:creationId xmlns:a16="http://schemas.microsoft.com/office/drawing/2014/main" id="{5CC1D709-E431-42C5-A75F-9A42EF995404}"/>
              </a:ext>
            </a:extLst>
          </p:cNvPr>
          <p:cNvPicPr>
            <a:picLocks noChangeAspect="1"/>
          </p:cNvPicPr>
          <p:nvPr/>
        </p:nvPicPr>
        <p:blipFill>
          <a:blip r:embed="rId2"/>
          <a:stretch>
            <a:fillRect/>
          </a:stretch>
        </p:blipFill>
        <p:spPr>
          <a:xfrm>
            <a:off x="64294" y="85724"/>
            <a:ext cx="2384426" cy="1068717"/>
          </a:xfrm>
          <a:prstGeom prst="rect">
            <a:avLst/>
          </a:prstGeom>
        </p:spPr>
      </p:pic>
      <p:sp>
        <p:nvSpPr>
          <p:cNvPr id="2" name="Footer Placeholder 1">
            <a:extLst>
              <a:ext uri="{FF2B5EF4-FFF2-40B4-BE49-F238E27FC236}">
                <a16:creationId xmlns:a16="http://schemas.microsoft.com/office/drawing/2014/main" id="{CB34F2AE-FCDF-4A97-A628-7BA7ADAEFF03}"/>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solidFill>
                  <a:schemeClr val="bg1"/>
                </a:solidFill>
              </a:rPr>
              <a:t>© Copyright Microsoft Corporation. All rights reserved.</a:t>
            </a:r>
          </a:p>
        </p:txBody>
      </p:sp>
    </p:spTree>
    <p:extLst>
      <p:ext uri="{BB962C8B-B14F-4D97-AF65-F5344CB8AC3E}">
        <p14:creationId xmlns:p14="http://schemas.microsoft.com/office/powerpoint/2010/main" val="3620696430"/>
      </p:ext>
    </p:extLst>
  </p:cSld>
  <p:clrMapOvr>
    <a:masterClrMapping/>
  </p:clrMapOvr>
  <p:transition>
    <p:fade/>
  </p:transition>
  <p:hf sldNum="0" hdr="0" ftr="0" dt="0"/>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1_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pic>
        <p:nvPicPr>
          <p:cNvPr id="6" name="Picture 5">
            <a:extLst>
              <a:ext uri="{FF2B5EF4-FFF2-40B4-BE49-F238E27FC236}">
                <a16:creationId xmlns:a16="http://schemas.microsoft.com/office/drawing/2014/main" id="{869F059F-BD0F-4211-86F6-E960C3EC183D}"/>
              </a:ext>
            </a:extLst>
          </p:cNvPr>
          <p:cNvPicPr>
            <a:picLocks noChangeAspect="1"/>
          </p:cNvPicPr>
          <p:nvPr userDrawn="1"/>
        </p:nvPicPr>
        <p:blipFill>
          <a:blip r:embed="rId2"/>
          <a:stretch>
            <a:fillRect/>
          </a:stretch>
        </p:blipFill>
        <p:spPr>
          <a:xfrm>
            <a:off x="9344025" y="3898483"/>
            <a:ext cx="2265363" cy="2370555"/>
          </a:xfrm>
          <a:prstGeom prst="rect">
            <a:avLst/>
          </a:prstGeom>
        </p:spPr>
      </p:pic>
    </p:spTree>
    <p:extLst>
      <p:ext uri="{BB962C8B-B14F-4D97-AF65-F5344CB8AC3E}">
        <p14:creationId xmlns:p14="http://schemas.microsoft.com/office/powerpoint/2010/main" val="11964566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9" name="Title 1"/>
          <p:cNvSpPr>
            <a:spLocks noGrp="1"/>
          </p:cNvSpPr>
          <p:nvPr>
            <p:ph type="title" hasCustomPrompt="1"/>
          </p:nvPr>
        </p:nvSpPr>
        <p:spPr>
          <a:xfrm>
            <a:off x="584200" y="2979778"/>
            <a:ext cx="4572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4572000"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pic>
        <p:nvPicPr>
          <p:cNvPr id="12" name="Picture 11">
            <a:extLst>
              <a:ext uri="{FF2B5EF4-FFF2-40B4-BE49-F238E27FC236}">
                <a16:creationId xmlns:a16="http://schemas.microsoft.com/office/drawing/2014/main" id="{99F328AE-26F0-42B9-988D-535B1145C96D}"/>
              </a:ext>
            </a:extLst>
          </p:cNvPr>
          <p:cNvPicPr>
            <a:picLocks noChangeAspect="1"/>
          </p:cNvPicPr>
          <p:nvPr userDrawn="1"/>
        </p:nvPicPr>
        <p:blipFill>
          <a:blip r:embed="rId3"/>
          <a:stretch>
            <a:fillRect/>
          </a:stretch>
        </p:blipFill>
        <p:spPr>
          <a:xfrm>
            <a:off x="6250758" y="800100"/>
            <a:ext cx="5024485" cy="5257800"/>
          </a:xfrm>
          <a:prstGeom prst="rect">
            <a:avLst/>
          </a:prstGeom>
        </p:spPr>
      </p:pic>
    </p:spTree>
    <p:extLst>
      <p:ext uri="{BB962C8B-B14F-4D97-AF65-F5344CB8AC3E}">
        <p14:creationId xmlns:p14="http://schemas.microsoft.com/office/powerpoint/2010/main" val="42935660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4A36DC34-EED6-8F49-8473-3802F6C2A3D1}"/>
              </a:ext>
            </a:extLst>
          </p:cNvPr>
          <p:cNvSpPr>
            <a:spLocks noGrp="1"/>
          </p:cNvSpPr>
          <p:nvPr>
            <p:ph type="title" hasCustomPrompt="1"/>
          </p:nvPr>
        </p:nvSpPr>
        <p:spPr>
          <a:xfrm>
            <a:off x="428681" y="2532448"/>
            <a:ext cx="9630389" cy="1793104"/>
          </a:xfrm>
          <a:prstGeom prst="rect">
            <a:avLst/>
          </a:prstGeom>
          <a:noFill/>
        </p:spPr>
        <p:txBody>
          <a:bodyPr lIns="0" tIns="0" rIns="0" bIns="182880" anchor="b" anchorCtr="0"/>
          <a:lstStyle>
            <a:lvl1pPr>
              <a:defRPr sz="4800" strike="noStrike" spc="-49" baseline="0">
                <a:solidFill>
                  <a:schemeClr val="tx2"/>
                </a:solidFill>
              </a:defRPr>
            </a:lvl1pPr>
          </a:lstStyle>
          <a:p>
            <a:r>
              <a:rPr lang="en-US" dirty="0">
                <a:solidFill>
                  <a:schemeClr val="tx1"/>
                </a:solidFill>
              </a:rPr>
              <a:t>Microsoft Security title</a:t>
            </a:r>
            <a:endParaRPr lang="en-US" dirty="0"/>
          </a:p>
        </p:txBody>
      </p:sp>
      <p:sp>
        <p:nvSpPr>
          <p:cNvPr id="14" name="Text Placeholder 10">
            <a:extLst>
              <a:ext uri="{FF2B5EF4-FFF2-40B4-BE49-F238E27FC236}">
                <a16:creationId xmlns:a16="http://schemas.microsoft.com/office/drawing/2014/main" id="{2E500E80-DD0C-EF4F-BB7D-03960A098E1F}"/>
              </a:ext>
            </a:extLst>
          </p:cNvPr>
          <p:cNvSpPr>
            <a:spLocks noGrp="1"/>
          </p:cNvSpPr>
          <p:nvPr>
            <p:ph type="body" sz="quarter" idx="15" hasCustomPrompt="1"/>
          </p:nvPr>
        </p:nvSpPr>
        <p:spPr>
          <a:xfrm>
            <a:off x="442466" y="4350114"/>
            <a:ext cx="9602819" cy="738664"/>
          </a:xfrm>
          <a:prstGeom prst="rect">
            <a:avLst/>
          </a:prstGeom>
        </p:spPr>
        <p:txBody>
          <a:bodyPr/>
          <a:lstStyle>
            <a:lvl1pPr>
              <a:defRPr sz="1800">
                <a:solidFill>
                  <a:srgbClr val="000000"/>
                </a:solidFill>
              </a:defRPr>
            </a:lvl1pPr>
            <a:lvl2pPr>
              <a:defRPr sz="1765">
                <a:solidFill>
                  <a:srgbClr val="000000"/>
                </a:solidFill>
              </a:defRPr>
            </a:lvl2pPr>
            <a:lvl3pPr>
              <a:defRPr sz="1372"/>
            </a:lvl3pPr>
            <a:lvl4pPr>
              <a:defRPr sz="1372"/>
            </a:lvl4pPr>
            <a:lvl5pPr>
              <a:defRPr sz="1029"/>
            </a:lvl5pPr>
          </a:lstStyle>
          <a:p>
            <a:pPr lvl="0"/>
            <a:r>
              <a:rPr lang="en-US"/>
              <a:t>Author name</a:t>
            </a:r>
            <a:br>
              <a:rPr lang="en-US"/>
            </a:br>
            <a:r>
              <a:rPr lang="en-US"/>
              <a:t>Date</a:t>
            </a:r>
          </a:p>
        </p:txBody>
      </p:sp>
      <p:sp>
        <p:nvSpPr>
          <p:cNvPr id="2" name="Footer Placeholder 1">
            <a:extLst>
              <a:ext uri="{FF2B5EF4-FFF2-40B4-BE49-F238E27FC236}">
                <a16:creationId xmlns:a16="http://schemas.microsoft.com/office/drawing/2014/main" id="{82FAE6D0-0992-4139-9359-5135BCE47E11}"/>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pic>
        <p:nvPicPr>
          <p:cNvPr id="3" name="Picture 2" descr="A picture containing drawing&#10;&#10;Description automatically generated">
            <a:extLst>
              <a:ext uri="{FF2B5EF4-FFF2-40B4-BE49-F238E27FC236}">
                <a16:creationId xmlns:a16="http://schemas.microsoft.com/office/drawing/2014/main" id="{50DC78AD-4336-4E8D-8F70-4C35FEF409C7}"/>
              </a:ext>
            </a:extLst>
          </p:cNvPr>
          <p:cNvPicPr>
            <a:picLocks noChangeAspect="1"/>
          </p:cNvPicPr>
          <p:nvPr/>
        </p:nvPicPr>
        <p:blipFill>
          <a:blip r:embed="rId2"/>
          <a:stretch>
            <a:fillRect/>
          </a:stretch>
        </p:blipFill>
        <p:spPr>
          <a:xfrm>
            <a:off x="136885" y="159691"/>
            <a:ext cx="2635247" cy="871753"/>
          </a:xfrm>
          <a:prstGeom prst="rect">
            <a:avLst/>
          </a:prstGeom>
        </p:spPr>
      </p:pic>
    </p:spTree>
    <p:extLst>
      <p:ext uri="{BB962C8B-B14F-4D97-AF65-F5344CB8AC3E}">
        <p14:creationId xmlns:p14="http://schemas.microsoft.com/office/powerpoint/2010/main" val="30949039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Title Slide with blue background">
    <p:bg>
      <p:bgPr>
        <a:solidFill>
          <a:schemeClr val="tx2"/>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FDD3BB94-DC99-244C-91E3-A9764AF2671E}"/>
              </a:ext>
            </a:extLst>
          </p:cNvPr>
          <p:cNvSpPr>
            <a:spLocks noGrp="1"/>
          </p:cNvSpPr>
          <p:nvPr>
            <p:ph type="title" hasCustomPrompt="1"/>
          </p:nvPr>
        </p:nvSpPr>
        <p:spPr>
          <a:xfrm>
            <a:off x="428681" y="2532448"/>
            <a:ext cx="9630389" cy="1793104"/>
          </a:xfrm>
          <a:prstGeom prst="rect">
            <a:avLst/>
          </a:prstGeom>
          <a:noFill/>
        </p:spPr>
        <p:txBody>
          <a:bodyPr lIns="0" tIns="0" rIns="0" bIns="182880" anchor="b" anchorCtr="0"/>
          <a:lstStyle>
            <a:lvl1pPr>
              <a:defRPr sz="4800" strike="noStrike" spc="-49" baseline="0">
                <a:solidFill>
                  <a:schemeClr val="bg1"/>
                </a:solidFill>
              </a:defRPr>
            </a:lvl1pPr>
          </a:lstStyle>
          <a:p>
            <a:r>
              <a:rPr lang="en-US" dirty="0"/>
              <a:t>Microsoft 365 title</a:t>
            </a:r>
          </a:p>
        </p:txBody>
      </p:sp>
      <p:sp>
        <p:nvSpPr>
          <p:cNvPr id="16" name="Text Placeholder 10">
            <a:extLst>
              <a:ext uri="{FF2B5EF4-FFF2-40B4-BE49-F238E27FC236}">
                <a16:creationId xmlns:a16="http://schemas.microsoft.com/office/drawing/2014/main" id="{63FCEA3C-C822-5A4A-9561-695239EA77C3}"/>
              </a:ext>
            </a:extLst>
          </p:cNvPr>
          <p:cNvSpPr>
            <a:spLocks noGrp="1"/>
          </p:cNvSpPr>
          <p:nvPr>
            <p:ph type="body" sz="quarter" idx="15" hasCustomPrompt="1"/>
          </p:nvPr>
        </p:nvSpPr>
        <p:spPr>
          <a:xfrm>
            <a:off x="442466" y="4350114"/>
            <a:ext cx="9602819" cy="738664"/>
          </a:xfrm>
          <a:prstGeom prst="rect">
            <a:avLst/>
          </a:prstGeom>
        </p:spPr>
        <p:txBody>
          <a:bodyPr/>
          <a:lstStyle>
            <a:lvl1pPr>
              <a:defRPr sz="1800">
                <a:solidFill>
                  <a:schemeClr val="bg1"/>
                </a:solidFill>
              </a:defRPr>
            </a:lvl1pPr>
            <a:lvl2pPr>
              <a:defRPr sz="1765">
                <a:solidFill>
                  <a:srgbClr val="000000"/>
                </a:solidFill>
              </a:defRPr>
            </a:lvl2pPr>
            <a:lvl3pPr>
              <a:defRPr sz="1372"/>
            </a:lvl3pPr>
            <a:lvl4pPr>
              <a:defRPr sz="1372"/>
            </a:lvl4pPr>
            <a:lvl5pPr>
              <a:defRPr sz="1029"/>
            </a:lvl5pPr>
          </a:lstStyle>
          <a:p>
            <a:pPr lvl="0"/>
            <a:r>
              <a:rPr lang="en-US" dirty="0"/>
              <a:t>Author name</a:t>
            </a:r>
            <a:br>
              <a:rPr lang="en-US" dirty="0"/>
            </a:br>
            <a:r>
              <a:rPr lang="en-US" dirty="0"/>
              <a:t>Date</a:t>
            </a:r>
          </a:p>
        </p:txBody>
      </p:sp>
      <p:sp>
        <p:nvSpPr>
          <p:cNvPr id="2" name="Footer Placeholder 1">
            <a:extLst>
              <a:ext uri="{FF2B5EF4-FFF2-40B4-BE49-F238E27FC236}">
                <a16:creationId xmlns:a16="http://schemas.microsoft.com/office/drawing/2014/main" id="{DE984AF9-42B3-4123-927E-CEC8570AFE35}"/>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solidFill>
                  <a:schemeClr val="bg1"/>
                </a:solidFill>
              </a:rPr>
              <a:t>© Copyright Microsoft Corporation. All rights reserved.</a:t>
            </a:r>
          </a:p>
        </p:txBody>
      </p:sp>
      <p:pic>
        <p:nvPicPr>
          <p:cNvPr id="3" name="Picture 2" descr="A picture containing drawing&#10;&#10;Description automatically generated">
            <a:extLst>
              <a:ext uri="{FF2B5EF4-FFF2-40B4-BE49-F238E27FC236}">
                <a16:creationId xmlns:a16="http://schemas.microsoft.com/office/drawing/2014/main" id="{0AF2B48A-0CD5-4E5D-BBFC-0FF17E42D728}"/>
              </a:ext>
            </a:extLst>
          </p:cNvPr>
          <p:cNvPicPr>
            <a:picLocks noChangeAspect="1"/>
          </p:cNvPicPr>
          <p:nvPr/>
        </p:nvPicPr>
        <p:blipFill>
          <a:blip r:embed="rId2"/>
          <a:stretch>
            <a:fillRect/>
          </a:stretch>
        </p:blipFill>
        <p:spPr>
          <a:xfrm>
            <a:off x="136885" y="159691"/>
            <a:ext cx="2635247" cy="871753"/>
          </a:xfrm>
          <a:prstGeom prst="rect">
            <a:avLst/>
          </a:prstGeom>
        </p:spPr>
      </p:pic>
    </p:spTree>
    <p:extLst>
      <p:ext uri="{BB962C8B-B14F-4D97-AF65-F5344CB8AC3E}">
        <p14:creationId xmlns:p14="http://schemas.microsoft.com/office/powerpoint/2010/main" val="24574013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p:cSld name="Title slide with graphic 1">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D09A9D1-6212-8B49-96D7-B3E9D17D4BAB}"/>
              </a:ext>
            </a:extLst>
          </p:cNvPr>
          <p:cNvSpPr>
            <a:spLocks noGrp="1"/>
          </p:cNvSpPr>
          <p:nvPr>
            <p:ph type="title" hasCustomPrompt="1"/>
          </p:nvPr>
        </p:nvSpPr>
        <p:spPr>
          <a:xfrm>
            <a:off x="428681" y="2532448"/>
            <a:ext cx="5428936" cy="1793104"/>
          </a:xfrm>
          <a:prstGeom prst="rect">
            <a:avLst/>
          </a:prstGeom>
          <a:noFill/>
        </p:spPr>
        <p:txBody>
          <a:bodyPr lIns="0" tIns="0" rIns="0" bIns="182880" anchor="b" anchorCtr="0"/>
          <a:lstStyle>
            <a:lvl1pPr>
              <a:defRPr sz="4800" strike="noStrike" spc="-49" baseline="0">
                <a:solidFill>
                  <a:srgbClr val="000000"/>
                </a:solidFill>
              </a:defRPr>
            </a:lvl1pPr>
          </a:lstStyle>
          <a:p>
            <a:r>
              <a:rPr lang="en-US" dirty="0"/>
              <a:t>Azure presentation</a:t>
            </a:r>
            <a:br>
              <a:rPr lang="en-US" dirty="0"/>
            </a:br>
            <a:r>
              <a:rPr lang="en-US" dirty="0"/>
              <a:t>title or event name</a:t>
            </a:r>
          </a:p>
        </p:txBody>
      </p:sp>
      <p:sp>
        <p:nvSpPr>
          <p:cNvPr id="9" name="Text Placeholder 10">
            <a:extLst>
              <a:ext uri="{FF2B5EF4-FFF2-40B4-BE49-F238E27FC236}">
                <a16:creationId xmlns:a16="http://schemas.microsoft.com/office/drawing/2014/main" id="{0881A9F1-B3A4-0742-8DAD-18EC8A78C522}"/>
              </a:ext>
            </a:extLst>
          </p:cNvPr>
          <p:cNvSpPr>
            <a:spLocks noGrp="1"/>
          </p:cNvSpPr>
          <p:nvPr>
            <p:ph type="body" sz="quarter" idx="15" hasCustomPrompt="1"/>
          </p:nvPr>
        </p:nvSpPr>
        <p:spPr>
          <a:xfrm>
            <a:off x="442466" y="4350114"/>
            <a:ext cx="5413394" cy="738664"/>
          </a:xfrm>
          <a:prstGeom prst="rect">
            <a:avLst/>
          </a:prstGeom>
        </p:spPr>
        <p:txBody>
          <a:bodyPr/>
          <a:lstStyle>
            <a:lvl1pPr>
              <a:defRPr sz="1800">
                <a:solidFill>
                  <a:srgbClr val="000000"/>
                </a:solidFill>
              </a:defRPr>
            </a:lvl1pPr>
            <a:lvl2pPr>
              <a:defRPr sz="1765">
                <a:solidFill>
                  <a:srgbClr val="000000"/>
                </a:solidFill>
              </a:defRPr>
            </a:lvl2pPr>
            <a:lvl3pPr>
              <a:defRPr sz="1372"/>
            </a:lvl3pPr>
            <a:lvl4pPr>
              <a:defRPr sz="1372"/>
            </a:lvl4pPr>
            <a:lvl5pPr>
              <a:defRPr sz="1029"/>
            </a:lvl5pPr>
          </a:lstStyle>
          <a:p>
            <a:pPr lvl="0"/>
            <a:r>
              <a:rPr lang="en-US"/>
              <a:t>Author name</a:t>
            </a:r>
            <a:br>
              <a:rPr lang="en-US"/>
            </a:br>
            <a:r>
              <a:rPr lang="en-US"/>
              <a:t>Date</a:t>
            </a:r>
          </a:p>
        </p:txBody>
      </p:sp>
      <p:sp>
        <p:nvSpPr>
          <p:cNvPr id="7" name="Footer Placeholder 1">
            <a:extLst>
              <a:ext uri="{FF2B5EF4-FFF2-40B4-BE49-F238E27FC236}">
                <a16:creationId xmlns:a16="http://schemas.microsoft.com/office/drawing/2014/main" id="{1B6BA0D2-3614-405C-8BB6-C5242154BADB}"/>
              </a:ext>
            </a:extLst>
          </p:cNvPr>
          <p:cNvSpPr txBox="1">
            <a:spLocks/>
          </p:cNvSpPr>
          <p:nvPr/>
        </p:nvSpPr>
        <p:spPr>
          <a:xfrm>
            <a:off x="442466"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r>
              <a:rPr lang="en-US" dirty="0"/>
              <a:t>© Copyright Microsoft Corporation. All rights reserved.</a:t>
            </a:r>
          </a:p>
        </p:txBody>
      </p:sp>
      <p:pic>
        <p:nvPicPr>
          <p:cNvPr id="3" name="Picture 2" descr="A picture containing drawing&#10;&#10;Description automatically generated">
            <a:extLst>
              <a:ext uri="{FF2B5EF4-FFF2-40B4-BE49-F238E27FC236}">
                <a16:creationId xmlns:a16="http://schemas.microsoft.com/office/drawing/2014/main" id="{DA65376C-9C1C-452A-9C27-75EE7927ABA8}"/>
              </a:ext>
            </a:extLst>
          </p:cNvPr>
          <p:cNvPicPr>
            <a:picLocks noChangeAspect="1"/>
          </p:cNvPicPr>
          <p:nvPr/>
        </p:nvPicPr>
        <p:blipFill>
          <a:blip r:embed="rId2"/>
          <a:stretch>
            <a:fillRect/>
          </a:stretch>
        </p:blipFill>
        <p:spPr>
          <a:xfrm>
            <a:off x="136885" y="159691"/>
            <a:ext cx="2635247" cy="871753"/>
          </a:xfrm>
          <a:prstGeom prst="rect">
            <a:avLst/>
          </a:prstGeom>
        </p:spPr>
      </p:pic>
      <p:pic>
        <p:nvPicPr>
          <p:cNvPr id="4" name="Picture 3">
            <a:extLst>
              <a:ext uri="{FF2B5EF4-FFF2-40B4-BE49-F238E27FC236}">
                <a16:creationId xmlns:a16="http://schemas.microsoft.com/office/drawing/2014/main" id="{C4B6689F-D3DF-4DE9-BFA0-0A8E724877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7617" y="0"/>
            <a:ext cx="5973790" cy="6858000"/>
          </a:xfrm>
          <a:prstGeom prst="rect">
            <a:avLst/>
          </a:prstGeom>
        </p:spPr>
      </p:pic>
    </p:spTree>
    <p:extLst>
      <p:ext uri="{BB962C8B-B14F-4D97-AF65-F5344CB8AC3E}">
        <p14:creationId xmlns:p14="http://schemas.microsoft.com/office/powerpoint/2010/main" val="3025900548"/>
      </p:ext>
    </p:extLst>
  </p:cSld>
  <p:clrMapOvr>
    <a:masterClrMapping/>
  </p:clrMapOvr>
  <p:transition>
    <p:fade/>
  </p:transition>
  <p:hf sldNum="0" hdr="0" ftr="0" dt="0"/>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Title slide with graphic 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E4AC65-3150-034F-B089-A8B21D5F2E61}"/>
              </a:ext>
            </a:extLst>
          </p:cNvPr>
          <p:cNvSpPr>
            <a:spLocks noGrp="1"/>
          </p:cNvSpPr>
          <p:nvPr>
            <p:ph type="title" hasCustomPrompt="1"/>
          </p:nvPr>
        </p:nvSpPr>
        <p:spPr>
          <a:xfrm>
            <a:off x="428681" y="2532448"/>
            <a:ext cx="5428936" cy="1793104"/>
          </a:xfrm>
          <a:prstGeom prst="rect">
            <a:avLst/>
          </a:prstGeom>
          <a:noFill/>
        </p:spPr>
        <p:txBody>
          <a:bodyPr lIns="0" tIns="0" rIns="0" bIns="182880" anchor="b" anchorCtr="0"/>
          <a:lstStyle>
            <a:lvl1pPr>
              <a:defRPr sz="4800" strike="noStrike" spc="-49" baseline="0">
                <a:solidFill>
                  <a:schemeClr val="tx1"/>
                </a:solidFill>
              </a:defRPr>
            </a:lvl1pPr>
          </a:lstStyle>
          <a:p>
            <a:r>
              <a:rPr lang="en-US" dirty="0"/>
              <a:t>Azure presentation</a:t>
            </a:r>
            <a:br>
              <a:rPr lang="en-US" dirty="0"/>
            </a:br>
            <a:r>
              <a:rPr lang="en-US" dirty="0"/>
              <a:t>title or event name</a:t>
            </a:r>
          </a:p>
        </p:txBody>
      </p:sp>
      <p:sp>
        <p:nvSpPr>
          <p:cNvPr id="6" name="Text Placeholder 10">
            <a:extLst>
              <a:ext uri="{FF2B5EF4-FFF2-40B4-BE49-F238E27FC236}">
                <a16:creationId xmlns:a16="http://schemas.microsoft.com/office/drawing/2014/main" id="{29B09652-4E45-F04D-8357-20491F718B1A}"/>
              </a:ext>
            </a:extLst>
          </p:cNvPr>
          <p:cNvSpPr>
            <a:spLocks noGrp="1"/>
          </p:cNvSpPr>
          <p:nvPr>
            <p:ph type="body" sz="quarter" idx="15" hasCustomPrompt="1"/>
          </p:nvPr>
        </p:nvSpPr>
        <p:spPr>
          <a:xfrm>
            <a:off x="442466" y="4350114"/>
            <a:ext cx="5413394" cy="738664"/>
          </a:xfrm>
          <a:prstGeom prst="rect">
            <a:avLst/>
          </a:prstGeom>
        </p:spPr>
        <p:txBody>
          <a:bodyPr/>
          <a:lstStyle>
            <a:lvl1pPr>
              <a:defRPr sz="1800">
                <a:solidFill>
                  <a:schemeClr val="tx1"/>
                </a:solidFill>
              </a:defRPr>
            </a:lvl1pPr>
            <a:lvl2pPr>
              <a:defRPr sz="1765">
                <a:solidFill>
                  <a:srgbClr val="000000"/>
                </a:solidFill>
              </a:defRPr>
            </a:lvl2pPr>
            <a:lvl3pPr>
              <a:defRPr sz="1372"/>
            </a:lvl3pPr>
            <a:lvl4pPr>
              <a:defRPr sz="1372"/>
            </a:lvl4pPr>
            <a:lvl5pPr>
              <a:defRPr sz="1029"/>
            </a:lvl5pPr>
          </a:lstStyle>
          <a:p>
            <a:pPr lvl="0"/>
            <a:r>
              <a:rPr lang="en-US"/>
              <a:t>Author name</a:t>
            </a:r>
            <a:br>
              <a:rPr lang="en-US"/>
            </a:br>
            <a:r>
              <a:rPr lang="en-US"/>
              <a:t>Date</a:t>
            </a:r>
          </a:p>
        </p:txBody>
      </p:sp>
      <p:sp>
        <p:nvSpPr>
          <p:cNvPr id="2" name="Footer Placeholder 1">
            <a:extLst>
              <a:ext uri="{FF2B5EF4-FFF2-40B4-BE49-F238E27FC236}">
                <a16:creationId xmlns:a16="http://schemas.microsoft.com/office/drawing/2014/main" id="{C579B1D0-8CEE-4E42-8540-F752DBF0F648}"/>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
        <p:nvSpPr>
          <p:cNvPr id="13" name="Oval 12">
            <a:extLst>
              <a:ext uri="{FF2B5EF4-FFF2-40B4-BE49-F238E27FC236}">
                <a16:creationId xmlns:a16="http://schemas.microsoft.com/office/drawing/2014/main" id="{0C62E602-B038-4AA6-A699-B469CFE1AD96}"/>
              </a:ext>
              <a:ext uri="{C183D7F6-B498-43B3-948B-1728B52AA6E4}">
                <adec:decorative xmlns:adec="http://schemas.microsoft.com/office/drawing/2017/decorative" val="1"/>
              </a:ext>
            </a:extLst>
          </p:cNvPr>
          <p:cNvSpPr/>
          <p:nvPr/>
        </p:nvSpPr>
        <p:spPr bwMode="auto">
          <a:xfrm>
            <a:off x="6383137" y="589416"/>
            <a:ext cx="5671978" cy="5679168"/>
          </a:xfrm>
          <a:prstGeom prst="ellipse">
            <a:avLst/>
          </a:prstGeom>
          <a:noFill/>
          <a:ln w="19050">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pic>
        <p:nvPicPr>
          <p:cNvPr id="4" name="Picture 3" descr="A picture containing drawing&#10;&#10;Description automatically generated">
            <a:extLst>
              <a:ext uri="{FF2B5EF4-FFF2-40B4-BE49-F238E27FC236}">
                <a16:creationId xmlns:a16="http://schemas.microsoft.com/office/drawing/2014/main" id="{57D6331F-1A15-46AA-A57A-300CC97487E4}"/>
              </a:ext>
            </a:extLst>
          </p:cNvPr>
          <p:cNvPicPr>
            <a:picLocks noChangeAspect="1"/>
          </p:cNvPicPr>
          <p:nvPr/>
        </p:nvPicPr>
        <p:blipFill>
          <a:blip r:embed="rId2"/>
          <a:stretch>
            <a:fillRect/>
          </a:stretch>
        </p:blipFill>
        <p:spPr>
          <a:xfrm>
            <a:off x="136885" y="159691"/>
            <a:ext cx="2635247" cy="871753"/>
          </a:xfrm>
          <a:prstGeom prst="rect">
            <a:avLst/>
          </a:prstGeom>
        </p:spPr>
      </p:pic>
      <p:grpSp>
        <p:nvGrpSpPr>
          <p:cNvPr id="37" name="Group 36">
            <a:extLst>
              <a:ext uri="{FF2B5EF4-FFF2-40B4-BE49-F238E27FC236}">
                <a16:creationId xmlns:a16="http://schemas.microsoft.com/office/drawing/2014/main" id="{695F69F3-6C65-4C67-BE9F-99EE13ECA942}"/>
              </a:ext>
            </a:extLst>
          </p:cNvPr>
          <p:cNvGrpSpPr/>
          <p:nvPr/>
        </p:nvGrpSpPr>
        <p:grpSpPr>
          <a:xfrm>
            <a:off x="6600946" y="859776"/>
            <a:ext cx="5148588" cy="5138447"/>
            <a:chOff x="6600946" y="859776"/>
            <a:chExt cx="5148588" cy="5138447"/>
          </a:xfrm>
        </p:grpSpPr>
        <p:grpSp>
          <p:nvGrpSpPr>
            <p:cNvPr id="38" name="Graphic 1">
              <a:extLst>
                <a:ext uri="{FF2B5EF4-FFF2-40B4-BE49-F238E27FC236}">
                  <a16:creationId xmlns:a16="http://schemas.microsoft.com/office/drawing/2014/main" id="{BC070748-6768-4FC2-A431-E43A99B45D24}"/>
                </a:ext>
              </a:extLst>
            </p:cNvPr>
            <p:cNvGrpSpPr/>
            <p:nvPr/>
          </p:nvGrpSpPr>
          <p:grpSpPr>
            <a:xfrm>
              <a:off x="6600946" y="859776"/>
              <a:ext cx="5148588" cy="5138447"/>
              <a:chOff x="5179859" y="2459480"/>
              <a:chExt cx="2077534" cy="2073148"/>
            </a:xfrm>
            <a:gradFill>
              <a:gsLst>
                <a:gs pos="100000">
                  <a:schemeClr val="tx2"/>
                </a:gs>
                <a:gs pos="23000">
                  <a:schemeClr val="accent5"/>
                </a:gs>
              </a:gsLst>
              <a:lin ang="10800000" scaled="1"/>
            </a:gradFill>
          </p:grpSpPr>
          <p:sp>
            <p:nvSpPr>
              <p:cNvPr id="48" name="Freeform: Shape 47">
                <a:extLst>
                  <a:ext uri="{FF2B5EF4-FFF2-40B4-BE49-F238E27FC236}">
                    <a16:creationId xmlns:a16="http://schemas.microsoft.com/office/drawing/2014/main" id="{04C016FB-6079-433E-86F5-11870BD5A617}"/>
                  </a:ext>
                </a:extLst>
              </p:cNvPr>
              <p:cNvSpPr/>
              <p:nvPr/>
            </p:nvSpPr>
            <p:spPr>
              <a:xfrm>
                <a:off x="5496685" y="2820334"/>
                <a:ext cx="1592644" cy="1616092"/>
              </a:xfrm>
              <a:custGeom>
                <a:avLst/>
                <a:gdLst>
                  <a:gd name="connsiteX0" fmla="*/ 1132079 w 1592644"/>
                  <a:gd name="connsiteY0" fmla="*/ 1616093 h 1616092"/>
                  <a:gd name="connsiteX1" fmla="*/ 1023494 w 1592644"/>
                  <a:gd name="connsiteY1" fmla="*/ 1573230 h 1616092"/>
                  <a:gd name="connsiteX2" fmla="*/ 50991 w 1592644"/>
                  <a:gd name="connsiteY2" fmla="*/ 665498 h 1616092"/>
                  <a:gd name="connsiteX3" fmla="*/ 4319 w 1592644"/>
                  <a:gd name="connsiteY3" fmla="*/ 513098 h 1616092"/>
                  <a:gd name="connsiteX4" fmla="*/ 112904 w 1592644"/>
                  <a:gd name="connsiteY4" fmla="*/ 395940 h 1616092"/>
                  <a:gd name="connsiteX5" fmla="*/ 1385444 w 1592644"/>
                  <a:gd name="connsiteY5" fmla="*/ 7320 h 1616092"/>
                  <a:gd name="connsiteX6" fmla="*/ 1541654 w 1592644"/>
                  <a:gd name="connsiteY6" fmla="*/ 43515 h 1616092"/>
                  <a:gd name="connsiteX7" fmla="*/ 1588326 w 1592644"/>
                  <a:gd name="connsiteY7" fmla="*/ 195915 h 1616092"/>
                  <a:gd name="connsiteX8" fmla="*/ 1289241 w 1592644"/>
                  <a:gd name="connsiteY8" fmla="*/ 1492268 h 1616092"/>
                  <a:gd name="connsiteX9" fmla="*/ 1180656 w 1592644"/>
                  <a:gd name="connsiteY9" fmla="*/ 1609425 h 1616092"/>
                  <a:gd name="connsiteX10" fmla="*/ 1132079 w 1592644"/>
                  <a:gd name="connsiteY10" fmla="*/ 1616093 h 1616092"/>
                  <a:gd name="connsiteX11" fmla="*/ 54801 w 1592644"/>
                  <a:gd name="connsiteY11" fmla="*/ 661688 h 1616092"/>
                  <a:gd name="connsiteX12" fmla="*/ 1028256 w 1592644"/>
                  <a:gd name="connsiteY12" fmla="*/ 1569420 h 1616092"/>
                  <a:gd name="connsiteX13" fmla="*/ 1178751 w 1592644"/>
                  <a:gd name="connsiteY13" fmla="*/ 1603710 h 1616092"/>
                  <a:gd name="connsiteX14" fmla="*/ 1284479 w 1592644"/>
                  <a:gd name="connsiteY14" fmla="*/ 1490363 h 1616092"/>
                  <a:gd name="connsiteX15" fmla="*/ 1583564 w 1592644"/>
                  <a:gd name="connsiteY15" fmla="*/ 194010 h 1616092"/>
                  <a:gd name="connsiteX16" fmla="*/ 1538796 w 1592644"/>
                  <a:gd name="connsiteY16" fmla="*/ 46373 h 1616092"/>
                  <a:gd name="connsiteX17" fmla="*/ 1388301 w 1592644"/>
                  <a:gd name="connsiteY17" fmla="*/ 12083 h 1616092"/>
                  <a:gd name="connsiteX18" fmla="*/ 114809 w 1592644"/>
                  <a:gd name="connsiteY18" fmla="*/ 401655 h 1616092"/>
                  <a:gd name="connsiteX19" fmla="*/ 9081 w 1592644"/>
                  <a:gd name="connsiteY19" fmla="*/ 515003 h 1616092"/>
                  <a:gd name="connsiteX20" fmla="*/ 54801 w 1592644"/>
                  <a:gd name="connsiteY20" fmla="*/ 661688 h 1616092"/>
                  <a:gd name="connsiteX21" fmla="*/ 54801 w 1592644"/>
                  <a:gd name="connsiteY21" fmla="*/ 661688 h 161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2644" h="1616092">
                    <a:moveTo>
                      <a:pt x="1132079" y="1616093"/>
                    </a:moveTo>
                    <a:cubicBezTo>
                      <a:pt x="1092074" y="1616093"/>
                      <a:pt x="1053974" y="1600853"/>
                      <a:pt x="1023494" y="1573230"/>
                    </a:cubicBezTo>
                    <a:lnTo>
                      <a:pt x="50991" y="665498"/>
                    </a:lnTo>
                    <a:cubicBezTo>
                      <a:pt x="9081" y="626445"/>
                      <a:pt x="-9016" y="569295"/>
                      <a:pt x="4319" y="513098"/>
                    </a:cubicBezTo>
                    <a:cubicBezTo>
                      <a:pt x="17654" y="456900"/>
                      <a:pt x="57659" y="413085"/>
                      <a:pt x="112904" y="395940"/>
                    </a:cubicBezTo>
                    <a:lnTo>
                      <a:pt x="1385444" y="7320"/>
                    </a:lnTo>
                    <a:cubicBezTo>
                      <a:pt x="1440689" y="-9825"/>
                      <a:pt x="1498791" y="3510"/>
                      <a:pt x="1541654" y="43515"/>
                    </a:cubicBezTo>
                    <a:cubicBezTo>
                      <a:pt x="1583564" y="82568"/>
                      <a:pt x="1601661" y="139718"/>
                      <a:pt x="1588326" y="195915"/>
                    </a:cubicBezTo>
                    <a:lnTo>
                      <a:pt x="1289241" y="1492268"/>
                    </a:lnTo>
                    <a:cubicBezTo>
                      <a:pt x="1275906" y="1548465"/>
                      <a:pt x="1235901" y="1592280"/>
                      <a:pt x="1180656" y="1609425"/>
                    </a:cubicBezTo>
                    <a:cubicBezTo>
                      <a:pt x="1163511" y="1614188"/>
                      <a:pt x="1148271" y="1616093"/>
                      <a:pt x="1132079" y="1616093"/>
                    </a:cubicBezTo>
                    <a:close/>
                    <a:moveTo>
                      <a:pt x="54801" y="661688"/>
                    </a:moveTo>
                    <a:lnTo>
                      <a:pt x="1028256" y="1569420"/>
                    </a:lnTo>
                    <a:cubicBezTo>
                      <a:pt x="1069214" y="1607520"/>
                      <a:pt x="1125411" y="1620855"/>
                      <a:pt x="1178751" y="1603710"/>
                    </a:cubicBezTo>
                    <a:cubicBezTo>
                      <a:pt x="1232091" y="1587518"/>
                      <a:pt x="1271144" y="1545608"/>
                      <a:pt x="1284479" y="1490363"/>
                    </a:cubicBezTo>
                    <a:lnTo>
                      <a:pt x="1583564" y="194010"/>
                    </a:lnTo>
                    <a:cubicBezTo>
                      <a:pt x="1595946" y="139718"/>
                      <a:pt x="1578801" y="84473"/>
                      <a:pt x="1538796" y="46373"/>
                    </a:cubicBezTo>
                    <a:cubicBezTo>
                      <a:pt x="1497839" y="8273"/>
                      <a:pt x="1441641" y="-5062"/>
                      <a:pt x="1388301" y="12083"/>
                    </a:cubicBezTo>
                    <a:lnTo>
                      <a:pt x="114809" y="401655"/>
                    </a:lnTo>
                    <a:cubicBezTo>
                      <a:pt x="61469" y="417848"/>
                      <a:pt x="22416" y="459758"/>
                      <a:pt x="9081" y="515003"/>
                    </a:cubicBezTo>
                    <a:cubicBezTo>
                      <a:pt x="-3301" y="568343"/>
                      <a:pt x="13844" y="623588"/>
                      <a:pt x="54801" y="661688"/>
                    </a:cubicBezTo>
                    <a:lnTo>
                      <a:pt x="54801" y="661688"/>
                    </a:lnTo>
                    <a:close/>
                  </a:path>
                </a:pathLst>
              </a:custGeom>
              <a:grpFill/>
              <a:ln w="9525" cap="flat">
                <a:noFill/>
                <a:prstDash val="solid"/>
                <a:miter/>
              </a:ln>
            </p:spPr>
            <p:txBody>
              <a:bodyPr rtlCol="0" anchor="ctr"/>
              <a:lstStyle/>
              <a:p>
                <a:endParaRPr lang="en-US" sz="1730"/>
              </a:p>
            </p:txBody>
          </p:sp>
          <p:sp>
            <p:nvSpPr>
              <p:cNvPr id="49" name="Freeform: Shape 48">
                <a:extLst>
                  <a:ext uri="{FF2B5EF4-FFF2-40B4-BE49-F238E27FC236}">
                    <a16:creationId xmlns:a16="http://schemas.microsoft.com/office/drawing/2014/main" id="{54102133-5E8C-4CB3-AC62-D09FC824D203}"/>
                  </a:ext>
                </a:extLst>
              </p:cNvPr>
              <p:cNvSpPr/>
              <p:nvPr/>
            </p:nvSpPr>
            <p:spPr>
              <a:xfrm>
                <a:off x="5569965" y="3033304"/>
                <a:ext cx="1648967" cy="1494562"/>
              </a:xfrm>
              <a:custGeom>
                <a:avLst/>
                <a:gdLst>
                  <a:gd name="connsiteX0" fmla="*/ 784479 w 1648967"/>
                  <a:gd name="connsiteY0" fmla="*/ 1494562 h 1494562"/>
                  <a:gd name="connsiteX1" fmla="*/ 778764 w 1648967"/>
                  <a:gd name="connsiteY1" fmla="*/ 1494562 h 1494562"/>
                  <a:gd name="connsiteX2" fmla="*/ 643509 w 1648967"/>
                  <a:gd name="connsiteY2" fmla="*/ 1409790 h 1494562"/>
                  <a:gd name="connsiteX3" fmla="*/ 18669 w 1648967"/>
                  <a:gd name="connsiteY3" fmla="*/ 235357 h 1494562"/>
                  <a:gd name="connsiteX4" fmla="*/ 18669 w 1648967"/>
                  <a:gd name="connsiteY4" fmla="*/ 235357 h 1494562"/>
                  <a:gd name="connsiteX5" fmla="*/ 24384 w 1648967"/>
                  <a:gd name="connsiteY5" fmla="*/ 75337 h 1494562"/>
                  <a:gd name="connsiteX6" fmla="*/ 165354 w 1648967"/>
                  <a:gd name="connsiteY6" fmla="*/ 90 h 1494562"/>
                  <a:gd name="connsiteX7" fmla="*/ 1495044 w 1648967"/>
                  <a:gd name="connsiteY7" fmla="*/ 46762 h 1494562"/>
                  <a:gd name="connsiteX8" fmla="*/ 1630299 w 1648967"/>
                  <a:gd name="connsiteY8" fmla="*/ 131535 h 1494562"/>
                  <a:gd name="connsiteX9" fmla="*/ 1624584 w 1648967"/>
                  <a:gd name="connsiteY9" fmla="*/ 291555 h 1494562"/>
                  <a:gd name="connsiteX10" fmla="*/ 919734 w 1648967"/>
                  <a:gd name="connsiteY10" fmla="*/ 1419315 h 1494562"/>
                  <a:gd name="connsiteX11" fmla="*/ 784479 w 1648967"/>
                  <a:gd name="connsiteY11" fmla="*/ 1494562 h 1494562"/>
                  <a:gd name="connsiteX12" fmla="*/ 158686 w 1648967"/>
                  <a:gd name="connsiteY12" fmla="*/ 5805 h 1494562"/>
                  <a:gd name="connsiteX13" fmla="*/ 28194 w 1648967"/>
                  <a:gd name="connsiteY13" fmla="*/ 78195 h 1494562"/>
                  <a:gd name="connsiteX14" fmla="*/ 22479 w 1648967"/>
                  <a:gd name="connsiteY14" fmla="*/ 232500 h 1494562"/>
                  <a:gd name="connsiteX15" fmla="*/ 22479 w 1648967"/>
                  <a:gd name="connsiteY15" fmla="*/ 232500 h 1494562"/>
                  <a:gd name="connsiteX16" fmla="*/ 647319 w 1648967"/>
                  <a:gd name="connsiteY16" fmla="*/ 1406932 h 1494562"/>
                  <a:gd name="connsiteX17" fmla="*/ 777812 w 1648967"/>
                  <a:gd name="connsiteY17" fmla="*/ 1488847 h 1494562"/>
                  <a:gd name="connsiteX18" fmla="*/ 914019 w 1648967"/>
                  <a:gd name="connsiteY18" fmla="*/ 1416457 h 1494562"/>
                  <a:gd name="connsiteX19" fmla="*/ 1618869 w 1648967"/>
                  <a:gd name="connsiteY19" fmla="*/ 288697 h 1494562"/>
                  <a:gd name="connsiteX20" fmla="*/ 1624584 w 1648967"/>
                  <a:gd name="connsiteY20" fmla="*/ 134392 h 1494562"/>
                  <a:gd name="connsiteX21" fmla="*/ 1494092 w 1648967"/>
                  <a:gd name="connsiteY21" fmla="*/ 52477 h 1494562"/>
                  <a:gd name="connsiteX22" fmla="*/ 164402 w 1648967"/>
                  <a:gd name="connsiteY22" fmla="*/ 5805 h 1494562"/>
                  <a:gd name="connsiteX23" fmla="*/ 158686 w 1648967"/>
                  <a:gd name="connsiteY23" fmla="*/ 5805 h 149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48967" h="1494562">
                    <a:moveTo>
                      <a:pt x="784479" y="1494562"/>
                    </a:moveTo>
                    <a:cubicBezTo>
                      <a:pt x="782574" y="1494562"/>
                      <a:pt x="780669" y="1494562"/>
                      <a:pt x="778764" y="1494562"/>
                    </a:cubicBezTo>
                    <a:cubicBezTo>
                      <a:pt x="720662" y="1492657"/>
                      <a:pt x="670179" y="1461225"/>
                      <a:pt x="643509" y="1409790"/>
                    </a:cubicBezTo>
                    <a:lnTo>
                      <a:pt x="18669" y="235357"/>
                    </a:lnTo>
                    <a:lnTo>
                      <a:pt x="18669" y="235357"/>
                    </a:lnTo>
                    <a:cubicBezTo>
                      <a:pt x="-8001" y="183922"/>
                      <a:pt x="-6096" y="124867"/>
                      <a:pt x="24384" y="75337"/>
                    </a:cubicBezTo>
                    <a:cubicBezTo>
                      <a:pt x="54864" y="26760"/>
                      <a:pt x="107252" y="-1815"/>
                      <a:pt x="165354" y="90"/>
                    </a:cubicBezTo>
                    <a:lnTo>
                      <a:pt x="1495044" y="46762"/>
                    </a:lnTo>
                    <a:cubicBezTo>
                      <a:pt x="1553147" y="48667"/>
                      <a:pt x="1603629" y="80100"/>
                      <a:pt x="1630299" y="131535"/>
                    </a:cubicBezTo>
                    <a:cubicBezTo>
                      <a:pt x="1656969" y="182970"/>
                      <a:pt x="1655064" y="242025"/>
                      <a:pt x="1624584" y="291555"/>
                    </a:cubicBezTo>
                    <a:lnTo>
                      <a:pt x="919734" y="1419315"/>
                    </a:lnTo>
                    <a:cubicBezTo>
                      <a:pt x="890206" y="1466940"/>
                      <a:pt x="839724" y="1494562"/>
                      <a:pt x="784479" y="1494562"/>
                    </a:cubicBezTo>
                    <a:close/>
                    <a:moveTo>
                      <a:pt x="158686" y="5805"/>
                    </a:moveTo>
                    <a:cubicBezTo>
                      <a:pt x="105347" y="5805"/>
                      <a:pt x="56769" y="32475"/>
                      <a:pt x="28194" y="78195"/>
                    </a:cubicBezTo>
                    <a:cubicBezTo>
                      <a:pt x="-1334" y="125820"/>
                      <a:pt x="-3239" y="182970"/>
                      <a:pt x="22479" y="232500"/>
                    </a:cubicBezTo>
                    <a:lnTo>
                      <a:pt x="22479" y="232500"/>
                    </a:lnTo>
                    <a:lnTo>
                      <a:pt x="647319" y="1406932"/>
                    </a:lnTo>
                    <a:cubicBezTo>
                      <a:pt x="673989" y="1456462"/>
                      <a:pt x="722567" y="1486942"/>
                      <a:pt x="777812" y="1488847"/>
                    </a:cubicBezTo>
                    <a:cubicBezTo>
                      <a:pt x="834009" y="1490752"/>
                      <a:pt x="884492" y="1464082"/>
                      <a:pt x="914019" y="1416457"/>
                    </a:cubicBezTo>
                    <a:lnTo>
                      <a:pt x="1618869" y="288697"/>
                    </a:lnTo>
                    <a:cubicBezTo>
                      <a:pt x="1648397" y="241072"/>
                      <a:pt x="1650302" y="183922"/>
                      <a:pt x="1624584" y="134392"/>
                    </a:cubicBezTo>
                    <a:cubicBezTo>
                      <a:pt x="1597914" y="84862"/>
                      <a:pt x="1549337" y="54382"/>
                      <a:pt x="1494092" y="52477"/>
                    </a:cubicBezTo>
                    <a:lnTo>
                      <a:pt x="164402" y="5805"/>
                    </a:lnTo>
                    <a:cubicBezTo>
                      <a:pt x="162497" y="5805"/>
                      <a:pt x="160592" y="5805"/>
                      <a:pt x="158686" y="5805"/>
                    </a:cubicBezTo>
                    <a:close/>
                  </a:path>
                </a:pathLst>
              </a:custGeom>
              <a:grpFill/>
              <a:ln w="9525" cap="flat">
                <a:noFill/>
                <a:prstDash val="solid"/>
                <a:miter/>
              </a:ln>
            </p:spPr>
            <p:txBody>
              <a:bodyPr rtlCol="0" anchor="ctr"/>
              <a:lstStyle/>
              <a:p>
                <a:endParaRPr lang="en-US" sz="1730"/>
              </a:p>
            </p:txBody>
          </p:sp>
          <p:sp>
            <p:nvSpPr>
              <p:cNvPr id="50" name="Freeform: Shape 49">
                <a:extLst>
                  <a:ext uri="{FF2B5EF4-FFF2-40B4-BE49-F238E27FC236}">
                    <a16:creationId xmlns:a16="http://schemas.microsoft.com/office/drawing/2014/main" id="{0BCE9930-CFBB-4646-901A-120648FA1B9E}"/>
                  </a:ext>
                </a:extLst>
              </p:cNvPr>
              <p:cNvSpPr/>
              <p:nvPr/>
            </p:nvSpPr>
            <p:spPr>
              <a:xfrm>
                <a:off x="5695335" y="2890984"/>
                <a:ext cx="1562058" cy="1634024"/>
              </a:xfrm>
              <a:custGeom>
                <a:avLst/>
                <a:gdLst>
                  <a:gd name="connsiteX0" fmla="*/ 368597 w 1562058"/>
                  <a:gd name="connsiteY0" fmla="*/ 1634025 h 1634024"/>
                  <a:gd name="connsiteX1" fmla="*/ 310494 w 1562058"/>
                  <a:gd name="connsiteY1" fmla="*/ 1623547 h 1634024"/>
                  <a:gd name="connsiteX2" fmla="*/ 209529 w 1562058"/>
                  <a:gd name="connsiteY2" fmla="*/ 1499722 h 1634024"/>
                  <a:gd name="connsiteX3" fmla="*/ 1884 w 1562058"/>
                  <a:gd name="connsiteY3" fmla="*/ 185272 h 1634024"/>
                  <a:gd name="connsiteX4" fmla="*/ 59034 w 1562058"/>
                  <a:gd name="connsiteY4" fmla="*/ 35730 h 1634024"/>
                  <a:gd name="connsiteX5" fmla="*/ 217149 w 1562058"/>
                  <a:gd name="connsiteY5" fmla="*/ 10965 h 1634024"/>
                  <a:gd name="connsiteX6" fmla="*/ 1459210 w 1562058"/>
                  <a:gd name="connsiteY6" fmla="*/ 488167 h 1634024"/>
                  <a:gd name="connsiteX7" fmla="*/ 1560174 w 1562058"/>
                  <a:gd name="connsiteY7" fmla="*/ 611992 h 1634024"/>
                  <a:gd name="connsiteX8" fmla="*/ 1503024 w 1562058"/>
                  <a:gd name="connsiteY8" fmla="*/ 761535 h 1634024"/>
                  <a:gd name="connsiteX9" fmla="*/ 469562 w 1562058"/>
                  <a:gd name="connsiteY9" fmla="*/ 1598782 h 1634024"/>
                  <a:gd name="connsiteX10" fmla="*/ 368597 w 1562058"/>
                  <a:gd name="connsiteY10" fmla="*/ 1634025 h 1634024"/>
                  <a:gd name="connsiteX11" fmla="*/ 159047 w 1562058"/>
                  <a:gd name="connsiteY11" fmla="*/ 5250 h 1634024"/>
                  <a:gd name="connsiteX12" fmla="*/ 62844 w 1562058"/>
                  <a:gd name="connsiteY12" fmla="*/ 39540 h 1634024"/>
                  <a:gd name="connsiteX13" fmla="*/ 7599 w 1562058"/>
                  <a:gd name="connsiteY13" fmla="*/ 183367 h 1634024"/>
                  <a:gd name="connsiteX14" fmla="*/ 215244 w 1562058"/>
                  <a:gd name="connsiteY14" fmla="*/ 1497818 h 1634024"/>
                  <a:gd name="connsiteX15" fmla="*/ 312399 w 1562058"/>
                  <a:gd name="connsiteY15" fmla="*/ 1617832 h 1634024"/>
                  <a:gd name="connsiteX16" fmla="*/ 464799 w 1562058"/>
                  <a:gd name="connsiteY16" fmla="*/ 1594020 h 1634024"/>
                  <a:gd name="connsiteX17" fmla="*/ 1498262 w 1562058"/>
                  <a:gd name="connsiteY17" fmla="*/ 756772 h 1634024"/>
                  <a:gd name="connsiteX18" fmla="*/ 1553507 w 1562058"/>
                  <a:gd name="connsiteY18" fmla="*/ 612945 h 1634024"/>
                  <a:gd name="connsiteX19" fmla="*/ 1456352 w 1562058"/>
                  <a:gd name="connsiteY19" fmla="*/ 492930 h 1634024"/>
                  <a:gd name="connsiteX20" fmla="*/ 215244 w 1562058"/>
                  <a:gd name="connsiteY20" fmla="*/ 15727 h 1634024"/>
                  <a:gd name="connsiteX21" fmla="*/ 159047 w 1562058"/>
                  <a:gd name="connsiteY21" fmla="*/ 5250 h 1634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62058" h="1634024">
                    <a:moveTo>
                      <a:pt x="368597" y="1634025"/>
                    </a:moveTo>
                    <a:cubicBezTo>
                      <a:pt x="349547" y="1634025"/>
                      <a:pt x="329544" y="1630215"/>
                      <a:pt x="310494" y="1623547"/>
                    </a:cubicBezTo>
                    <a:cubicBezTo>
                      <a:pt x="256202" y="1602593"/>
                      <a:pt x="219054" y="1556872"/>
                      <a:pt x="209529" y="1499722"/>
                    </a:cubicBezTo>
                    <a:lnTo>
                      <a:pt x="1884" y="185272"/>
                    </a:lnTo>
                    <a:cubicBezTo>
                      <a:pt x="-6688" y="128122"/>
                      <a:pt x="14267" y="72877"/>
                      <a:pt x="59034" y="35730"/>
                    </a:cubicBezTo>
                    <a:cubicBezTo>
                      <a:pt x="103802" y="-465"/>
                      <a:pt x="162857" y="-9990"/>
                      <a:pt x="217149" y="10965"/>
                    </a:cubicBezTo>
                    <a:lnTo>
                      <a:pt x="1459210" y="488167"/>
                    </a:lnTo>
                    <a:cubicBezTo>
                      <a:pt x="1513502" y="509122"/>
                      <a:pt x="1550649" y="554842"/>
                      <a:pt x="1560174" y="611992"/>
                    </a:cubicBezTo>
                    <a:cubicBezTo>
                      <a:pt x="1568747" y="669142"/>
                      <a:pt x="1547792" y="724387"/>
                      <a:pt x="1503024" y="761535"/>
                    </a:cubicBezTo>
                    <a:lnTo>
                      <a:pt x="469562" y="1598782"/>
                    </a:lnTo>
                    <a:cubicBezTo>
                      <a:pt x="439082" y="1621643"/>
                      <a:pt x="404792" y="1634025"/>
                      <a:pt x="368597" y="1634025"/>
                    </a:cubicBezTo>
                    <a:close/>
                    <a:moveTo>
                      <a:pt x="159047" y="5250"/>
                    </a:moveTo>
                    <a:cubicBezTo>
                      <a:pt x="124757" y="5250"/>
                      <a:pt x="90467" y="16680"/>
                      <a:pt x="62844" y="39540"/>
                    </a:cubicBezTo>
                    <a:cubicBezTo>
                      <a:pt x="19029" y="74782"/>
                      <a:pt x="-973" y="128122"/>
                      <a:pt x="7599" y="183367"/>
                    </a:cubicBezTo>
                    <a:lnTo>
                      <a:pt x="215244" y="1497818"/>
                    </a:lnTo>
                    <a:cubicBezTo>
                      <a:pt x="223817" y="1553062"/>
                      <a:pt x="260012" y="1597830"/>
                      <a:pt x="312399" y="1617832"/>
                    </a:cubicBezTo>
                    <a:cubicBezTo>
                      <a:pt x="364787" y="1637835"/>
                      <a:pt x="421937" y="1629262"/>
                      <a:pt x="464799" y="1594020"/>
                    </a:cubicBezTo>
                    <a:lnTo>
                      <a:pt x="1498262" y="756772"/>
                    </a:lnTo>
                    <a:cubicBezTo>
                      <a:pt x="1542077" y="721530"/>
                      <a:pt x="1562080" y="668190"/>
                      <a:pt x="1553507" y="612945"/>
                    </a:cubicBezTo>
                    <a:cubicBezTo>
                      <a:pt x="1544935" y="557700"/>
                      <a:pt x="1508740" y="512932"/>
                      <a:pt x="1456352" y="492930"/>
                    </a:cubicBezTo>
                    <a:lnTo>
                      <a:pt x="215244" y="15727"/>
                    </a:lnTo>
                    <a:cubicBezTo>
                      <a:pt x="197147" y="9060"/>
                      <a:pt x="178097" y="5250"/>
                      <a:pt x="159047" y="5250"/>
                    </a:cubicBezTo>
                    <a:close/>
                  </a:path>
                </a:pathLst>
              </a:custGeom>
              <a:grpFill/>
              <a:ln w="9525" cap="flat">
                <a:noFill/>
                <a:prstDash val="solid"/>
                <a:miter/>
              </a:ln>
            </p:spPr>
            <p:txBody>
              <a:bodyPr rtlCol="0" anchor="ctr"/>
              <a:lstStyle/>
              <a:p>
                <a:endParaRPr lang="en-US" sz="1730"/>
              </a:p>
            </p:txBody>
          </p:sp>
          <p:sp>
            <p:nvSpPr>
              <p:cNvPr id="51" name="Freeform: Shape 50">
                <a:extLst>
                  <a:ext uri="{FF2B5EF4-FFF2-40B4-BE49-F238E27FC236}">
                    <a16:creationId xmlns:a16="http://schemas.microsoft.com/office/drawing/2014/main" id="{8C60FDBA-7C23-4806-88B5-29E31C6583DC}"/>
                  </a:ext>
                </a:extLst>
              </p:cNvPr>
              <p:cNvSpPr/>
              <p:nvPr/>
            </p:nvSpPr>
            <p:spPr>
              <a:xfrm>
                <a:off x="5630741" y="2796715"/>
                <a:ext cx="1568373" cy="1631138"/>
              </a:xfrm>
              <a:custGeom>
                <a:avLst/>
                <a:gdLst>
                  <a:gd name="connsiteX0" fmla="*/ 158870 w 1568373"/>
                  <a:gd name="connsiteY0" fmla="*/ 1631139 h 1631138"/>
                  <a:gd name="connsiteX1" fmla="*/ 56953 w 1568373"/>
                  <a:gd name="connsiteY1" fmla="*/ 1593991 h 1631138"/>
                  <a:gd name="connsiteX2" fmla="*/ 2660 w 1568373"/>
                  <a:gd name="connsiteY2" fmla="*/ 1443496 h 1631138"/>
                  <a:gd name="connsiteX3" fmla="*/ 232213 w 1568373"/>
                  <a:gd name="connsiteY3" fmla="*/ 132856 h 1631138"/>
                  <a:gd name="connsiteX4" fmla="*/ 335083 w 1568373"/>
                  <a:gd name="connsiteY4" fmla="*/ 9984 h 1631138"/>
                  <a:gd name="connsiteX5" fmla="*/ 492246 w 1568373"/>
                  <a:gd name="connsiteY5" fmla="*/ 37606 h 1631138"/>
                  <a:gd name="connsiteX6" fmla="*/ 1511421 w 1568373"/>
                  <a:gd name="connsiteY6" fmla="*/ 892951 h 1631138"/>
                  <a:gd name="connsiteX7" fmla="*/ 1565713 w 1568373"/>
                  <a:gd name="connsiteY7" fmla="*/ 1043446 h 1631138"/>
                  <a:gd name="connsiteX8" fmla="*/ 1462843 w 1568373"/>
                  <a:gd name="connsiteY8" fmla="*/ 1166319 h 1631138"/>
                  <a:gd name="connsiteX9" fmla="*/ 214116 w 1568373"/>
                  <a:gd name="connsiteY9" fmla="*/ 1620662 h 1631138"/>
                  <a:gd name="connsiteX10" fmla="*/ 158870 w 1568373"/>
                  <a:gd name="connsiteY10" fmla="*/ 1631139 h 1631138"/>
                  <a:gd name="connsiteX11" fmla="*/ 390328 w 1568373"/>
                  <a:gd name="connsiteY11" fmla="*/ 6174 h 1631138"/>
                  <a:gd name="connsiteX12" fmla="*/ 336988 w 1568373"/>
                  <a:gd name="connsiteY12" fmla="*/ 15699 h 1631138"/>
                  <a:gd name="connsiteX13" fmla="*/ 237928 w 1568373"/>
                  <a:gd name="connsiteY13" fmla="*/ 133809 h 1631138"/>
                  <a:gd name="connsiteX14" fmla="*/ 7423 w 1568373"/>
                  <a:gd name="connsiteY14" fmla="*/ 1444449 h 1631138"/>
                  <a:gd name="connsiteX15" fmla="*/ 59810 w 1568373"/>
                  <a:gd name="connsiteY15" fmla="*/ 1589229 h 1631138"/>
                  <a:gd name="connsiteX16" fmla="*/ 212210 w 1568373"/>
                  <a:gd name="connsiteY16" fmla="*/ 1615899 h 1631138"/>
                  <a:gd name="connsiteX17" fmla="*/ 1461891 w 1568373"/>
                  <a:gd name="connsiteY17" fmla="*/ 1160604 h 1631138"/>
                  <a:gd name="connsiteX18" fmla="*/ 1560951 w 1568373"/>
                  <a:gd name="connsiteY18" fmla="*/ 1042494 h 1631138"/>
                  <a:gd name="connsiteX19" fmla="*/ 1508563 w 1568373"/>
                  <a:gd name="connsiteY19" fmla="*/ 897714 h 1631138"/>
                  <a:gd name="connsiteX20" fmla="*/ 489388 w 1568373"/>
                  <a:gd name="connsiteY20" fmla="*/ 42369 h 1631138"/>
                  <a:gd name="connsiteX21" fmla="*/ 390328 w 1568373"/>
                  <a:gd name="connsiteY21" fmla="*/ 6174 h 16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68373" h="1631138">
                    <a:moveTo>
                      <a:pt x="158870" y="1631139"/>
                    </a:moveTo>
                    <a:cubicBezTo>
                      <a:pt x="121723" y="1631139"/>
                      <a:pt x="86481" y="1617804"/>
                      <a:pt x="56953" y="1593991"/>
                    </a:cubicBezTo>
                    <a:cubicBezTo>
                      <a:pt x="13138" y="1556844"/>
                      <a:pt x="-7817" y="1500646"/>
                      <a:pt x="2660" y="1443496"/>
                    </a:cubicBezTo>
                    <a:lnTo>
                      <a:pt x="232213" y="132856"/>
                    </a:lnTo>
                    <a:cubicBezTo>
                      <a:pt x="242691" y="75706"/>
                      <a:pt x="280791" y="29986"/>
                      <a:pt x="335083" y="9984"/>
                    </a:cubicBezTo>
                    <a:cubicBezTo>
                      <a:pt x="389375" y="-10019"/>
                      <a:pt x="448431" y="459"/>
                      <a:pt x="492246" y="37606"/>
                    </a:cubicBezTo>
                    <a:lnTo>
                      <a:pt x="1511421" y="892951"/>
                    </a:lnTo>
                    <a:cubicBezTo>
                      <a:pt x="1555236" y="930099"/>
                      <a:pt x="1576191" y="986296"/>
                      <a:pt x="1565713" y="1043446"/>
                    </a:cubicBezTo>
                    <a:cubicBezTo>
                      <a:pt x="1555236" y="1100596"/>
                      <a:pt x="1517136" y="1146316"/>
                      <a:pt x="1462843" y="1166319"/>
                    </a:cubicBezTo>
                    <a:lnTo>
                      <a:pt x="214116" y="1620662"/>
                    </a:lnTo>
                    <a:cubicBezTo>
                      <a:pt x="196018" y="1627329"/>
                      <a:pt x="176968" y="1631139"/>
                      <a:pt x="158870" y="1631139"/>
                    </a:cubicBezTo>
                    <a:close/>
                    <a:moveTo>
                      <a:pt x="390328" y="6174"/>
                    </a:moveTo>
                    <a:cubicBezTo>
                      <a:pt x="372231" y="6174"/>
                      <a:pt x="354133" y="9031"/>
                      <a:pt x="336988" y="15699"/>
                    </a:cubicBezTo>
                    <a:cubicBezTo>
                      <a:pt x="284600" y="34749"/>
                      <a:pt x="247453" y="78564"/>
                      <a:pt x="237928" y="133809"/>
                    </a:cubicBezTo>
                    <a:lnTo>
                      <a:pt x="7423" y="1444449"/>
                    </a:lnTo>
                    <a:cubicBezTo>
                      <a:pt x="-2102" y="1499694"/>
                      <a:pt x="17900" y="1553987"/>
                      <a:pt x="59810" y="1589229"/>
                    </a:cubicBezTo>
                    <a:cubicBezTo>
                      <a:pt x="102673" y="1625424"/>
                      <a:pt x="159823" y="1634949"/>
                      <a:pt x="212210" y="1615899"/>
                    </a:cubicBezTo>
                    <a:lnTo>
                      <a:pt x="1461891" y="1160604"/>
                    </a:lnTo>
                    <a:cubicBezTo>
                      <a:pt x="1514278" y="1141554"/>
                      <a:pt x="1551426" y="1097739"/>
                      <a:pt x="1560951" y="1042494"/>
                    </a:cubicBezTo>
                    <a:cubicBezTo>
                      <a:pt x="1570476" y="987249"/>
                      <a:pt x="1550473" y="932956"/>
                      <a:pt x="1508563" y="897714"/>
                    </a:cubicBezTo>
                    <a:lnTo>
                      <a:pt x="489388" y="42369"/>
                    </a:lnTo>
                    <a:cubicBezTo>
                      <a:pt x="460813" y="18556"/>
                      <a:pt x="426523" y="6174"/>
                      <a:pt x="390328" y="6174"/>
                    </a:cubicBezTo>
                    <a:close/>
                  </a:path>
                </a:pathLst>
              </a:custGeom>
              <a:grpFill/>
              <a:ln w="9525" cap="flat">
                <a:noFill/>
                <a:prstDash val="solid"/>
                <a:miter/>
              </a:ln>
            </p:spPr>
            <p:txBody>
              <a:bodyPr rtlCol="0" anchor="ctr"/>
              <a:lstStyle/>
              <a:p>
                <a:endParaRPr lang="en-US" sz="1730"/>
              </a:p>
            </p:txBody>
          </p:sp>
          <p:sp>
            <p:nvSpPr>
              <p:cNvPr id="52" name="Freeform: Shape 51">
                <a:extLst>
                  <a:ext uri="{FF2B5EF4-FFF2-40B4-BE49-F238E27FC236}">
                    <a16:creationId xmlns:a16="http://schemas.microsoft.com/office/drawing/2014/main" id="{7DC83954-308D-4CAC-ADE0-92CE37FA6207}"/>
                  </a:ext>
                </a:extLst>
              </p:cNvPr>
              <p:cNvSpPr/>
              <p:nvPr/>
            </p:nvSpPr>
            <p:spPr>
              <a:xfrm>
                <a:off x="5402873" y="2763813"/>
                <a:ext cx="1649777" cy="1482113"/>
              </a:xfrm>
              <a:custGeom>
                <a:avLst/>
                <a:gdLst>
                  <a:gd name="connsiteX0" fmla="*/ 160044 w 1649777"/>
                  <a:gd name="connsiteY0" fmla="*/ 1482113 h 1482113"/>
                  <a:gd name="connsiteX1" fmla="*/ 22884 w 1649777"/>
                  <a:gd name="connsiteY1" fmla="*/ 1404961 h 1482113"/>
                  <a:gd name="connsiteX2" fmla="*/ 20026 w 1649777"/>
                  <a:gd name="connsiteY2" fmla="*/ 1244941 h 1482113"/>
                  <a:gd name="connsiteX3" fmla="*/ 664869 w 1649777"/>
                  <a:gd name="connsiteY3" fmla="*/ 81938 h 1482113"/>
                  <a:gd name="connsiteX4" fmla="*/ 667726 w 1649777"/>
                  <a:gd name="connsiteY4" fmla="*/ 82891 h 1482113"/>
                  <a:gd name="connsiteX5" fmla="*/ 664869 w 1649777"/>
                  <a:gd name="connsiteY5" fmla="*/ 81938 h 1482113"/>
                  <a:gd name="connsiteX6" fmla="*/ 802029 w 1649777"/>
                  <a:gd name="connsiteY6" fmla="*/ 23 h 1482113"/>
                  <a:gd name="connsiteX7" fmla="*/ 942046 w 1649777"/>
                  <a:gd name="connsiteY7" fmla="*/ 77176 h 1482113"/>
                  <a:gd name="connsiteX8" fmla="*/ 1626894 w 1649777"/>
                  <a:gd name="connsiteY8" fmla="*/ 1217318 h 1482113"/>
                  <a:gd name="connsiteX9" fmla="*/ 1629751 w 1649777"/>
                  <a:gd name="connsiteY9" fmla="*/ 1377338 h 1482113"/>
                  <a:gd name="connsiteX10" fmla="*/ 1492591 w 1649777"/>
                  <a:gd name="connsiteY10" fmla="*/ 1459253 h 1482113"/>
                  <a:gd name="connsiteX11" fmla="*/ 161949 w 1649777"/>
                  <a:gd name="connsiteY11" fmla="*/ 1482113 h 1482113"/>
                  <a:gd name="connsiteX12" fmla="*/ 160044 w 1649777"/>
                  <a:gd name="connsiteY12" fmla="*/ 1482113 h 1482113"/>
                  <a:gd name="connsiteX13" fmla="*/ 804886 w 1649777"/>
                  <a:gd name="connsiteY13" fmla="*/ 4786 h 1482113"/>
                  <a:gd name="connsiteX14" fmla="*/ 802029 w 1649777"/>
                  <a:gd name="connsiteY14" fmla="*/ 4786 h 1482113"/>
                  <a:gd name="connsiteX15" fmla="*/ 669631 w 1649777"/>
                  <a:gd name="connsiteY15" fmla="*/ 83843 h 1482113"/>
                  <a:gd name="connsiteX16" fmla="*/ 24789 w 1649777"/>
                  <a:gd name="connsiteY16" fmla="*/ 1247798 h 1482113"/>
                  <a:gd name="connsiteX17" fmla="*/ 27646 w 1649777"/>
                  <a:gd name="connsiteY17" fmla="*/ 1402103 h 1482113"/>
                  <a:gd name="connsiteX18" fmla="*/ 162901 w 1649777"/>
                  <a:gd name="connsiteY18" fmla="*/ 1477351 h 1482113"/>
                  <a:gd name="connsiteX19" fmla="*/ 1493544 w 1649777"/>
                  <a:gd name="connsiteY19" fmla="*/ 1454491 h 1482113"/>
                  <a:gd name="connsiteX20" fmla="*/ 1625941 w 1649777"/>
                  <a:gd name="connsiteY20" fmla="*/ 1375433 h 1482113"/>
                  <a:gd name="connsiteX21" fmla="*/ 1623084 w 1649777"/>
                  <a:gd name="connsiteY21" fmla="*/ 1221128 h 1482113"/>
                  <a:gd name="connsiteX22" fmla="*/ 937284 w 1649777"/>
                  <a:gd name="connsiteY22" fmla="*/ 79081 h 1482113"/>
                  <a:gd name="connsiteX23" fmla="*/ 804886 w 1649777"/>
                  <a:gd name="connsiteY23" fmla="*/ 4786 h 1482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49777" h="1482113">
                    <a:moveTo>
                      <a:pt x="160044" y="1482113"/>
                    </a:moveTo>
                    <a:cubicBezTo>
                      <a:pt x="103846" y="1482113"/>
                      <a:pt x="52411" y="1453538"/>
                      <a:pt x="22884" y="1404961"/>
                    </a:cubicBezTo>
                    <a:cubicBezTo>
                      <a:pt x="-6644" y="1355431"/>
                      <a:pt x="-7596" y="1295423"/>
                      <a:pt x="20026" y="1244941"/>
                    </a:cubicBezTo>
                    <a:lnTo>
                      <a:pt x="664869" y="81938"/>
                    </a:lnTo>
                    <a:lnTo>
                      <a:pt x="667726" y="82891"/>
                    </a:lnTo>
                    <a:lnTo>
                      <a:pt x="664869" y="81938"/>
                    </a:lnTo>
                    <a:cubicBezTo>
                      <a:pt x="692491" y="31456"/>
                      <a:pt x="743926" y="976"/>
                      <a:pt x="802029" y="23"/>
                    </a:cubicBezTo>
                    <a:cubicBezTo>
                      <a:pt x="859179" y="-929"/>
                      <a:pt x="912519" y="27646"/>
                      <a:pt x="942046" y="77176"/>
                    </a:cubicBezTo>
                    <a:lnTo>
                      <a:pt x="1626894" y="1217318"/>
                    </a:lnTo>
                    <a:cubicBezTo>
                      <a:pt x="1656421" y="1266848"/>
                      <a:pt x="1657374" y="1326856"/>
                      <a:pt x="1629751" y="1377338"/>
                    </a:cubicBezTo>
                    <a:cubicBezTo>
                      <a:pt x="1602129" y="1427821"/>
                      <a:pt x="1550694" y="1458301"/>
                      <a:pt x="1492591" y="1459253"/>
                    </a:cubicBezTo>
                    <a:lnTo>
                      <a:pt x="161949" y="1482113"/>
                    </a:lnTo>
                    <a:cubicBezTo>
                      <a:pt x="161949" y="1482113"/>
                      <a:pt x="160996" y="1482113"/>
                      <a:pt x="160044" y="1482113"/>
                    </a:cubicBezTo>
                    <a:close/>
                    <a:moveTo>
                      <a:pt x="804886" y="4786"/>
                    </a:moveTo>
                    <a:cubicBezTo>
                      <a:pt x="803934" y="4786"/>
                      <a:pt x="802981" y="4786"/>
                      <a:pt x="802029" y="4786"/>
                    </a:cubicBezTo>
                    <a:cubicBezTo>
                      <a:pt x="745831" y="5738"/>
                      <a:pt x="697254" y="35266"/>
                      <a:pt x="669631" y="83843"/>
                    </a:cubicBezTo>
                    <a:lnTo>
                      <a:pt x="24789" y="1247798"/>
                    </a:lnTo>
                    <a:cubicBezTo>
                      <a:pt x="-1881" y="1296376"/>
                      <a:pt x="-929" y="1354478"/>
                      <a:pt x="27646" y="1402103"/>
                    </a:cubicBezTo>
                    <a:cubicBezTo>
                      <a:pt x="56221" y="1449728"/>
                      <a:pt x="106704" y="1478303"/>
                      <a:pt x="162901" y="1477351"/>
                    </a:cubicBezTo>
                    <a:lnTo>
                      <a:pt x="1493544" y="1454491"/>
                    </a:lnTo>
                    <a:cubicBezTo>
                      <a:pt x="1549741" y="1453538"/>
                      <a:pt x="1598319" y="1424011"/>
                      <a:pt x="1625941" y="1375433"/>
                    </a:cubicBezTo>
                    <a:cubicBezTo>
                      <a:pt x="1652611" y="1326856"/>
                      <a:pt x="1651659" y="1268753"/>
                      <a:pt x="1623084" y="1221128"/>
                    </a:cubicBezTo>
                    <a:lnTo>
                      <a:pt x="937284" y="79081"/>
                    </a:lnTo>
                    <a:cubicBezTo>
                      <a:pt x="908709" y="32408"/>
                      <a:pt x="860131" y="4786"/>
                      <a:pt x="804886" y="4786"/>
                    </a:cubicBezTo>
                    <a:close/>
                  </a:path>
                </a:pathLst>
              </a:custGeom>
              <a:grpFill/>
              <a:ln w="9525" cap="flat">
                <a:noFill/>
                <a:prstDash val="solid"/>
                <a:miter/>
              </a:ln>
            </p:spPr>
            <p:txBody>
              <a:bodyPr rtlCol="0" anchor="ctr"/>
              <a:lstStyle/>
              <a:p>
                <a:endParaRPr lang="en-US" sz="1730"/>
              </a:p>
            </p:txBody>
          </p:sp>
          <p:sp>
            <p:nvSpPr>
              <p:cNvPr id="53" name="Freeform: Shape 52">
                <a:extLst>
                  <a:ext uri="{FF2B5EF4-FFF2-40B4-BE49-F238E27FC236}">
                    <a16:creationId xmlns:a16="http://schemas.microsoft.com/office/drawing/2014/main" id="{85339DC7-664E-4BEF-85FE-D1109A719B7E}"/>
                  </a:ext>
                </a:extLst>
              </p:cNvPr>
              <p:cNvSpPr/>
              <p:nvPr/>
            </p:nvSpPr>
            <p:spPr>
              <a:xfrm>
                <a:off x="5247730" y="2789965"/>
                <a:ext cx="1584777" cy="1622649"/>
              </a:xfrm>
              <a:custGeom>
                <a:avLst/>
                <a:gdLst>
                  <a:gd name="connsiteX0" fmla="*/ 1425801 w 1584777"/>
                  <a:gd name="connsiteY0" fmla="*/ 1622649 h 1622649"/>
                  <a:gd name="connsiteX1" fmla="*/ 1375319 w 1584777"/>
                  <a:gd name="connsiteY1" fmla="*/ 1615029 h 1622649"/>
                  <a:gd name="connsiteX2" fmla="*/ 110399 w 1584777"/>
                  <a:gd name="connsiteY2" fmla="*/ 1203549 h 1622649"/>
                  <a:gd name="connsiteX3" fmla="*/ 3719 w 1584777"/>
                  <a:gd name="connsiteY3" fmla="*/ 1084487 h 1622649"/>
                  <a:gd name="connsiteX4" fmla="*/ 53249 w 1584777"/>
                  <a:gd name="connsiteY4" fmla="*/ 932087 h 1622649"/>
                  <a:gd name="connsiteX5" fmla="*/ 1041944 w 1584777"/>
                  <a:gd name="connsiteY5" fmla="*/ 41499 h 1622649"/>
                  <a:gd name="connsiteX6" fmla="*/ 1043849 w 1584777"/>
                  <a:gd name="connsiteY6" fmla="*/ 43404 h 1622649"/>
                  <a:gd name="connsiteX7" fmla="*/ 1041944 w 1584777"/>
                  <a:gd name="connsiteY7" fmla="*/ 41499 h 1622649"/>
                  <a:gd name="connsiteX8" fmla="*/ 1198154 w 1584777"/>
                  <a:gd name="connsiteY8" fmla="*/ 8162 h 1622649"/>
                  <a:gd name="connsiteX9" fmla="*/ 1304834 w 1584777"/>
                  <a:gd name="connsiteY9" fmla="*/ 127224 h 1622649"/>
                  <a:gd name="connsiteX10" fmla="*/ 1581059 w 1584777"/>
                  <a:gd name="connsiteY10" fmla="*/ 1428339 h 1622649"/>
                  <a:gd name="connsiteX11" fmla="*/ 1531529 w 1584777"/>
                  <a:gd name="connsiteY11" fmla="*/ 1580739 h 1622649"/>
                  <a:gd name="connsiteX12" fmla="*/ 1425801 w 1584777"/>
                  <a:gd name="connsiteY12" fmla="*/ 1622649 h 1622649"/>
                  <a:gd name="connsiteX13" fmla="*/ 1147671 w 1584777"/>
                  <a:gd name="connsiteY13" fmla="*/ 6257 h 1622649"/>
                  <a:gd name="connsiteX14" fmla="*/ 1044801 w 1584777"/>
                  <a:gd name="connsiteY14" fmla="*/ 46262 h 1622649"/>
                  <a:gd name="connsiteX15" fmla="*/ 56106 w 1584777"/>
                  <a:gd name="connsiteY15" fmla="*/ 936849 h 1622649"/>
                  <a:gd name="connsiteX16" fmla="*/ 8481 w 1584777"/>
                  <a:gd name="connsiteY16" fmla="*/ 1083534 h 1622649"/>
                  <a:gd name="connsiteX17" fmla="*/ 111351 w 1584777"/>
                  <a:gd name="connsiteY17" fmla="*/ 1197834 h 1622649"/>
                  <a:gd name="connsiteX18" fmla="*/ 1376272 w 1584777"/>
                  <a:gd name="connsiteY18" fmla="*/ 1609314 h 1622649"/>
                  <a:gd name="connsiteX19" fmla="*/ 1526766 w 1584777"/>
                  <a:gd name="connsiteY19" fmla="*/ 1576929 h 1622649"/>
                  <a:gd name="connsiteX20" fmla="*/ 1574391 w 1584777"/>
                  <a:gd name="connsiteY20" fmla="*/ 1430244 h 1622649"/>
                  <a:gd name="connsiteX21" fmla="*/ 1298166 w 1584777"/>
                  <a:gd name="connsiteY21" fmla="*/ 129129 h 1622649"/>
                  <a:gd name="connsiteX22" fmla="*/ 1195297 w 1584777"/>
                  <a:gd name="connsiteY22" fmla="*/ 14829 h 1622649"/>
                  <a:gd name="connsiteX23" fmla="*/ 1147671 w 1584777"/>
                  <a:gd name="connsiteY23" fmla="*/ 6257 h 16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84777" h="1622649">
                    <a:moveTo>
                      <a:pt x="1425801" y="1622649"/>
                    </a:moveTo>
                    <a:cubicBezTo>
                      <a:pt x="1409609" y="1622649"/>
                      <a:pt x="1392464" y="1619792"/>
                      <a:pt x="1375319" y="1615029"/>
                    </a:cubicBezTo>
                    <a:lnTo>
                      <a:pt x="110399" y="1203549"/>
                    </a:lnTo>
                    <a:cubicBezTo>
                      <a:pt x="55154" y="1185452"/>
                      <a:pt x="15149" y="1141637"/>
                      <a:pt x="3719" y="1084487"/>
                    </a:cubicBezTo>
                    <a:cubicBezTo>
                      <a:pt x="-8664" y="1028289"/>
                      <a:pt x="10386" y="971139"/>
                      <a:pt x="53249" y="932087"/>
                    </a:cubicBezTo>
                    <a:lnTo>
                      <a:pt x="1041944" y="41499"/>
                    </a:lnTo>
                    <a:lnTo>
                      <a:pt x="1043849" y="43404"/>
                    </a:lnTo>
                    <a:lnTo>
                      <a:pt x="1041944" y="41499"/>
                    </a:lnTo>
                    <a:cubicBezTo>
                      <a:pt x="1084806" y="2447"/>
                      <a:pt x="1142909" y="-9936"/>
                      <a:pt x="1198154" y="8162"/>
                    </a:cubicBezTo>
                    <a:cubicBezTo>
                      <a:pt x="1253399" y="26259"/>
                      <a:pt x="1293404" y="70074"/>
                      <a:pt x="1304834" y="127224"/>
                    </a:cubicBezTo>
                    <a:lnTo>
                      <a:pt x="1581059" y="1428339"/>
                    </a:lnTo>
                    <a:cubicBezTo>
                      <a:pt x="1593441" y="1484537"/>
                      <a:pt x="1574391" y="1541687"/>
                      <a:pt x="1531529" y="1580739"/>
                    </a:cubicBezTo>
                    <a:cubicBezTo>
                      <a:pt x="1502001" y="1608362"/>
                      <a:pt x="1463901" y="1622649"/>
                      <a:pt x="1425801" y="1622649"/>
                    </a:cubicBezTo>
                    <a:close/>
                    <a:moveTo>
                      <a:pt x="1147671" y="6257"/>
                    </a:moveTo>
                    <a:cubicBezTo>
                      <a:pt x="1110524" y="6257"/>
                      <a:pt x="1074329" y="19592"/>
                      <a:pt x="1044801" y="46262"/>
                    </a:cubicBezTo>
                    <a:lnTo>
                      <a:pt x="56106" y="936849"/>
                    </a:lnTo>
                    <a:cubicBezTo>
                      <a:pt x="14196" y="973997"/>
                      <a:pt x="-2949" y="1029242"/>
                      <a:pt x="8481" y="1083534"/>
                    </a:cubicBezTo>
                    <a:cubicBezTo>
                      <a:pt x="19911" y="1137827"/>
                      <a:pt x="58964" y="1180689"/>
                      <a:pt x="111351" y="1197834"/>
                    </a:cubicBezTo>
                    <a:lnTo>
                      <a:pt x="1376272" y="1609314"/>
                    </a:lnTo>
                    <a:cubicBezTo>
                      <a:pt x="1429611" y="1626459"/>
                      <a:pt x="1485809" y="1615029"/>
                      <a:pt x="1526766" y="1576929"/>
                    </a:cubicBezTo>
                    <a:cubicBezTo>
                      <a:pt x="1568676" y="1539782"/>
                      <a:pt x="1585822" y="1484537"/>
                      <a:pt x="1574391" y="1430244"/>
                    </a:cubicBezTo>
                    <a:lnTo>
                      <a:pt x="1298166" y="129129"/>
                    </a:lnTo>
                    <a:cubicBezTo>
                      <a:pt x="1286736" y="74837"/>
                      <a:pt x="1247684" y="31974"/>
                      <a:pt x="1195297" y="14829"/>
                    </a:cubicBezTo>
                    <a:cubicBezTo>
                      <a:pt x="1180056" y="9114"/>
                      <a:pt x="1163864" y="6257"/>
                      <a:pt x="1147671" y="6257"/>
                    </a:cubicBezTo>
                    <a:close/>
                  </a:path>
                </a:pathLst>
              </a:custGeom>
              <a:grpFill/>
              <a:ln w="9525" cap="flat">
                <a:noFill/>
                <a:prstDash val="solid"/>
                <a:miter/>
              </a:ln>
            </p:spPr>
            <p:txBody>
              <a:bodyPr rtlCol="0" anchor="ctr"/>
              <a:lstStyle/>
              <a:p>
                <a:endParaRPr lang="en-US" sz="1730"/>
              </a:p>
            </p:txBody>
          </p:sp>
          <p:sp>
            <p:nvSpPr>
              <p:cNvPr id="54" name="Freeform: Shape 53">
                <a:extLst>
                  <a:ext uri="{FF2B5EF4-FFF2-40B4-BE49-F238E27FC236}">
                    <a16:creationId xmlns:a16="http://schemas.microsoft.com/office/drawing/2014/main" id="{DED6E3EF-BEB2-400D-A55F-8F548AA8A3C2}"/>
                  </a:ext>
                </a:extLst>
              </p:cNvPr>
              <p:cNvSpPr/>
              <p:nvPr/>
            </p:nvSpPr>
            <p:spPr>
              <a:xfrm>
                <a:off x="5179859" y="2878404"/>
                <a:ext cx="1545260" cy="1640889"/>
              </a:xfrm>
              <a:custGeom>
                <a:avLst/>
                <a:gdLst>
                  <a:gd name="connsiteX0" fmla="*/ 1222210 w 1545260"/>
                  <a:gd name="connsiteY0" fmla="*/ 1640890 h 1640889"/>
                  <a:gd name="connsiteX1" fmla="*/ 1126008 w 1545260"/>
                  <a:gd name="connsiteY1" fmla="*/ 1608505 h 1640889"/>
                  <a:gd name="connsiteX2" fmla="*/ 63970 w 1545260"/>
                  <a:gd name="connsiteY2" fmla="*/ 807452 h 1640889"/>
                  <a:gd name="connsiteX3" fmla="*/ 1105 w 1545260"/>
                  <a:gd name="connsiteY3" fmla="*/ 660767 h 1640889"/>
                  <a:gd name="connsiteX4" fmla="*/ 97308 w 1545260"/>
                  <a:gd name="connsiteY4" fmla="*/ 533132 h 1640889"/>
                  <a:gd name="connsiteX5" fmla="*/ 1322223 w 1545260"/>
                  <a:gd name="connsiteY5" fmla="*/ 13067 h 1640889"/>
                  <a:gd name="connsiteX6" fmla="*/ 1481290 w 1545260"/>
                  <a:gd name="connsiteY6" fmla="*/ 32117 h 1640889"/>
                  <a:gd name="connsiteX7" fmla="*/ 1544155 w 1545260"/>
                  <a:gd name="connsiteY7" fmla="*/ 178802 h 1640889"/>
                  <a:gd name="connsiteX8" fmla="*/ 1382230 w 1545260"/>
                  <a:gd name="connsiteY8" fmla="*/ 1498967 h 1640889"/>
                  <a:gd name="connsiteX9" fmla="*/ 1286028 w 1545260"/>
                  <a:gd name="connsiteY9" fmla="*/ 1626602 h 1640889"/>
                  <a:gd name="connsiteX10" fmla="*/ 1222210 w 1545260"/>
                  <a:gd name="connsiteY10" fmla="*/ 1640890 h 1640889"/>
                  <a:gd name="connsiteX11" fmla="*/ 1323175 w 1545260"/>
                  <a:gd name="connsiteY11" fmla="*/ 15925 h 1640889"/>
                  <a:gd name="connsiteX12" fmla="*/ 1324128 w 1545260"/>
                  <a:gd name="connsiteY12" fmla="*/ 18782 h 1640889"/>
                  <a:gd name="connsiteX13" fmla="*/ 100165 w 1545260"/>
                  <a:gd name="connsiteY13" fmla="*/ 537895 h 1640889"/>
                  <a:gd name="connsiteX14" fmla="*/ 6820 w 1545260"/>
                  <a:gd name="connsiteY14" fmla="*/ 660767 h 1640889"/>
                  <a:gd name="connsiteX15" fmla="*/ 66828 w 1545260"/>
                  <a:gd name="connsiteY15" fmla="*/ 803642 h 1640889"/>
                  <a:gd name="connsiteX16" fmla="*/ 1128865 w 1545260"/>
                  <a:gd name="connsiteY16" fmla="*/ 1604695 h 1640889"/>
                  <a:gd name="connsiteX17" fmla="*/ 1282218 w 1545260"/>
                  <a:gd name="connsiteY17" fmla="*/ 1623745 h 1640889"/>
                  <a:gd name="connsiteX18" fmla="*/ 1375563 w 1545260"/>
                  <a:gd name="connsiteY18" fmla="*/ 1500872 h 1640889"/>
                  <a:gd name="connsiteX19" fmla="*/ 1537488 w 1545260"/>
                  <a:gd name="connsiteY19" fmla="*/ 180707 h 1640889"/>
                  <a:gd name="connsiteX20" fmla="*/ 1477480 w 1545260"/>
                  <a:gd name="connsiteY20" fmla="*/ 38785 h 1640889"/>
                  <a:gd name="connsiteX21" fmla="*/ 1324128 w 1545260"/>
                  <a:gd name="connsiteY21" fmla="*/ 19735 h 1640889"/>
                  <a:gd name="connsiteX22" fmla="*/ 1323175 w 1545260"/>
                  <a:gd name="connsiteY22" fmla="*/ 15925 h 1640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5260" h="1640889">
                    <a:moveTo>
                      <a:pt x="1222210" y="1640890"/>
                    </a:moveTo>
                    <a:cubicBezTo>
                      <a:pt x="1187920" y="1640890"/>
                      <a:pt x="1154583" y="1629460"/>
                      <a:pt x="1126008" y="1608505"/>
                    </a:cubicBezTo>
                    <a:lnTo>
                      <a:pt x="63970" y="807452"/>
                    </a:lnTo>
                    <a:cubicBezTo>
                      <a:pt x="18250" y="772210"/>
                      <a:pt x="-5562" y="717917"/>
                      <a:pt x="1105" y="660767"/>
                    </a:cubicBezTo>
                    <a:cubicBezTo>
                      <a:pt x="7773" y="603617"/>
                      <a:pt x="43968" y="555992"/>
                      <a:pt x="97308" y="533132"/>
                    </a:cubicBezTo>
                    <a:lnTo>
                      <a:pt x="1322223" y="13067"/>
                    </a:lnTo>
                    <a:cubicBezTo>
                      <a:pt x="1375563" y="-9793"/>
                      <a:pt x="1434618" y="-2173"/>
                      <a:pt x="1481290" y="32117"/>
                    </a:cubicBezTo>
                    <a:cubicBezTo>
                      <a:pt x="1527010" y="67360"/>
                      <a:pt x="1550823" y="121652"/>
                      <a:pt x="1544155" y="178802"/>
                    </a:cubicBezTo>
                    <a:lnTo>
                      <a:pt x="1382230" y="1498967"/>
                    </a:lnTo>
                    <a:cubicBezTo>
                      <a:pt x="1375563" y="1556117"/>
                      <a:pt x="1339368" y="1603742"/>
                      <a:pt x="1286028" y="1626602"/>
                    </a:cubicBezTo>
                    <a:cubicBezTo>
                      <a:pt x="1264120" y="1636127"/>
                      <a:pt x="1243165" y="1640890"/>
                      <a:pt x="1222210" y="1640890"/>
                    </a:cubicBezTo>
                    <a:close/>
                    <a:moveTo>
                      <a:pt x="1323175" y="15925"/>
                    </a:moveTo>
                    <a:lnTo>
                      <a:pt x="1324128" y="18782"/>
                    </a:lnTo>
                    <a:lnTo>
                      <a:pt x="100165" y="537895"/>
                    </a:lnTo>
                    <a:cubicBezTo>
                      <a:pt x="48730" y="559802"/>
                      <a:pt x="14440" y="605522"/>
                      <a:pt x="6820" y="660767"/>
                    </a:cubicBezTo>
                    <a:cubicBezTo>
                      <a:pt x="153" y="716965"/>
                      <a:pt x="23013" y="769352"/>
                      <a:pt x="66828" y="803642"/>
                    </a:cubicBezTo>
                    <a:lnTo>
                      <a:pt x="1128865" y="1604695"/>
                    </a:lnTo>
                    <a:cubicBezTo>
                      <a:pt x="1173633" y="1638032"/>
                      <a:pt x="1230783" y="1645652"/>
                      <a:pt x="1282218" y="1623745"/>
                    </a:cubicBezTo>
                    <a:cubicBezTo>
                      <a:pt x="1333653" y="1601837"/>
                      <a:pt x="1367943" y="1556117"/>
                      <a:pt x="1375563" y="1500872"/>
                    </a:cubicBezTo>
                    <a:lnTo>
                      <a:pt x="1537488" y="180707"/>
                    </a:lnTo>
                    <a:cubicBezTo>
                      <a:pt x="1544155" y="125462"/>
                      <a:pt x="1521295" y="72122"/>
                      <a:pt x="1477480" y="38785"/>
                    </a:cubicBezTo>
                    <a:cubicBezTo>
                      <a:pt x="1432713" y="5447"/>
                      <a:pt x="1375563" y="-2173"/>
                      <a:pt x="1324128" y="19735"/>
                    </a:cubicBezTo>
                    <a:lnTo>
                      <a:pt x="1323175" y="15925"/>
                    </a:lnTo>
                    <a:close/>
                  </a:path>
                </a:pathLst>
              </a:custGeom>
              <a:grpFill/>
              <a:ln w="9525" cap="flat">
                <a:noFill/>
                <a:prstDash val="solid"/>
                <a:miter/>
              </a:ln>
            </p:spPr>
            <p:txBody>
              <a:bodyPr rtlCol="0" anchor="ctr"/>
              <a:lstStyle/>
              <a:p>
                <a:endParaRPr lang="en-US" sz="1730"/>
              </a:p>
            </p:txBody>
          </p:sp>
          <p:sp>
            <p:nvSpPr>
              <p:cNvPr id="55" name="Freeform: Shape 54">
                <a:extLst>
                  <a:ext uri="{FF2B5EF4-FFF2-40B4-BE49-F238E27FC236}">
                    <a16:creationId xmlns:a16="http://schemas.microsoft.com/office/drawing/2014/main" id="{4056E671-564E-4828-B12C-3873C15097FD}"/>
                  </a:ext>
                </a:extLst>
              </p:cNvPr>
              <p:cNvSpPr/>
              <p:nvPr/>
            </p:nvSpPr>
            <p:spPr>
              <a:xfrm>
                <a:off x="5208682" y="3017783"/>
                <a:ext cx="1646681" cy="1514845"/>
              </a:xfrm>
              <a:custGeom>
                <a:avLst/>
                <a:gdLst>
                  <a:gd name="connsiteX0" fmla="*/ 902875 w 1646681"/>
                  <a:gd name="connsiteY0" fmla="*/ 1514846 h 1514845"/>
                  <a:gd name="connsiteX1" fmla="*/ 770477 w 1646681"/>
                  <a:gd name="connsiteY1" fmla="*/ 1444361 h 1514845"/>
                  <a:gd name="connsiteX2" fmla="*/ 27527 w 1646681"/>
                  <a:gd name="connsiteY2" fmla="*/ 341366 h 1514845"/>
                  <a:gd name="connsiteX3" fmla="*/ 16097 w 1646681"/>
                  <a:gd name="connsiteY3" fmla="*/ 182298 h 1514845"/>
                  <a:gd name="connsiteX4" fmla="*/ 148495 w 1646681"/>
                  <a:gd name="connsiteY4" fmla="*/ 92763 h 1514845"/>
                  <a:gd name="connsiteX5" fmla="*/ 1475327 w 1646681"/>
                  <a:gd name="connsiteY5" fmla="*/ 371 h 1514845"/>
                  <a:gd name="connsiteX6" fmla="*/ 1619155 w 1646681"/>
                  <a:gd name="connsiteY6" fmla="*/ 70856 h 1514845"/>
                  <a:gd name="connsiteX7" fmla="*/ 1630585 w 1646681"/>
                  <a:gd name="connsiteY7" fmla="*/ 229923 h 1514845"/>
                  <a:gd name="connsiteX8" fmla="*/ 1047655 w 1646681"/>
                  <a:gd name="connsiteY8" fmla="*/ 1424358 h 1514845"/>
                  <a:gd name="connsiteX9" fmla="*/ 915257 w 1646681"/>
                  <a:gd name="connsiteY9" fmla="*/ 1513893 h 1514845"/>
                  <a:gd name="connsiteX10" fmla="*/ 902875 w 1646681"/>
                  <a:gd name="connsiteY10" fmla="*/ 1514846 h 1514845"/>
                  <a:gd name="connsiteX11" fmla="*/ 1475327 w 1646681"/>
                  <a:gd name="connsiteY11" fmla="*/ 2276 h 1514845"/>
                  <a:gd name="connsiteX12" fmla="*/ 1475327 w 1646681"/>
                  <a:gd name="connsiteY12" fmla="*/ 5133 h 1514845"/>
                  <a:gd name="connsiteX13" fmla="*/ 148495 w 1646681"/>
                  <a:gd name="connsiteY13" fmla="*/ 97526 h 1514845"/>
                  <a:gd name="connsiteX14" fmla="*/ 20860 w 1646681"/>
                  <a:gd name="connsiteY14" fmla="*/ 184203 h 1514845"/>
                  <a:gd name="connsiteX15" fmla="*/ 31337 w 1646681"/>
                  <a:gd name="connsiteY15" fmla="*/ 338508 h 1514845"/>
                  <a:gd name="connsiteX16" fmla="*/ 775240 w 1646681"/>
                  <a:gd name="connsiteY16" fmla="*/ 1441503 h 1514845"/>
                  <a:gd name="connsiteX17" fmla="*/ 914305 w 1646681"/>
                  <a:gd name="connsiteY17" fmla="*/ 1509131 h 1514845"/>
                  <a:gd name="connsiteX18" fmla="*/ 1041940 w 1646681"/>
                  <a:gd name="connsiteY18" fmla="*/ 1422453 h 1514845"/>
                  <a:gd name="connsiteX19" fmla="*/ 1624870 w 1646681"/>
                  <a:gd name="connsiteY19" fmla="*/ 227066 h 1514845"/>
                  <a:gd name="connsiteX20" fmla="*/ 1614392 w 1646681"/>
                  <a:gd name="connsiteY20" fmla="*/ 72761 h 1514845"/>
                  <a:gd name="connsiteX21" fmla="*/ 1475327 w 1646681"/>
                  <a:gd name="connsiteY21" fmla="*/ 5133 h 1514845"/>
                  <a:gd name="connsiteX22" fmla="*/ 1475327 w 1646681"/>
                  <a:gd name="connsiteY22" fmla="*/ 2276 h 151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46681" h="1514845">
                    <a:moveTo>
                      <a:pt x="902875" y="1514846"/>
                    </a:moveTo>
                    <a:cubicBezTo>
                      <a:pt x="849535" y="1514846"/>
                      <a:pt x="800957" y="1489128"/>
                      <a:pt x="770477" y="1444361"/>
                    </a:cubicBezTo>
                    <a:lnTo>
                      <a:pt x="27527" y="341366"/>
                    </a:lnTo>
                    <a:cubicBezTo>
                      <a:pt x="-4858" y="293741"/>
                      <a:pt x="-8668" y="233733"/>
                      <a:pt x="16097" y="182298"/>
                    </a:cubicBezTo>
                    <a:cubicBezTo>
                      <a:pt x="41815" y="129911"/>
                      <a:pt x="91345" y="96573"/>
                      <a:pt x="148495" y="92763"/>
                    </a:cubicBezTo>
                    <a:lnTo>
                      <a:pt x="1475327" y="371"/>
                    </a:lnTo>
                    <a:cubicBezTo>
                      <a:pt x="1533430" y="-3439"/>
                      <a:pt x="1586770" y="22278"/>
                      <a:pt x="1619155" y="70856"/>
                    </a:cubicBezTo>
                    <a:cubicBezTo>
                      <a:pt x="1651540" y="118481"/>
                      <a:pt x="1655350" y="178488"/>
                      <a:pt x="1630585" y="229923"/>
                    </a:cubicBezTo>
                    <a:lnTo>
                      <a:pt x="1047655" y="1424358"/>
                    </a:lnTo>
                    <a:cubicBezTo>
                      <a:pt x="1021937" y="1476746"/>
                      <a:pt x="972407" y="1510083"/>
                      <a:pt x="915257" y="1513893"/>
                    </a:cubicBezTo>
                    <a:cubicBezTo>
                      <a:pt x="910495" y="1513893"/>
                      <a:pt x="906685" y="1514846"/>
                      <a:pt x="902875" y="1514846"/>
                    </a:cubicBezTo>
                    <a:close/>
                    <a:moveTo>
                      <a:pt x="1475327" y="2276"/>
                    </a:moveTo>
                    <a:lnTo>
                      <a:pt x="1475327" y="5133"/>
                    </a:lnTo>
                    <a:lnTo>
                      <a:pt x="148495" y="97526"/>
                    </a:lnTo>
                    <a:cubicBezTo>
                      <a:pt x="93250" y="101336"/>
                      <a:pt x="45625" y="133720"/>
                      <a:pt x="20860" y="184203"/>
                    </a:cubicBezTo>
                    <a:cubicBezTo>
                      <a:pt x="-3905" y="234686"/>
                      <a:pt x="857" y="291836"/>
                      <a:pt x="31337" y="338508"/>
                    </a:cubicBezTo>
                    <a:lnTo>
                      <a:pt x="775240" y="1441503"/>
                    </a:lnTo>
                    <a:cubicBezTo>
                      <a:pt x="806672" y="1488176"/>
                      <a:pt x="858107" y="1512941"/>
                      <a:pt x="914305" y="1509131"/>
                    </a:cubicBezTo>
                    <a:cubicBezTo>
                      <a:pt x="969550" y="1505321"/>
                      <a:pt x="1018127" y="1472936"/>
                      <a:pt x="1041940" y="1422453"/>
                    </a:cubicBezTo>
                    <a:lnTo>
                      <a:pt x="1624870" y="227066"/>
                    </a:lnTo>
                    <a:cubicBezTo>
                      <a:pt x="1649635" y="176583"/>
                      <a:pt x="1644872" y="119433"/>
                      <a:pt x="1614392" y="72761"/>
                    </a:cubicBezTo>
                    <a:cubicBezTo>
                      <a:pt x="1582960" y="26088"/>
                      <a:pt x="1531525" y="1323"/>
                      <a:pt x="1475327" y="5133"/>
                    </a:cubicBezTo>
                    <a:lnTo>
                      <a:pt x="1475327" y="2276"/>
                    </a:lnTo>
                    <a:close/>
                  </a:path>
                </a:pathLst>
              </a:custGeom>
              <a:grpFill/>
              <a:ln w="9525" cap="flat">
                <a:noFill/>
                <a:prstDash val="solid"/>
                <a:miter/>
              </a:ln>
            </p:spPr>
            <p:txBody>
              <a:bodyPr rtlCol="0" anchor="ctr"/>
              <a:lstStyle/>
              <a:p>
                <a:endParaRPr lang="en-US" sz="1730"/>
              </a:p>
            </p:txBody>
          </p:sp>
          <p:sp>
            <p:nvSpPr>
              <p:cNvPr id="56" name="Freeform: Shape 55">
                <a:extLst>
                  <a:ext uri="{FF2B5EF4-FFF2-40B4-BE49-F238E27FC236}">
                    <a16:creationId xmlns:a16="http://schemas.microsoft.com/office/drawing/2014/main" id="{CE2375AC-EE5D-462B-8769-A875F92C6D3F}"/>
                  </a:ext>
                </a:extLst>
              </p:cNvPr>
              <p:cNvSpPr/>
              <p:nvPr/>
            </p:nvSpPr>
            <p:spPr>
              <a:xfrm>
                <a:off x="5329614" y="2845675"/>
                <a:ext cx="1604843" cy="1605039"/>
              </a:xfrm>
              <a:custGeom>
                <a:avLst/>
                <a:gdLst>
                  <a:gd name="connsiteX0" fmla="*/ 504765 w 1604843"/>
                  <a:gd name="connsiteY0" fmla="*/ 1605039 h 1605039"/>
                  <a:gd name="connsiteX1" fmla="*/ 462856 w 1604843"/>
                  <a:gd name="connsiteY1" fmla="*/ 1599324 h 1605039"/>
                  <a:gd name="connsiteX2" fmla="*/ 349508 w 1604843"/>
                  <a:gd name="connsiteY2" fmla="*/ 1485977 h 1605039"/>
                  <a:gd name="connsiteX3" fmla="*/ 5655 w 1604843"/>
                  <a:gd name="connsiteY3" fmla="*/ 201054 h 1605039"/>
                  <a:gd name="connsiteX4" fmla="*/ 46613 w 1604843"/>
                  <a:gd name="connsiteY4" fmla="*/ 46749 h 1605039"/>
                  <a:gd name="connsiteX5" fmla="*/ 200918 w 1604843"/>
                  <a:gd name="connsiteY5" fmla="*/ 5792 h 1605039"/>
                  <a:gd name="connsiteX6" fmla="*/ 1485841 w 1604843"/>
                  <a:gd name="connsiteY6" fmla="*/ 350597 h 1605039"/>
                  <a:gd name="connsiteX7" fmla="*/ 1599188 w 1604843"/>
                  <a:gd name="connsiteY7" fmla="*/ 463944 h 1605039"/>
                  <a:gd name="connsiteX8" fmla="*/ 1558231 w 1604843"/>
                  <a:gd name="connsiteY8" fmla="*/ 618249 h 1605039"/>
                  <a:gd name="connsiteX9" fmla="*/ 617161 w 1604843"/>
                  <a:gd name="connsiteY9" fmla="*/ 1559319 h 1605039"/>
                  <a:gd name="connsiteX10" fmla="*/ 504765 w 1604843"/>
                  <a:gd name="connsiteY10" fmla="*/ 1605039 h 1605039"/>
                  <a:gd name="connsiteX11" fmla="*/ 159008 w 1604843"/>
                  <a:gd name="connsiteY11" fmla="*/ 4839 h 1605039"/>
                  <a:gd name="connsiteX12" fmla="*/ 50423 w 1604843"/>
                  <a:gd name="connsiteY12" fmla="*/ 50559 h 1605039"/>
                  <a:gd name="connsiteX13" fmla="*/ 10418 w 1604843"/>
                  <a:gd name="connsiteY13" fmla="*/ 200102 h 1605039"/>
                  <a:gd name="connsiteX14" fmla="*/ 355223 w 1604843"/>
                  <a:gd name="connsiteY14" fmla="*/ 1485024 h 1605039"/>
                  <a:gd name="connsiteX15" fmla="*/ 464760 w 1604843"/>
                  <a:gd name="connsiteY15" fmla="*/ 1594562 h 1605039"/>
                  <a:gd name="connsiteX16" fmla="*/ 614303 w 1604843"/>
                  <a:gd name="connsiteY16" fmla="*/ 1554557 h 1605039"/>
                  <a:gd name="connsiteX17" fmla="*/ 1555373 w 1604843"/>
                  <a:gd name="connsiteY17" fmla="*/ 613487 h 1605039"/>
                  <a:gd name="connsiteX18" fmla="*/ 1595378 w 1604843"/>
                  <a:gd name="connsiteY18" fmla="*/ 463944 h 1605039"/>
                  <a:gd name="connsiteX19" fmla="*/ 1485841 w 1604843"/>
                  <a:gd name="connsiteY19" fmla="*/ 354407 h 1605039"/>
                  <a:gd name="connsiteX20" fmla="*/ 199965 w 1604843"/>
                  <a:gd name="connsiteY20" fmla="*/ 10554 h 1605039"/>
                  <a:gd name="connsiteX21" fmla="*/ 159008 w 1604843"/>
                  <a:gd name="connsiteY21" fmla="*/ 4839 h 160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04843" h="1605039">
                    <a:moveTo>
                      <a:pt x="504765" y="1605039"/>
                    </a:moveTo>
                    <a:cubicBezTo>
                      <a:pt x="490478" y="1605039"/>
                      <a:pt x="477143" y="1603134"/>
                      <a:pt x="462856" y="1599324"/>
                    </a:cubicBezTo>
                    <a:cubicBezTo>
                      <a:pt x="406658" y="1584084"/>
                      <a:pt x="364748" y="1542174"/>
                      <a:pt x="349508" y="1485977"/>
                    </a:cubicBezTo>
                    <a:lnTo>
                      <a:pt x="5655" y="201054"/>
                    </a:lnTo>
                    <a:cubicBezTo>
                      <a:pt x="-9585" y="144857"/>
                      <a:pt x="6608" y="87707"/>
                      <a:pt x="46613" y="46749"/>
                    </a:cubicBezTo>
                    <a:cubicBezTo>
                      <a:pt x="87570" y="5792"/>
                      <a:pt x="144720" y="-9448"/>
                      <a:pt x="200918" y="5792"/>
                    </a:cubicBezTo>
                    <a:lnTo>
                      <a:pt x="1485841" y="350597"/>
                    </a:lnTo>
                    <a:cubicBezTo>
                      <a:pt x="1542038" y="365837"/>
                      <a:pt x="1583948" y="407747"/>
                      <a:pt x="1599188" y="463944"/>
                    </a:cubicBezTo>
                    <a:cubicBezTo>
                      <a:pt x="1614428" y="520142"/>
                      <a:pt x="1598236" y="577292"/>
                      <a:pt x="1558231" y="618249"/>
                    </a:cubicBezTo>
                    <a:lnTo>
                      <a:pt x="617161" y="1559319"/>
                    </a:lnTo>
                    <a:cubicBezTo>
                      <a:pt x="586681" y="1588847"/>
                      <a:pt x="546675" y="1605039"/>
                      <a:pt x="504765" y="1605039"/>
                    </a:cubicBezTo>
                    <a:close/>
                    <a:moveTo>
                      <a:pt x="159008" y="4839"/>
                    </a:moveTo>
                    <a:cubicBezTo>
                      <a:pt x="119003" y="4839"/>
                      <a:pt x="79950" y="21032"/>
                      <a:pt x="50423" y="50559"/>
                    </a:cubicBezTo>
                    <a:cubicBezTo>
                      <a:pt x="11370" y="89612"/>
                      <a:pt x="-3870" y="145809"/>
                      <a:pt x="10418" y="200102"/>
                    </a:cubicBezTo>
                    <a:lnTo>
                      <a:pt x="355223" y="1485024"/>
                    </a:lnTo>
                    <a:cubicBezTo>
                      <a:pt x="369510" y="1539317"/>
                      <a:pt x="410468" y="1579322"/>
                      <a:pt x="464760" y="1594562"/>
                    </a:cubicBezTo>
                    <a:cubicBezTo>
                      <a:pt x="519053" y="1608849"/>
                      <a:pt x="574298" y="1593609"/>
                      <a:pt x="614303" y="1554557"/>
                    </a:cubicBezTo>
                    <a:lnTo>
                      <a:pt x="1555373" y="613487"/>
                    </a:lnTo>
                    <a:cubicBezTo>
                      <a:pt x="1594426" y="574434"/>
                      <a:pt x="1609666" y="518237"/>
                      <a:pt x="1595378" y="463944"/>
                    </a:cubicBezTo>
                    <a:cubicBezTo>
                      <a:pt x="1581091" y="409652"/>
                      <a:pt x="1540133" y="369647"/>
                      <a:pt x="1485841" y="354407"/>
                    </a:cubicBezTo>
                    <a:lnTo>
                      <a:pt x="199965" y="10554"/>
                    </a:lnTo>
                    <a:cubicBezTo>
                      <a:pt x="185678" y="6744"/>
                      <a:pt x="172343" y="4839"/>
                      <a:pt x="159008" y="4839"/>
                    </a:cubicBezTo>
                    <a:close/>
                  </a:path>
                </a:pathLst>
              </a:custGeom>
              <a:grpFill/>
              <a:ln w="9525" cap="flat">
                <a:noFill/>
                <a:prstDash val="solid"/>
                <a:miter/>
              </a:ln>
            </p:spPr>
            <p:txBody>
              <a:bodyPr rtlCol="0" anchor="ctr"/>
              <a:lstStyle/>
              <a:p>
                <a:endParaRPr lang="en-US" sz="1730"/>
              </a:p>
            </p:txBody>
          </p:sp>
          <p:sp>
            <p:nvSpPr>
              <p:cNvPr id="57" name="Freeform: Shape 56">
                <a:extLst>
                  <a:ext uri="{FF2B5EF4-FFF2-40B4-BE49-F238E27FC236}">
                    <a16:creationId xmlns:a16="http://schemas.microsoft.com/office/drawing/2014/main" id="{5543C42A-4AA4-4EE3-9D6A-20D705974B93}"/>
                  </a:ext>
                </a:extLst>
              </p:cNvPr>
              <p:cNvSpPr/>
              <p:nvPr/>
            </p:nvSpPr>
            <p:spPr>
              <a:xfrm>
                <a:off x="5435874" y="2634946"/>
                <a:ext cx="1515194" cy="1647175"/>
              </a:xfrm>
              <a:custGeom>
                <a:avLst/>
                <a:gdLst>
                  <a:gd name="connsiteX0" fmla="*/ 160380 w 1515194"/>
                  <a:gd name="connsiteY0" fmla="*/ 1647176 h 1647175"/>
                  <a:gd name="connsiteX1" fmla="*/ 70845 w 1515194"/>
                  <a:gd name="connsiteY1" fmla="*/ 1619553 h 1647175"/>
                  <a:gd name="connsiteX2" fmla="*/ 360 w 1515194"/>
                  <a:gd name="connsiteY2" fmla="*/ 1475726 h 1647175"/>
                  <a:gd name="connsiteX3" fmla="*/ 92752 w 1515194"/>
                  <a:gd name="connsiteY3" fmla="*/ 148893 h 1647175"/>
                  <a:gd name="connsiteX4" fmla="*/ 182287 w 1515194"/>
                  <a:gd name="connsiteY4" fmla="*/ 16496 h 1647175"/>
                  <a:gd name="connsiteX5" fmla="*/ 341355 w 1515194"/>
                  <a:gd name="connsiteY5" fmla="*/ 27926 h 1647175"/>
                  <a:gd name="connsiteX6" fmla="*/ 1444350 w 1515194"/>
                  <a:gd name="connsiteY6" fmla="*/ 771828 h 1647175"/>
                  <a:gd name="connsiteX7" fmla="*/ 1514835 w 1515194"/>
                  <a:gd name="connsiteY7" fmla="*/ 915656 h 1647175"/>
                  <a:gd name="connsiteX8" fmla="*/ 1425300 w 1515194"/>
                  <a:gd name="connsiteY8" fmla="*/ 1048053 h 1647175"/>
                  <a:gd name="connsiteX9" fmla="*/ 230865 w 1515194"/>
                  <a:gd name="connsiteY9" fmla="*/ 1630983 h 1647175"/>
                  <a:gd name="connsiteX10" fmla="*/ 160380 w 1515194"/>
                  <a:gd name="connsiteY10" fmla="*/ 1647176 h 1647175"/>
                  <a:gd name="connsiteX11" fmla="*/ 253725 w 1515194"/>
                  <a:gd name="connsiteY11" fmla="*/ 5066 h 1647175"/>
                  <a:gd name="connsiteX12" fmla="*/ 186097 w 1515194"/>
                  <a:gd name="connsiteY12" fmla="*/ 21258 h 1647175"/>
                  <a:gd name="connsiteX13" fmla="*/ 99420 w 1515194"/>
                  <a:gd name="connsiteY13" fmla="*/ 148893 h 1647175"/>
                  <a:gd name="connsiteX14" fmla="*/ 7027 w 1515194"/>
                  <a:gd name="connsiteY14" fmla="*/ 1475726 h 1647175"/>
                  <a:gd name="connsiteX15" fmla="*/ 74655 w 1515194"/>
                  <a:gd name="connsiteY15" fmla="*/ 1614791 h 1647175"/>
                  <a:gd name="connsiteX16" fmla="*/ 228960 w 1515194"/>
                  <a:gd name="connsiteY16" fmla="*/ 1625268 h 1647175"/>
                  <a:gd name="connsiteX17" fmla="*/ 1424347 w 1515194"/>
                  <a:gd name="connsiteY17" fmla="*/ 1042338 h 1647175"/>
                  <a:gd name="connsiteX18" fmla="*/ 1511025 w 1515194"/>
                  <a:gd name="connsiteY18" fmla="*/ 914703 h 1647175"/>
                  <a:gd name="connsiteX19" fmla="*/ 1443397 w 1515194"/>
                  <a:gd name="connsiteY19" fmla="*/ 775638 h 1647175"/>
                  <a:gd name="connsiteX20" fmla="*/ 340402 w 1515194"/>
                  <a:gd name="connsiteY20" fmla="*/ 31736 h 1647175"/>
                  <a:gd name="connsiteX21" fmla="*/ 253725 w 1515194"/>
                  <a:gd name="connsiteY21" fmla="*/ 5066 h 164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15194" h="1647175">
                    <a:moveTo>
                      <a:pt x="160380" y="1647176"/>
                    </a:moveTo>
                    <a:cubicBezTo>
                      <a:pt x="128947" y="1647176"/>
                      <a:pt x="98467" y="1637651"/>
                      <a:pt x="70845" y="1619553"/>
                    </a:cubicBezTo>
                    <a:cubicBezTo>
                      <a:pt x="23220" y="1587168"/>
                      <a:pt x="-3450" y="1533828"/>
                      <a:pt x="360" y="1475726"/>
                    </a:cubicBezTo>
                    <a:lnTo>
                      <a:pt x="92752" y="148893"/>
                    </a:lnTo>
                    <a:cubicBezTo>
                      <a:pt x="96562" y="90791"/>
                      <a:pt x="129900" y="41261"/>
                      <a:pt x="182287" y="16496"/>
                    </a:cubicBezTo>
                    <a:cubicBezTo>
                      <a:pt x="234675" y="-9222"/>
                      <a:pt x="293730" y="-4459"/>
                      <a:pt x="341355" y="27926"/>
                    </a:cubicBezTo>
                    <a:lnTo>
                      <a:pt x="1444350" y="771828"/>
                    </a:lnTo>
                    <a:cubicBezTo>
                      <a:pt x="1491975" y="804213"/>
                      <a:pt x="1518645" y="857553"/>
                      <a:pt x="1514835" y="915656"/>
                    </a:cubicBezTo>
                    <a:cubicBezTo>
                      <a:pt x="1511025" y="973758"/>
                      <a:pt x="1477687" y="1023288"/>
                      <a:pt x="1425300" y="1048053"/>
                    </a:cubicBezTo>
                    <a:lnTo>
                      <a:pt x="230865" y="1630983"/>
                    </a:lnTo>
                    <a:cubicBezTo>
                      <a:pt x="208005" y="1641461"/>
                      <a:pt x="184192" y="1647176"/>
                      <a:pt x="160380" y="1647176"/>
                    </a:cubicBezTo>
                    <a:close/>
                    <a:moveTo>
                      <a:pt x="253725" y="5066"/>
                    </a:moveTo>
                    <a:cubicBezTo>
                      <a:pt x="230865" y="5066"/>
                      <a:pt x="208005" y="10781"/>
                      <a:pt x="186097" y="21258"/>
                    </a:cubicBezTo>
                    <a:cubicBezTo>
                      <a:pt x="135615" y="46023"/>
                      <a:pt x="103230" y="93648"/>
                      <a:pt x="99420" y="148893"/>
                    </a:cubicBezTo>
                    <a:lnTo>
                      <a:pt x="7027" y="1475726"/>
                    </a:lnTo>
                    <a:cubicBezTo>
                      <a:pt x="3217" y="1530971"/>
                      <a:pt x="27982" y="1583358"/>
                      <a:pt x="74655" y="1614791"/>
                    </a:cubicBezTo>
                    <a:cubicBezTo>
                      <a:pt x="121327" y="1646223"/>
                      <a:pt x="178477" y="1650033"/>
                      <a:pt x="228960" y="1625268"/>
                    </a:cubicBezTo>
                    <a:lnTo>
                      <a:pt x="1424347" y="1042338"/>
                    </a:lnTo>
                    <a:cubicBezTo>
                      <a:pt x="1474830" y="1017573"/>
                      <a:pt x="1507215" y="969948"/>
                      <a:pt x="1511025" y="914703"/>
                    </a:cubicBezTo>
                    <a:cubicBezTo>
                      <a:pt x="1514835" y="859458"/>
                      <a:pt x="1490070" y="807071"/>
                      <a:pt x="1443397" y="775638"/>
                    </a:cubicBezTo>
                    <a:lnTo>
                      <a:pt x="340402" y="31736"/>
                    </a:lnTo>
                    <a:cubicBezTo>
                      <a:pt x="313732" y="14591"/>
                      <a:pt x="284205" y="5066"/>
                      <a:pt x="253725" y="5066"/>
                    </a:cubicBezTo>
                    <a:close/>
                  </a:path>
                </a:pathLst>
              </a:custGeom>
              <a:grpFill/>
              <a:ln w="9525" cap="flat">
                <a:noFill/>
                <a:prstDash val="solid"/>
                <a:miter/>
              </a:ln>
            </p:spPr>
            <p:txBody>
              <a:bodyPr rtlCol="0" anchor="ctr"/>
              <a:lstStyle/>
              <a:p>
                <a:endParaRPr lang="en-US" sz="1730"/>
              </a:p>
            </p:txBody>
          </p:sp>
          <p:sp>
            <p:nvSpPr>
              <p:cNvPr id="58" name="Freeform: Shape 57">
                <a:extLst>
                  <a:ext uri="{FF2B5EF4-FFF2-40B4-BE49-F238E27FC236}">
                    <a16:creationId xmlns:a16="http://schemas.microsoft.com/office/drawing/2014/main" id="{5A06D381-5E3A-45E2-943A-D8A9CD6DDB02}"/>
                  </a:ext>
                </a:extLst>
              </p:cNvPr>
              <p:cNvSpPr/>
              <p:nvPr/>
            </p:nvSpPr>
            <p:spPr>
              <a:xfrm>
                <a:off x="5267647" y="2501714"/>
                <a:ext cx="1640193" cy="1544187"/>
              </a:xfrm>
              <a:custGeom>
                <a:avLst/>
                <a:gdLst>
                  <a:gd name="connsiteX0" fmla="*/ 159062 w 1640193"/>
                  <a:gd name="connsiteY0" fmla="*/ 1544188 h 1544187"/>
                  <a:gd name="connsiteX1" fmla="*/ 32379 w 1640193"/>
                  <a:gd name="connsiteY1" fmla="*/ 1480370 h 1544187"/>
                  <a:gd name="connsiteX2" fmla="*/ 13329 w 1640193"/>
                  <a:gd name="connsiteY2" fmla="*/ 1321303 h 1544187"/>
                  <a:gd name="connsiteX3" fmla="*/ 532442 w 1640193"/>
                  <a:gd name="connsiteY3" fmla="*/ 97340 h 1544187"/>
                  <a:gd name="connsiteX4" fmla="*/ 660077 w 1640193"/>
                  <a:gd name="connsiteY4" fmla="*/ 1138 h 1544187"/>
                  <a:gd name="connsiteX5" fmla="*/ 806762 w 1640193"/>
                  <a:gd name="connsiteY5" fmla="*/ 64003 h 1544187"/>
                  <a:gd name="connsiteX6" fmla="*/ 1607814 w 1640193"/>
                  <a:gd name="connsiteY6" fmla="*/ 1126040 h 1544187"/>
                  <a:gd name="connsiteX7" fmla="*/ 1626864 w 1640193"/>
                  <a:gd name="connsiteY7" fmla="*/ 1285108 h 1544187"/>
                  <a:gd name="connsiteX8" fmla="*/ 1499229 w 1640193"/>
                  <a:gd name="connsiteY8" fmla="*/ 1381310 h 1544187"/>
                  <a:gd name="connsiteX9" fmla="*/ 179064 w 1640193"/>
                  <a:gd name="connsiteY9" fmla="*/ 1543235 h 1544187"/>
                  <a:gd name="connsiteX10" fmla="*/ 159062 w 1640193"/>
                  <a:gd name="connsiteY10" fmla="*/ 1544188 h 1544187"/>
                  <a:gd name="connsiteX11" fmla="*/ 680079 w 1640193"/>
                  <a:gd name="connsiteY11" fmla="*/ 4948 h 1544187"/>
                  <a:gd name="connsiteX12" fmla="*/ 661029 w 1640193"/>
                  <a:gd name="connsiteY12" fmla="*/ 5900 h 1544187"/>
                  <a:gd name="connsiteX13" fmla="*/ 538157 w 1640193"/>
                  <a:gd name="connsiteY13" fmla="*/ 99245 h 1544187"/>
                  <a:gd name="connsiteX14" fmla="*/ 18092 w 1640193"/>
                  <a:gd name="connsiteY14" fmla="*/ 1324160 h 1544187"/>
                  <a:gd name="connsiteX15" fmla="*/ 37142 w 1640193"/>
                  <a:gd name="connsiteY15" fmla="*/ 1477513 h 1544187"/>
                  <a:gd name="connsiteX16" fmla="*/ 179064 w 1640193"/>
                  <a:gd name="connsiteY16" fmla="*/ 1537520 h 1544187"/>
                  <a:gd name="connsiteX17" fmla="*/ 1499229 w 1640193"/>
                  <a:gd name="connsiteY17" fmla="*/ 1375595 h 1544187"/>
                  <a:gd name="connsiteX18" fmla="*/ 1622102 w 1640193"/>
                  <a:gd name="connsiteY18" fmla="*/ 1282250 h 1544187"/>
                  <a:gd name="connsiteX19" fmla="*/ 1603052 w 1640193"/>
                  <a:gd name="connsiteY19" fmla="*/ 1128898 h 1544187"/>
                  <a:gd name="connsiteX20" fmla="*/ 802952 w 1640193"/>
                  <a:gd name="connsiteY20" fmla="*/ 66860 h 1544187"/>
                  <a:gd name="connsiteX21" fmla="*/ 680079 w 1640193"/>
                  <a:gd name="connsiteY21" fmla="*/ 4948 h 1544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40193" h="1544187">
                    <a:moveTo>
                      <a:pt x="159062" y="1544188"/>
                    </a:moveTo>
                    <a:cubicBezTo>
                      <a:pt x="109532" y="1544188"/>
                      <a:pt x="62859" y="1521328"/>
                      <a:pt x="32379" y="1480370"/>
                    </a:cubicBezTo>
                    <a:cubicBezTo>
                      <a:pt x="-2863" y="1434650"/>
                      <a:pt x="-9531" y="1374643"/>
                      <a:pt x="13329" y="1321303"/>
                    </a:cubicBezTo>
                    <a:lnTo>
                      <a:pt x="532442" y="97340"/>
                    </a:lnTo>
                    <a:cubicBezTo>
                      <a:pt x="555302" y="44000"/>
                      <a:pt x="602927" y="7805"/>
                      <a:pt x="660077" y="1138"/>
                    </a:cubicBezTo>
                    <a:cubicBezTo>
                      <a:pt x="717227" y="-5530"/>
                      <a:pt x="772472" y="17330"/>
                      <a:pt x="806762" y="64003"/>
                    </a:cubicBezTo>
                    <a:lnTo>
                      <a:pt x="1607814" y="1126040"/>
                    </a:lnTo>
                    <a:cubicBezTo>
                      <a:pt x="1643057" y="1171760"/>
                      <a:pt x="1649724" y="1231768"/>
                      <a:pt x="1626864" y="1285108"/>
                    </a:cubicBezTo>
                    <a:cubicBezTo>
                      <a:pt x="1604004" y="1338448"/>
                      <a:pt x="1556379" y="1374643"/>
                      <a:pt x="1499229" y="1381310"/>
                    </a:cubicBezTo>
                    <a:lnTo>
                      <a:pt x="179064" y="1543235"/>
                    </a:lnTo>
                    <a:cubicBezTo>
                      <a:pt x="172397" y="1544188"/>
                      <a:pt x="165729" y="1544188"/>
                      <a:pt x="159062" y="1544188"/>
                    </a:cubicBezTo>
                    <a:close/>
                    <a:moveTo>
                      <a:pt x="680079" y="4948"/>
                    </a:moveTo>
                    <a:cubicBezTo>
                      <a:pt x="673412" y="4948"/>
                      <a:pt x="666744" y="4948"/>
                      <a:pt x="661029" y="5900"/>
                    </a:cubicBezTo>
                    <a:cubicBezTo>
                      <a:pt x="605784" y="12568"/>
                      <a:pt x="559112" y="47810"/>
                      <a:pt x="538157" y="99245"/>
                    </a:cubicBezTo>
                    <a:lnTo>
                      <a:pt x="18092" y="1324160"/>
                    </a:lnTo>
                    <a:cubicBezTo>
                      <a:pt x="-3816" y="1375595"/>
                      <a:pt x="2852" y="1432745"/>
                      <a:pt x="37142" y="1477513"/>
                    </a:cubicBezTo>
                    <a:cubicBezTo>
                      <a:pt x="70479" y="1522280"/>
                      <a:pt x="123819" y="1544188"/>
                      <a:pt x="179064" y="1537520"/>
                    </a:cubicBezTo>
                    <a:lnTo>
                      <a:pt x="1499229" y="1375595"/>
                    </a:lnTo>
                    <a:cubicBezTo>
                      <a:pt x="1554474" y="1368928"/>
                      <a:pt x="1601147" y="1333685"/>
                      <a:pt x="1622102" y="1282250"/>
                    </a:cubicBezTo>
                    <a:cubicBezTo>
                      <a:pt x="1644009" y="1230815"/>
                      <a:pt x="1637342" y="1173665"/>
                      <a:pt x="1603052" y="1128898"/>
                    </a:cubicBezTo>
                    <a:lnTo>
                      <a:pt x="802952" y="66860"/>
                    </a:lnTo>
                    <a:cubicBezTo>
                      <a:pt x="773424" y="27808"/>
                      <a:pt x="728657" y="4948"/>
                      <a:pt x="680079" y="4948"/>
                    </a:cubicBezTo>
                    <a:close/>
                  </a:path>
                </a:pathLst>
              </a:custGeom>
              <a:grpFill/>
              <a:ln w="9525" cap="flat">
                <a:noFill/>
                <a:prstDash val="solid"/>
                <a:miter/>
              </a:ln>
            </p:spPr>
            <p:txBody>
              <a:bodyPr rtlCol="0" anchor="ctr"/>
              <a:lstStyle/>
              <a:p>
                <a:endParaRPr lang="en-US" sz="1730"/>
              </a:p>
            </p:txBody>
          </p:sp>
          <p:sp>
            <p:nvSpPr>
              <p:cNvPr id="59" name="Freeform: Shape 58">
                <a:extLst>
                  <a:ext uri="{FF2B5EF4-FFF2-40B4-BE49-F238E27FC236}">
                    <a16:creationId xmlns:a16="http://schemas.microsoft.com/office/drawing/2014/main" id="{6A50715D-06C2-4A50-B805-7C779755D7AD}"/>
                  </a:ext>
                </a:extLst>
              </p:cNvPr>
              <p:cNvSpPr/>
              <p:nvPr/>
            </p:nvSpPr>
            <p:spPr>
              <a:xfrm>
                <a:off x="5184232" y="2459493"/>
                <a:ext cx="1623190" cy="1584503"/>
              </a:xfrm>
              <a:custGeom>
                <a:avLst/>
                <a:gdLst>
                  <a:gd name="connsiteX0" fmla="*/ 1462629 w 1623190"/>
                  <a:gd name="connsiteY0" fmla="*/ 1584504 h 1584503"/>
                  <a:gd name="connsiteX1" fmla="*/ 1428339 w 1623190"/>
                  <a:gd name="connsiteY1" fmla="*/ 1580694 h 1584503"/>
                  <a:gd name="connsiteX2" fmla="*/ 127224 w 1623190"/>
                  <a:gd name="connsiteY2" fmla="*/ 1304469 h 1584503"/>
                  <a:gd name="connsiteX3" fmla="*/ 8162 w 1623190"/>
                  <a:gd name="connsiteY3" fmla="*/ 1197789 h 1584503"/>
                  <a:gd name="connsiteX4" fmla="*/ 41499 w 1623190"/>
                  <a:gd name="connsiteY4" fmla="*/ 1041579 h 1584503"/>
                  <a:gd name="connsiteX5" fmla="*/ 932087 w 1623190"/>
                  <a:gd name="connsiteY5" fmla="*/ 52884 h 1584503"/>
                  <a:gd name="connsiteX6" fmla="*/ 1084487 w 1623190"/>
                  <a:gd name="connsiteY6" fmla="*/ 3354 h 1584503"/>
                  <a:gd name="connsiteX7" fmla="*/ 1203549 w 1623190"/>
                  <a:gd name="connsiteY7" fmla="*/ 110034 h 1584503"/>
                  <a:gd name="connsiteX8" fmla="*/ 1615029 w 1623190"/>
                  <a:gd name="connsiteY8" fmla="*/ 1374954 h 1584503"/>
                  <a:gd name="connsiteX9" fmla="*/ 1581692 w 1623190"/>
                  <a:gd name="connsiteY9" fmla="*/ 1531164 h 1584503"/>
                  <a:gd name="connsiteX10" fmla="*/ 1462629 w 1623190"/>
                  <a:gd name="connsiteY10" fmla="*/ 1584504 h 1584503"/>
                  <a:gd name="connsiteX11" fmla="*/ 1050197 w 1623190"/>
                  <a:gd name="connsiteY11" fmla="*/ 5259 h 1584503"/>
                  <a:gd name="connsiteX12" fmla="*/ 935897 w 1623190"/>
                  <a:gd name="connsiteY12" fmla="*/ 56694 h 1584503"/>
                  <a:gd name="connsiteX13" fmla="*/ 45309 w 1623190"/>
                  <a:gd name="connsiteY13" fmla="*/ 1044436 h 1584503"/>
                  <a:gd name="connsiteX14" fmla="*/ 12924 w 1623190"/>
                  <a:gd name="connsiteY14" fmla="*/ 1194931 h 1584503"/>
                  <a:gd name="connsiteX15" fmla="*/ 127224 w 1623190"/>
                  <a:gd name="connsiteY15" fmla="*/ 1297801 h 1584503"/>
                  <a:gd name="connsiteX16" fmla="*/ 1428339 w 1623190"/>
                  <a:gd name="connsiteY16" fmla="*/ 1574026 h 1584503"/>
                  <a:gd name="connsiteX17" fmla="*/ 1575024 w 1623190"/>
                  <a:gd name="connsiteY17" fmla="*/ 1526401 h 1584503"/>
                  <a:gd name="connsiteX18" fmla="*/ 1607409 w 1623190"/>
                  <a:gd name="connsiteY18" fmla="*/ 1375906 h 1584503"/>
                  <a:gd name="connsiteX19" fmla="*/ 1197834 w 1623190"/>
                  <a:gd name="connsiteY19" fmla="*/ 111939 h 1584503"/>
                  <a:gd name="connsiteX20" fmla="*/ 1083534 w 1623190"/>
                  <a:gd name="connsiteY20" fmla="*/ 9069 h 1584503"/>
                  <a:gd name="connsiteX21" fmla="*/ 1050197 w 1623190"/>
                  <a:gd name="connsiteY21" fmla="*/ 5259 h 158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23190" h="1584503">
                    <a:moveTo>
                      <a:pt x="1462629" y="1584504"/>
                    </a:moveTo>
                    <a:cubicBezTo>
                      <a:pt x="1451199" y="1584504"/>
                      <a:pt x="1439769" y="1583551"/>
                      <a:pt x="1428339" y="1580694"/>
                    </a:cubicBezTo>
                    <a:lnTo>
                      <a:pt x="127224" y="1304469"/>
                    </a:lnTo>
                    <a:cubicBezTo>
                      <a:pt x="71027" y="1292086"/>
                      <a:pt x="26259" y="1252081"/>
                      <a:pt x="8162" y="1197789"/>
                    </a:cubicBezTo>
                    <a:cubicBezTo>
                      <a:pt x="-9936" y="1142544"/>
                      <a:pt x="2447" y="1084441"/>
                      <a:pt x="41499" y="1041579"/>
                    </a:cubicBezTo>
                    <a:lnTo>
                      <a:pt x="932087" y="52884"/>
                    </a:lnTo>
                    <a:cubicBezTo>
                      <a:pt x="971139" y="10021"/>
                      <a:pt x="1027337" y="-8076"/>
                      <a:pt x="1084487" y="3354"/>
                    </a:cubicBezTo>
                    <a:cubicBezTo>
                      <a:pt x="1140684" y="15736"/>
                      <a:pt x="1185452" y="55741"/>
                      <a:pt x="1203549" y="110034"/>
                    </a:cubicBezTo>
                    <a:lnTo>
                      <a:pt x="1615029" y="1374954"/>
                    </a:lnTo>
                    <a:cubicBezTo>
                      <a:pt x="1633127" y="1430199"/>
                      <a:pt x="1620744" y="1488301"/>
                      <a:pt x="1581692" y="1531164"/>
                    </a:cubicBezTo>
                    <a:cubicBezTo>
                      <a:pt x="1549307" y="1566406"/>
                      <a:pt x="1507397" y="1584504"/>
                      <a:pt x="1462629" y="1584504"/>
                    </a:cubicBezTo>
                    <a:close/>
                    <a:moveTo>
                      <a:pt x="1050197" y="5259"/>
                    </a:moveTo>
                    <a:cubicBezTo>
                      <a:pt x="1007334" y="5259"/>
                      <a:pt x="966377" y="23356"/>
                      <a:pt x="935897" y="56694"/>
                    </a:cubicBezTo>
                    <a:lnTo>
                      <a:pt x="45309" y="1044436"/>
                    </a:lnTo>
                    <a:cubicBezTo>
                      <a:pt x="8162" y="1086346"/>
                      <a:pt x="-4221" y="1142544"/>
                      <a:pt x="12924" y="1194931"/>
                    </a:cubicBezTo>
                    <a:cubicBezTo>
                      <a:pt x="30069" y="1248271"/>
                      <a:pt x="72932" y="1286371"/>
                      <a:pt x="127224" y="1297801"/>
                    </a:cubicBezTo>
                    <a:lnTo>
                      <a:pt x="1428339" y="1574026"/>
                    </a:lnTo>
                    <a:cubicBezTo>
                      <a:pt x="1482632" y="1585456"/>
                      <a:pt x="1537877" y="1567359"/>
                      <a:pt x="1575024" y="1526401"/>
                    </a:cubicBezTo>
                    <a:cubicBezTo>
                      <a:pt x="1612172" y="1484491"/>
                      <a:pt x="1624554" y="1428294"/>
                      <a:pt x="1607409" y="1375906"/>
                    </a:cubicBezTo>
                    <a:lnTo>
                      <a:pt x="1197834" y="111939"/>
                    </a:lnTo>
                    <a:cubicBezTo>
                      <a:pt x="1180689" y="58599"/>
                      <a:pt x="1137827" y="20499"/>
                      <a:pt x="1083534" y="9069"/>
                    </a:cubicBezTo>
                    <a:cubicBezTo>
                      <a:pt x="1072104" y="6211"/>
                      <a:pt x="1060674" y="5259"/>
                      <a:pt x="1050197" y="5259"/>
                    </a:cubicBezTo>
                    <a:close/>
                  </a:path>
                </a:pathLst>
              </a:custGeom>
              <a:grpFill/>
              <a:ln w="9525" cap="flat">
                <a:noFill/>
                <a:prstDash val="solid"/>
                <a:miter/>
              </a:ln>
            </p:spPr>
            <p:txBody>
              <a:bodyPr rtlCol="0" anchor="ctr"/>
              <a:lstStyle/>
              <a:p>
                <a:endParaRPr lang="en-US" sz="1730"/>
              </a:p>
            </p:txBody>
          </p:sp>
          <p:sp>
            <p:nvSpPr>
              <p:cNvPr id="60" name="Freeform: Shape 59">
                <a:extLst>
                  <a:ext uri="{FF2B5EF4-FFF2-40B4-BE49-F238E27FC236}">
                    <a16:creationId xmlns:a16="http://schemas.microsoft.com/office/drawing/2014/main" id="{76CB3FBA-91B0-4DCE-AC92-F9A18FF4D65A}"/>
                  </a:ext>
                </a:extLst>
              </p:cNvPr>
              <p:cNvSpPr/>
              <p:nvPr/>
            </p:nvSpPr>
            <p:spPr>
              <a:xfrm>
                <a:off x="5197133" y="2512353"/>
                <a:ext cx="1483088" cy="1650706"/>
              </a:xfrm>
              <a:custGeom>
                <a:avLst/>
                <a:gdLst>
                  <a:gd name="connsiteX0" fmla="*/ 1300186 w 1483088"/>
                  <a:gd name="connsiteY0" fmla="*/ 1650706 h 1650706"/>
                  <a:gd name="connsiteX1" fmla="*/ 1218271 w 1483088"/>
                  <a:gd name="connsiteY1" fmla="*/ 1627846 h 1650706"/>
                  <a:gd name="connsiteX2" fmla="*/ 77176 w 1483088"/>
                  <a:gd name="connsiteY2" fmla="*/ 942046 h 1650706"/>
                  <a:gd name="connsiteX3" fmla="*/ 23 w 1483088"/>
                  <a:gd name="connsiteY3" fmla="*/ 802029 h 1650706"/>
                  <a:gd name="connsiteX4" fmla="*/ 81938 w 1483088"/>
                  <a:gd name="connsiteY4" fmla="*/ 664869 h 1650706"/>
                  <a:gd name="connsiteX5" fmla="*/ 1245893 w 1483088"/>
                  <a:gd name="connsiteY5" fmla="*/ 20026 h 1650706"/>
                  <a:gd name="connsiteX6" fmla="*/ 1405913 w 1483088"/>
                  <a:gd name="connsiteY6" fmla="*/ 22884 h 1650706"/>
                  <a:gd name="connsiteX7" fmla="*/ 1483066 w 1483088"/>
                  <a:gd name="connsiteY7" fmla="*/ 162901 h 1650706"/>
                  <a:gd name="connsiteX8" fmla="*/ 1460206 w 1483088"/>
                  <a:gd name="connsiteY8" fmla="*/ 1493544 h 1650706"/>
                  <a:gd name="connsiteX9" fmla="*/ 1378291 w 1483088"/>
                  <a:gd name="connsiteY9" fmla="*/ 1630704 h 1650706"/>
                  <a:gd name="connsiteX10" fmla="*/ 1300186 w 1483088"/>
                  <a:gd name="connsiteY10" fmla="*/ 1650706 h 1650706"/>
                  <a:gd name="connsiteX11" fmla="*/ 1323046 w 1483088"/>
                  <a:gd name="connsiteY11" fmla="*/ 5739 h 1650706"/>
                  <a:gd name="connsiteX12" fmla="*/ 1247798 w 1483088"/>
                  <a:gd name="connsiteY12" fmla="*/ 25741 h 1650706"/>
                  <a:gd name="connsiteX13" fmla="*/ 84796 w 1483088"/>
                  <a:gd name="connsiteY13" fmla="*/ 669631 h 1650706"/>
                  <a:gd name="connsiteX14" fmla="*/ 5738 w 1483088"/>
                  <a:gd name="connsiteY14" fmla="*/ 802029 h 1650706"/>
                  <a:gd name="connsiteX15" fmla="*/ 80033 w 1483088"/>
                  <a:gd name="connsiteY15" fmla="*/ 937284 h 1650706"/>
                  <a:gd name="connsiteX16" fmla="*/ 1220176 w 1483088"/>
                  <a:gd name="connsiteY16" fmla="*/ 1622131 h 1650706"/>
                  <a:gd name="connsiteX17" fmla="*/ 1374481 w 1483088"/>
                  <a:gd name="connsiteY17" fmla="*/ 1624989 h 1650706"/>
                  <a:gd name="connsiteX18" fmla="*/ 1453538 w 1483088"/>
                  <a:gd name="connsiteY18" fmla="*/ 1492591 h 1650706"/>
                  <a:gd name="connsiteX19" fmla="*/ 1456396 w 1483088"/>
                  <a:gd name="connsiteY19" fmla="*/ 1492591 h 1650706"/>
                  <a:gd name="connsiteX20" fmla="*/ 1453538 w 1483088"/>
                  <a:gd name="connsiteY20" fmla="*/ 1492591 h 1650706"/>
                  <a:gd name="connsiteX21" fmla="*/ 1476398 w 1483088"/>
                  <a:gd name="connsiteY21" fmla="*/ 161949 h 1650706"/>
                  <a:gd name="connsiteX22" fmla="*/ 1401151 w 1483088"/>
                  <a:gd name="connsiteY22" fmla="*/ 26694 h 1650706"/>
                  <a:gd name="connsiteX23" fmla="*/ 1323046 w 1483088"/>
                  <a:gd name="connsiteY23" fmla="*/ 5739 h 1650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83088" h="1650706">
                    <a:moveTo>
                      <a:pt x="1300186" y="1650706"/>
                    </a:moveTo>
                    <a:cubicBezTo>
                      <a:pt x="1271611" y="1650706"/>
                      <a:pt x="1243036" y="1643086"/>
                      <a:pt x="1218271" y="1627846"/>
                    </a:cubicBezTo>
                    <a:lnTo>
                      <a:pt x="77176" y="942046"/>
                    </a:lnTo>
                    <a:cubicBezTo>
                      <a:pt x="27646" y="912519"/>
                      <a:pt x="-929" y="860131"/>
                      <a:pt x="23" y="802029"/>
                    </a:cubicBezTo>
                    <a:cubicBezTo>
                      <a:pt x="976" y="743926"/>
                      <a:pt x="31456" y="693444"/>
                      <a:pt x="81938" y="664869"/>
                    </a:cubicBezTo>
                    <a:lnTo>
                      <a:pt x="1245893" y="20026"/>
                    </a:lnTo>
                    <a:cubicBezTo>
                      <a:pt x="1296376" y="-7596"/>
                      <a:pt x="1356383" y="-6644"/>
                      <a:pt x="1405913" y="22884"/>
                    </a:cubicBezTo>
                    <a:cubicBezTo>
                      <a:pt x="1455443" y="52411"/>
                      <a:pt x="1484018" y="104799"/>
                      <a:pt x="1483066" y="162901"/>
                    </a:cubicBezTo>
                    <a:lnTo>
                      <a:pt x="1460206" y="1493544"/>
                    </a:lnTo>
                    <a:cubicBezTo>
                      <a:pt x="1459253" y="1551646"/>
                      <a:pt x="1428773" y="1602129"/>
                      <a:pt x="1378291" y="1630704"/>
                    </a:cubicBezTo>
                    <a:cubicBezTo>
                      <a:pt x="1353526" y="1644039"/>
                      <a:pt x="1326856" y="1650706"/>
                      <a:pt x="1300186" y="1650706"/>
                    </a:cubicBezTo>
                    <a:close/>
                    <a:moveTo>
                      <a:pt x="1323046" y="5739"/>
                    </a:moveTo>
                    <a:cubicBezTo>
                      <a:pt x="1297328" y="5739"/>
                      <a:pt x="1271611" y="12406"/>
                      <a:pt x="1247798" y="25741"/>
                    </a:cubicBezTo>
                    <a:lnTo>
                      <a:pt x="84796" y="669631"/>
                    </a:lnTo>
                    <a:cubicBezTo>
                      <a:pt x="36218" y="696301"/>
                      <a:pt x="6691" y="745831"/>
                      <a:pt x="5738" y="802029"/>
                    </a:cubicBezTo>
                    <a:cubicBezTo>
                      <a:pt x="4786" y="858226"/>
                      <a:pt x="32408" y="908709"/>
                      <a:pt x="80033" y="937284"/>
                    </a:cubicBezTo>
                    <a:lnTo>
                      <a:pt x="1220176" y="1622131"/>
                    </a:lnTo>
                    <a:cubicBezTo>
                      <a:pt x="1267801" y="1650706"/>
                      <a:pt x="1325903" y="1651659"/>
                      <a:pt x="1374481" y="1624989"/>
                    </a:cubicBezTo>
                    <a:cubicBezTo>
                      <a:pt x="1423058" y="1598319"/>
                      <a:pt x="1452586" y="1548789"/>
                      <a:pt x="1453538" y="1492591"/>
                    </a:cubicBezTo>
                    <a:lnTo>
                      <a:pt x="1456396" y="1492591"/>
                    </a:lnTo>
                    <a:lnTo>
                      <a:pt x="1453538" y="1492591"/>
                    </a:lnTo>
                    <a:lnTo>
                      <a:pt x="1476398" y="161949"/>
                    </a:lnTo>
                    <a:cubicBezTo>
                      <a:pt x="1477351" y="105751"/>
                      <a:pt x="1449728" y="55269"/>
                      <a:pt x="1401151" y="26694"/>
                    </a:cubicBezTo>
                    <a:cubicBezTo>
                      <a:pt x="1378291" y="13359"/>
                      <a:pt x="1350668" y="5739"/>
                      <a:pt x="1323046" y="5739"/>
                    </a:cubicBezTo>
                    <a:close/>
                  </a:path>
                </a:pathLst>
              </a:custGeom>
              <a:grpFill/>
              <a:ln w="9525" cap="flat">
                <a:noFill/>
                <a:prstDash val="solid"/>
                <a:miter/>
              </a:ln>
            </p:spPr>
            <p:txBody>
              <a:bodyPr rtlCol="0" anchor="ctr"/>
              <a:lstStyle/>
              <a:p>
                <a:endParaRPr lang="en-US" sz="1730"/>
              </a:p>
            </p:txBody>
          </p:sp>
          <p:sp>
            <p:nvSpPr>
              <p:cNvPr id="61" name="Freeform: Shape 60">
                <a:extLst>
                  <a:ext uri="{FF2B5EF4-FFF2-40B4-BE49-F238E27FC236}">
                    <a16:creationId xmlns:a16="http://schemas.microsoft.com/office/drawing/2014/main" id="{22045ED4-534F-4B15-8795-D2C7547978FE}"/>
                  </a:ext>
                </a:extLst>
              </p:cNvPr>
              <p:cNvSpPr/>
              <p:nvPr/>
            </p:nvSpPr>
            <p:spPr>
              <a:xfrm>
                <a:off x="5302425" y="2655449"/>
                <a:ext cx="1631597" cy="1570475"/>
              </a:xfrm>
              <a:custGeom>
                <a:avLst/>
                <a:gdLst>
                  <a:gd name="connsiteX0" fmla="*/ 1014871 w 1631597"/>
                  <a:gd name="connsiteY0" fmla="*/ 1570476 h 1570475"/>
                  <a:gd name="connsiteX1" fmla="*/ 892951 w 1631597"/>
                  <a:gd name="connsiteY1" fmla="*/ 1513326 h 1570475"/>
                  <a:gd name="connsiteX2" fmla="*/ 37606 w 1631597"/>
                  <a:gd name="connsiteY2" fmla="*/ 494151 h 1570475"/>
                  <a:gd name="connsiteX3" fmla="*/ 9984 w 1631597"/>
                  <a:gd name="connsiteY3" fmla="*/ 336988 h 1570475"/>
                  <a:gd name="connsiteX4" fmla="*/ 132856 w 1631597"/>
                  <a:gd name="connsiteY4" fmla="*/ 234118 h 1570475"/>
                  <a:gd name="connsiteX5" fmla="*/ 1443496 w 1631597"/>
                  <a:gd name="connsiteY5" fmla="*/ 2660 h 1570475"/>
                  <a:gd name="connsiteX6" fmla="*/ 1593991 w 1631597"/>
                  <a:gd name="connsiteY6" fmla="*/ 56953 h 1570475"/>
                  <a:gd name="connsiteX7" fmla="*/ 1621614 w 1631597"/>
                  <a:gd name="connsiteY7" fmla="*/ 214115 h 1570475"/>
                  <a:gd name="connsiteX8" fmla="*/ 1166319 w 1631597"/>
                  <a:gd name="connsiteY8" fmla="*/ 1464748 h 1570475"/>
                  <a:gd name="connsiteX9" fmla="*/ 1043446 w 1631597"/>
                  <a:gd name="connsiteY9" fmla="*/ 1567618 h 1570475"/>
                  <a:gd name="connsiteX10" fmla="*/ 1014871 w 1631597"/>
                  <a:gd name="connsiteY10" fmla="*/ 1570476 h 1570475"/>
                  <a:gd name="connsiteX11" fmla="*/ 1471119 w 1631597"/>
                  <a:gd name="connsiteY11" fmla="*/ 6470 h 1570475"/>
                  <a:gd name="connsiteX12" fmla="*/ 1443496 w 1631597"/>
                  <a:gd name="connsiteY12" fmla="*/ 9328 h 1570475"/>
                  <a:gd name="connsiteX13" fmla="*/ 133809 w 1631597"/>
                  <a:gd name="connsiteY13" fmla="*/ 239833 h 1570475"/>
                  <a:gd name="connsiteX14" fmla="*/ 15699 w 1631597"/>
                  <a:gd name="connsiteY14" fmla="*/ 338893 h 1570475"/>
                  <a:gd name="connsiteX15" fmla="*/ 42369 w 1631597"/>
                  <a:gd name="connsiteY15" fmla="*/ 491293 h 1570475"/>
                  <a:gd name="connsiteX16" fmla="*/ 897714 w 1631597"/>
                  <a:gd name="connsiteY16" fmla="*/ 1510468 h 1570475"/>
                  <a:gd name="connsiteX17" fmla="*/ 1042494 w 1631597"/>
                  <a:gd name="connsiteY17" fmla="*/ 1562856 h 1570475"/>
                  <a:gd name="connsiteX18" fmla="*/ 1160604 w 1631597"/>
                  <a:gd name="connsiteY18" fmla="*/ 1463796 h 1570475"/>
                  <a:gd name="connsiteX19" fmla="*/ 1163461 w 1631597"/>
                  <a:gd name="connsiteY19" fmla="*/ 1464748 h 1570475"/>
                  <a:gd name="connsiteX20" fmla="*/ 1160604 w 1631597"/>
                  <a:gd name="connsiteY20" fmla="*/ 1463796 h 1570475"/>
                  <a:gd name="connsiteX21" fmla="*/ 1615899 w 1631597"/>
                  <a:gd name="connsiteY21" fmla="*/ 213163 h 1570475"/>
                  <a:gd name="connsiteX22" fmla="*/ 1589229 w 1631597"/>
                  <a:gd name="connsiteY22" fmla="*/ 60763 h 1570475"/>
                  <a:gd name="connsiteX23" fmla="*/ 1471119 w 1631597"/>
                  <a:gd name="connsiteY23" fmla="*/ 6470 h 1570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31597" h="1570475">
                    <a:moveTo>
                      <a:pt x="1014871" y="1570476"/>
                    </a:moveTo>
                    <a:cubicBezTo>
                      <a:pt x="968199" y="1570476"/>
                      <a:pt x="924384" y="1550473"/>
                      <a:pt x="892951" y="1513326"/>
                    </a:cubicBezTo>
                    <a:lnTo>
                      <a:pt x="37606" y="494151"/>
                    </a:lnTo>
                    <a:cubicBezTo>
                      <a:pt x="459" y="450336"/>
                      <a:pt x="-10019" y="391281"/>
                      <a:pt x="9984" y="336988"/>
                    </a:cubicBezTo>
                    <a:cubicBezTo>
                      <a:pt x="29986" y="282695"/>
                      <a:pt x="75706" y="244595"/>
                      <a:pt x="132856" y="234118"/>
                    </a:cubicBezTo>
                    <a:lnTo>
                      <a:pt x="1443496" y="2660"/>
                    </a:lnTo>
                    <a:cubicBezTo>
                      <a:pt x="1500646" y="-7817"/>
                      <a:pt x="1556844" y="13138"/>
                      <a:pt x="1593991" y="56953"/>
                    </a:cubicBezTo>
                    <a:cubicBezTo>
                      <a:pt x="1631139" y="100768"/>
                      <a:pt x="1641616" y="159823"/>
                      <a:pt x="1621614" y="214115"/>
                    </a:cubicBezTo>
                    <a:lnTo>
                      <a:pt x="1166319" y="1464748"/>
                    </a:lnTo>
                    <a:cubicBezTo>
                      <a:pt x="1146316" y="1519041"/>
                      <a:pt x="1100596" y="1557141"/>
                      <a:pt x="1043446" y="1567618"/>
                    </a:cubicBezTo>
                    <a:cubicBezTo>
                      <a:pt x="1033921" y="1569523"/>
                      <a:pt x="1024396" y="1570476"/>
                      <a:pt x="1014871" y="1570476"/>
                    </a:cubicBezTo>
                    <a:close/>
                    <a:moveTo>
                      <a:pt x="1471119" y="6470"/>
                    </a:moveTo>
                    <a:cubicBezTo>
                      <a:pt x="1461594" y="6470"/>
                      <a:pt x="1453021" y="7423"/>
                      <a:pt x="1443496" y="9328"/>
                    </a:cubicBezTo>
                    <a:lnTo>
                      <a:pt x="133809" y="239833"/>
                    </a:lnTo>
                    <a:cubicBezTo>
                      <a:pt x="78564" y="249358"/>
                      <a:pt x="34749" y="286506"/>
                      <a:pt x="15699" y="338893"/>
                    </a:cubicBezTo>
                    <a:cubicBezTo>
                      <a:pt x="-3351" y="391281"/>
                      <a:pt x="6174" y="448430"/>
                      <a:pt x="42369" y="491293"/>
                    </a:cubicBezTo>
                    <a:lnTo>
                      <a:pt x="897714" y="1510468"/>
                    </a:lnTo>
                    <a:cubicBezTo>
                      <a:pt x="933909" y="1553331"/>
                      <a:pt x="988201" y="1573333"/>
                      <a:pt x="1042494" y="1562856"/>
                    </a:cubicBezTo>
                    <a:cubicBezTo>
                      <a:pt x="1097739" y="1553331"/>
                      <a:pt x="1141554" y="1516183"/>
                      <a:pt x="1160604" y="1463796"/>
                    </a:cubicBezTo>
                    <a:lnTo>
                      <a:pt x="1163461" y="1464748"/>
                    </a:lnTo>
                    <a:lnTo>
                      <a:pt x="1160604" y="1463796"/>
                    </a:lnTo>
                    <a:lnTo>
                      <a:pt x="1615899" y="213163"/>
                    </a:lnTo>
                    <a:cubicBezTo>
                      <a:pt x="1634949" y="160775"/>
                      <a:pt x="1625424" y="103625"/>
                      <a:pt x="1589229" y="60763"/>
                    </a:cubicBezTo>
                    <a:cubicBezTo>
                      <a:pt x="1558749" y="25520"/>
                      <a:pt x="1515886" y="6470"/>
                      <a:pt x="1471119" y="6470"/>
                    </a:cubicBezTo>
                    <a:close/>
                  </a:path>
                </a:pathLst>
              </a:custGeom>
              <a:grpFill/>
              <a:ln w="9525" cap="flat">
                <a:noFill/>
                <a:prstDash val="solid"/>
                <a:miter/>
              </a:ln>
            </p:spPr>
            <p:txBody>
              <a:bodyPr rtlCol="0" anchor="ctr"/>
              <a:lstStyle/>
              <a:p>
                <a:endParaRPr lang="en-US" sz="1730"/>
              </a:p>
            </p:txBody>
          </p:sp>
          <p:sp>
            <p:nvSpPr>
              <p:cNvPr id="62" name="Freeform: Shape 61">
                <a:extLst>
                  <a:ext uri="{FF2B5EF4-FFF2-40B4-BE49-F238E27FC236}">
                    <a16:creationId xmlns:a16="http://schemas.microsoft.com/office/drawing/2014/main" id="{FEE68F87-0B6B-4885-866B-61423AE3724E}"/>
                  </a:ext>
                </a:extLst>
              </p:cNvPr>
              <p:cNvSpPr/>
              <p:nvPr/>
            </p:nvSpPr>
            <p:spPr>
              <a:xfrm>
                <a:off x="5490992" y="2665438"/>
                <a:ext cx="1634512" cy="1562390"/>
              </a:xfrm>
              <a:custGeom>
                <a:avLst/>
                <a:gdLst>
                  <a:gd name="connsiteX0" fmla="*/ 637710 w 1634512"/>
                  <a:gd name="connsiteY0" fmla="*/ 1562391 h 1562390"/>
                  <a:gd name="connsiteX1" fmla="*/ 611992 w 1634512"/>
                  <a:gd name="connsiteY1" fmla="*/ 1560486 h 1562390"/>
                  <a:gd name="connsiteX2" fmla="*/ 488167 w 1634512"/>
                  <a:gd name="connsiteY2" fmla="*/ 1459521 h 1562390"/>
                  <a:gd name="connsiteX3" fmla="*/ 10965 w 1634512"/>
                  <a:gd name="connsiteY3" fmla="*/ 217461 h 1562390"/>
                  <a:gd name="connsiteX4" fmla="*/ 35730 w 1634512"/>
                  <a:gd name="connsiteY4" fmla="*/ 59346 h 1562390"/>
                  <a:gd name="connsiteX5" fmla="*/ 185272 w 1634512"/>
                  <a:gd name="connsiteY5" fmla="*/ 2196 h 1562390"/>
                  <a:gd name="connsiteX6" fmla="*/ 1499723 w 1634512"/>
                  <a:gd name="connsiteY6" fmla="*/ 209841 h 1562390"/>
                  <a:gd name="connsiteX7" fmla="*/ 1623548 w 1634512"/>
                  <a:gd name="connsiteY7" fmla="*/ 310806 h 1562390"/>
                  <a:gd name="connsiteX8" fmla="*/ 1598782 w 1634512"/>
                  <a:gd name="connsiteY8" fmla="*/ 468921 h 1562390"/>
                  <a:gd name="connsiteX9" fmla="*/ 761535 w 1634512"/>
                  <a:gd name="connsiteY9" fmla="*/ 1502383 h 1562390"/>
                  <a:gd name="connsiteX10" fmla="*/ 759630 w 1634512"/>
                  <a:gd name="connsiteY10" fmla="*/ 1500478 h 1562390"/>
                  <a:gd name="connsiteX11" fmla="*/ 761535 w 1634512"/>
                  <a:gd name="connsiteY11" fmla="*/ 1502383 h 1562390"/>
                  <a:gd name="connsiteX12" fmla="*/ 637710 w 1634512"/>
                  <a:gd name="connsiteY12" fmla="*/ 1562391 h 1562390"/>
                  <a:gd name="connsiteX13" fmla="*/ 159555 w 1634512"/>
                  <a:gd name="connsiteY13" fmla="*/ 6006 h 1562390"/>
                  <a:gd name="connsiteX14" fmla="*/ 40492 w 1634512"/>
                  <a:gd name="connsiteY14" fmla="*/ 63156 h 1562390"/>
                  <a:gd name="connsiteX15" fmla="*/ 16680 w 1634512"/>
                  <a:gd name="connsiteY15" fmla="*/ 215556 h 1562390"/>
                  <a:gd name="connsiteX16" fmla="*/ 493882 w 1634512"/>
                  <a:gd name="connsiteY16" fmla="*/ 1457616 h 1562390"/>
                  <a:gd name="connsiteX17" fmla="*/ 613897 w 1634512"/>
                  <a:gd name="connsiteY17" fmla="*/ 1554771 h 1562390"/>
                  <a:gd name="connsiteX18" fmla="*/ 757725 w 1634512"/>
                  <a:gd name="connsiteY18" fmla="*/ 1499526 h 1562390"/>
                  <a:gd name="connsiteX19" fmla="*/ 1594020 w 1634512"/>
                  <a:gd name="connsiteY19" fmla="*/ 465111 h 1562390"/>
                  <a:gd name="connsiteX20" fmla="*/ 1617832 w 1634512"/>
                  <a:gd name="connsiteY20" fmla="*/ 312711 h 1562390"/>
                  <a:gd name="connsiteX21" fmla="*/ 1497817 w 1634512"/>
                  <a:gd name="connsiteY21" fmla="*/ 215556 h 1562390"/>
                  <a:gd name="connsiteX22" fmla="*/ 184320 w 1634512"/>
                  <a:gd name="connsiteY22" fmla="*/ 7911 h 1562390"/>
                  <a:gd name="connsiteX23" fmla="*/ 159555 w 1634512"/>
                  <a:gd name="connsiteY23" fmla="*/ 6006 h 156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34512" h="1562390">
                    <a:moveTo>
                      <a:pt x="637710" y="1562391"/>
                    </a:moveTo>
                    <a:cubicBezTo>
                      <a:pt x="629137" y="1562391"/>
                      <a:pt x="620565" y="1561438"/>
                      <a:pt x="611992" y="1560486"/>
                    </a:cubicBezTo>
                    <a:cubicBezTo>
                      <a:pt x="554842" y="1551913"/>
                      <a:pt x="508170" y="1513813"/>
                      <a:pt x="488167" y="1459521"/>
                    </a:cubicBezTo>
                    <a:lnTo>
                      <a:pt x="10965" y="217461"/>
                    </a:lnTo>
                    <a:cubicBezTo>
                      <a:pt x="-9990" y="163168"/>
                      <a:pt x="-465" y="104113"/>
                      <a:pt x="35730" y="59346"/>
                    </a:cubicBezTo>
                    <a:cubicBezTo>
                      <a:pt x="71925" y="14578"/>
                      <a:pt x="128122" y="-7329"/>
                      <a:pt x="185272" y="2196"/>
                    </a:cubicBezTo>
                    <a:lnTo>
                      <a:pt x="1499723" y="209841"/>
                    </a:lnTo>
                    <a:cubicBezTo>
                      <a:pt x="1556873" y="218413"/>
                      <a:pt x="1603545" y="256513"/>
                      <a:pt x="1623548" y="310806"/>
                    </a:cubicBezTo>
                    <a:cubicBezTo>
                      <a:pt x="1644502" y="365098"/>
                      <a:pt x="1634977" y="424153"/>
                      <a:pt x="1598782" y="468921"/>
                    </a:cubicBezTo>
                    <a:lnTo>
                      <a:pt x="761535" y="1502383"/>
                    </a:lnTo>
                    <a:lnTo>
                      <a:pt x="759630" y="1500478"/>
                    </a:lnTo>
                    <a:lnTo>
                      <a:pt x="761535" y="1502383"/>
                    </a:lnTo>
                    <a:cubicBezTo>
                      <a:pt x="730102" y="1541436"/>
                      <a:pt x="685335" y="1562391"/>
                      <a:pt x="637710" y="1562391"/>
                    </a:cubicBezTo>
                    <a:close/>
                    <a:moveTo>
                      <a:pt x="159555" y="6006"/>
                    </a:moveTo>
                    <a:cubicBezTo>
                      <a:pt x="113835" y="6006"/>
                      <a:pt x="70020" y="26008"/>
                      <a:pt x="40492" y="63156"/>
                    </a:cubicBezTo>
                    <a:cubicBezTo>
                      <a:pt x="5250" y="106971"/>
                      <a:pt x="-3323" y="163168"/>
                      <a:pt x="16680" y="215556"/>
                    </a:cubicBezTo>
                    <a:lnTo>
                      <a:pt x="493882" y="1457616"/>
                    </a:lnTo>
                    <a:cubicBezTo>
                      <a:pt x="513885" y="1510003"/>
                      <a:pt x="558652" y="1546198"/>
                      <a:pt x="613897" y="1554771"/>
                    </a:cubicBezTo>
                    <a:cubicBezTo>
                      <a:pt x="669142" y="1563343"/>
                      <a:pt x="722482" y="1542388"/>
                      <a:pt x="757725" y="1499526"/>
                    </a:cubicBezTo>
                    <a:lnTo>
                      <a:pt x="1594020" y="465111"/>
                    </a:lnTo>
                    <a:cubicBezTo>
                      <a:pt x="1629262" y="421296"/>
                      <a:pt x="1637835" y="365098"/>
                      <a:pt x="1617832" y="312711"/>
                    </a:cubicBezTo>
                    <a:cubicBezTo>
                      <a:pt x="1597830" y="260323"/>
                      <a:pt x="1553062" y="224128"/>
                      <a:pt x="1497817" y="215556"/>
                    </a:cubicBezTo>
                    <a:lnTo>
                      <a:pt x="184320" y="7911"/>
                    </a:lnTo>
                    <a:cubicBezTo>
                      <a:pt x="175747" y="6958"/>
                      <a:pt x="167175" y="6006"/>
                      <a:pt x="159555" y="6006"/>
                    </a:cubicBezTo>
                    <a:close/>
                  </a:path>
                </a:pathLst>
              </a:custGeom>
              <a:grpFill/>
              <a:ln w="9525" cap="flat">
                <a:noFill/>
                <a:prstDash val="solid"/>
                <a:miter/>
              </a:ln>
            </p:spPr>
            <p:txBody>
              <a:bodyPr rtlCol="0" anchor="ctr"/>
              <a:lstStyle/>
              <a:p>
                <a:endParaRPr lang="en-US" sz="1730"/>
              </a:p>
            </p:txBody>
          </p:sp>
          <p:sp>
            <p:nvSpPr>
              <p:cNvPr id="63" name="Freeform: Shape 62">
                <a:extLst>
                  <a:ext uri="{FF2B5EF4-FFF2-40B4-BE49-F238E27FC236}">
                    <a16:creationId xmlns:a16="http://schemas.microsoft.com/office/drawing/2014/main" id="{E99B4F58-0E6C-41DE-99A2-C3FCE7F11DB0}"/>
                  </a:ext>
                </a:extLst>
              </p:cNvPr>
              <p:cNvSpPr/>
              <p:nvPr/>
            </p:nvSpPr>
            <p:spPr>
              <a:xfrm>
                <a:off x="5740942" y="2518472"/>
                <a:ext cx="1494657" cy="1649348"/>
              </a:xfrm>
              <a:custGeom>
                <a:avLst/>
                <a:gdLst>
                  <a:gd name="connsiteX0" fmla="*/ 206785 w 1494657"/>
                  <a:gd name="connsiteY0" fmla="*/ 1649349 h 1649348"/>
                  <a:gd name="connsiteX1" fmla="*/ 131537 w 1494657"/>
                  <a:gd name="connsiteY1" fmla="*/ 1630299 h 1649348"/>
                  <a:gd name="connsiteX2" fmla="*/ 46765 w 1494657"/>
                  <a:gd name="connsiteY2" fmla="*/ 1495044 h 1649348"/>
                  <a:gd name="connsiteX3" fmla="*/ 92 w 1494657"/>
                  <a:gd name="connsiteY3" fmla="*/ 165354 h 1649348"/>
                  <a:gd name="connsiteX4" fmla="*/ 75340 w 1494657"/>
                  <a:gd name="connsiteY4" fmla="*/ 24384 h 1649348"/>
                  <a:gd name="connsiteX5" fmla="*/ 235360 w 1494657"/>
                  <a:gd name="connsiteY5" fmla="*/ 18669 h 1649348"/>
                  <a:gd name="connsiteX6" fmla="*/ 1409792 w 1494657"/>
                  <a:gd name="connsiteY6" fmla="*/ 643509 h 1649348"/>
                  <a:gd name="connsiteX7" fmla="*/ 1494565 w 1494657"/>
                  <a:gd name="connsiteY7" fmla="*/ 778764 h 1649348"/>
                  <a:gd name="connsiteX8" fmla="*/ 1419317 w 1494657"/>
                  <a:gd name="connsiteY8" fmla="*/ 919734 h 1649348"/>
                  <a:gd name="connsiteX9" fmla="*/ 291557 w 1494657"/>
                  <a:gd name="connsiteY9" fmla="*/ 1624584 h 1649348"/>
                  <a:gd name="connsiteX10" fmla="*/ 206785 w 1494657"/>
                  <a:gd name="connsiteY10" fmla="*/ 1649349 h 1649348"/>
                  <a:gd name="connsiteX11" fmla="*/ 160112 w 1494657"/>
                  <a:gd name="connsiteY11" fmla="*/ 4381 h 1649348"/>
                  <a:gd name="connsiteX12" fmla="*/ 78197 w 1494657"/>
                  <a:gd name="connsiteY12" fmla="*/ 28194 h 1649348"/>
                  <a:gd name="connsiteX13" fmla="*/ 5807 w 1494657"/>
                  <a:gd name="connsiteY13" fmla="*/ 164402 h 1649348"/>
                  <a:gd name="connsiteX14" fmla="*/ 52480 w 1494657"/>
                  <a:gd name="connsiteY14" fmla="*/ 1494092 h 1649348"/>
                  <a:gd name="connsiteX15" fmla="*/ 134395 w 1494657"/>
                  <a:gd name="connsiteY15" fmla="*/ 1624584 h 1649348"/>
                  <a:gd name="connsiteX16" fmla="*/ 288700 w 1494657"/>
                  <a:gd name="connsiteY16" fmla="*/ 1618869 h 1649348"/>
                  <a:gd name="connsiteX17" fmla="*/ 290605 w 1494657"/>
                  <a:gd name="connsiteY17" fmla="*/ 1620774 h 1649348"/>
                  <a:gd name="connsiteX18" fmla="*/ 288700 w 1494657"/>
                  <a:gd name="connsiteY18" fmla="*/ 1618869 h 1649348"/>
                  <a:gd name="connsiteX19" fmla="*/ 1416460 w 1494657"/>
                  <a:gd name="connsiteY19" fmla="*/ 914019 h 1649348"/>
                  <a:gd name="connsiteX20" fmla="*/ 1488850 w 1494657"/>
                  <a:gd name="connsiteY20" fmla="*/ 777812 h 1649348"/>
                  <a:gd name="connsiteX21" fmla="*/ 1406935 w 1494657"/>
                  <a:gd name="connsiteY21" fmla="*/ 647319 h 1649348"/>
                  <a:gd name="connsiteX22" fmla="*/ 232502 w 1494657"/>
                  <a:gd name="connsiteY22" fmla="*/ 23431 h 1649348"/>
                  <a:gd name="connsiteX23" fmla="*/ 160112 w 1494657"/>
                  <a:gd name="connsiteY23" fmla="*/ 4381 h 1649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4657" h="1649348">
                    <a:moveTo>
                      <a:pt x="206785" y="1649349"/>
                    </a:moveTo>
                    <a:cubicBezTo>
                      <a:pt x="181067" y="1649349"/>
                      <a:pt x="155350" y="1642682"/>
                      <a:pt x="131537" y="1630299"/>
                    </a:cubicBezTo>
                    <a:cubicBezTo>
                      <a:pt x="80102" y="1603629"/>
                      <a:pt x="48670" y="1552194"/>
                      <a:pt x="46765" y="1495044"/>
                    </a:cubicBezTo>
                    <a:lnTo>
                      <a:pt x="92" y="165354"/>
                    </a:lnTo>
                    <a:cubicBezTo>
                      <a:pt x="-1813" y="107252"/>
                      <a:pt x="25810" y="54864"/>
                      <a:pt x="75340" y="24384"/>
                    </a:cubicBezTo>
                    <a:cubicBezTo>
                      <a:pt x="123917" y="-6096"/>
                      <a:pt x="183925" y="-8001"/>
                      <a:pt x="235360" y="18669"/>
                    </a:cubicBezTo>
                    <a:lnTo>
                      <a:pt x="1409792" y="643509"/>
                    </a:lnTo>
                    <a:cubicBezTo>
                      <a:pt x="1461228" y="670179"/>
                      <a:pt x="1492660" y="721614"/>
                      <a:pt x="1494565" y="778764"/>
                    </a:cubicBezTo>
                    <a:cubicBezTo>
                      <a:pt x="1496470" y="836867"/>
                      <a:pt x="1468848" y="889254"/>
                      <a:pt x="1419317" y="919734"/>
                    </a:cubicBezTo>
                    <a:lnTo>
                      <a:pt x="291557" y="1624584"/>
                    </a:lnTo>
                    <a:cubicBezTo>
                      <a:pt x="264887" y="1640777"/>
                      <a:pt x="236312" y="1649349"/>
                      <a:pt x="206785" y="1649349"/>
                    </a:cubicBezTo>
                    <a:close/>
                    <a:moveTo>
                      <a:pt x="160112" y="4381"/>
                    </a:moveTo>
                    <a:cubicBezTo>
                      <a:pt x="131537" y="4381"/>
                      <a:pt x="103915" y="12002"/>
                      <a:pt x="78197" y="28194"/>
                    </a:cubicBezTo>
                    <a:cubicBezTo>
                      <a:pt x="30572" y="57722"/>
                      <a:pt x="3902" y="109157"/>
                      <a:pt x="5807" y="164402"/>
                    </a:cubicBezTo>
                    <a:lnTo>
                      <a:pt x="52480" y="1494092"/>
                    </a:lnTo>
                    <a:cubicBezTo>
                      <a:pt x="54385" y="1550289"/>
                      <a:pt x="84865" y="1598867"/>
                      <a:pt x="134395" y="1624584"/>
                    </a:cubicBezTo>
                    <a:cubicBezTo>
                      <a:pt x="183925" y="1651254"/>
                      <a:pt x="241075" y="1648397"/>
                      <a:pt x="288700" y="1618869"/>
                    </a:cubicBezTo>
                    <a:lnTo>
                      <a:pt x="290605" y="1620774"/>
                    </a:lnTo>
                    <a:lnTo>
                      <a:pt x="288700" y="1618869"/>
                    </a:lnTo>
                    <a:lnTo>
                      <a:pt x="1416460" y="914019"/>
                    </a:lnTo>
                    <a:cubicBezTo>
                      <a:pt x="1464085" y="884492"/>
                      <a:pt x="1490755" y="833057"/>
                      <a:pt x="1488850" y="777812"/>
                    </a:cubicBezTo>
                    <a:cubicBezTo>
                      <a:pt x="1486945" y="721614"/>
                      <a:pt x="1456465" y="673037"/>
                      <a:pt x="1406935" y="647319"/>
                    </a:cubicBezTo>
                    <a:lnTo>
                      <a:pt x="232502" y="23431"/>
                    </a:lnTo>
                    <a:cubicBezTo>
                      <a:pt x="209642" y="11049"/>
                      <a:pt x="184877" y="4381"/>
                      <a:pt x="160112" y="4381"/>
                    </a:cubicBezTo>
                    <a:close/>
                  </a:path>
                </a:pathLst>
              </a:custGeom>
              <a:grpFill/>
              <a:ln w="9525" cap="flat">
                <a:noFill/>
                <a:prstDash val="solid"/>
                <a:miter/>
              </a:ln>
            </p:spPr>
            <p:txBody>
              <a:bodyPr rtlCol="0" anchor="ctr"/>
              <a:lstStyle/>
              <a:p>
                <a:endParaRPr lang="en-US" sz="1730"/>
              </a:p>
            </p:txBody>
          </p:sp>
          <p:sp>
            <p:nvSpPr>
              <p:cNvPr id="64" name="Freeform: Shape 63">
                <a:extLst>
                  <a:ext uri="{FF2B5EF4-FFF2-40B4-BE49-F238E27FC236}">
                    <a16:creationId xmlns:a16="http://schemas.microsoft.com/office/drawing/2014/main" id="{98213603-4044-4EDC-B3E0-CE20E3EE9BC2}"/>
                  </a:ext>
                </a:extLst>
              </p:cNvPr>
              <p:cNvSpPr/>
              <p:nvPr/>
            </p:nvSpPr>
            <p:spPr>
              <a:xfrm>
                <a:off x="5636186" y="2459480"/>
                <a:ext cx="1616538" cy="1592136"/>
              </a:xfrm>
              <a:custGeom>
                <a:avLst/>
                <a:gdLst>
                  <a:gd name="connsiteX0" fmla="*/ 159141 w 1616538"/>
                  <a:gd name="connsiteY0" fmla="*/ 1592136 h 1592136"/>
                  <a:gd name="connsiteX1" fmla="*/ 42936 w 1616538"/>
                  <a:gd name="connsiteY1" fmla="*/ 1541654 h 1592136"/>
                  <a:gd name="connsiteX2" fmla="*/ 6741 w 1616538"/>
                  <a:gd name="connsiteY2" fmla="*/ 1385444 h 1592136"/>
                  <a:gd name="connsiteX3" fmla="*/ 396313 w 1616538"/>
                  <a:gd name="connsiteY3" fmla="*/ 112904 h 1592136"/>
                  <a:gd name="connsiteX4" fmla="*/ 513471 w 1616538"/>
                  <a:gd name="connsiteY4" fmla="*/ 4319 h 1592136"/>
                  <a:gd name="connsiteX5" fmla="*/ 665871 w 1616538"/>
                  <a:gd name="connsiteY5" fmla="*/ 50991 h 1592136"/>
                  <a:gd name="connsiteX6" fmla="*/ 1573603 w 1616538"/>
                  <a:gd name="connsiteY6" fmla="*/ 1024446 h 1592136"/>
                  <a:gd name="connsiteX7" fmla="*/ 1609798 w 1616538"/>
                  <a:gd name="connsiteY7" fmla="*/ 1180656 h 1592136"/>
                  <a:gd name="connsiteX8" fmla="*/ 1492641 w 1616538"/>
                  <a:gd name="connsiteY8" fmla="*/ 1289241 h 1592136"/>
                  <a:gd name="connsiteX9" fmla="*/ 196288 w 1616538"/>
                  <a:gd name="connsiteY9" fmla="*/ 1588326 h 1592136"/>
                  <a:gd name="connsiteX10" fmla="*/ 195336 w 1616538"/>
                  <a:gd name="connsiteY10" fmla="*/ 1585469 h 1592136"/>
                  <a:gd name="connsiteX11" fmla="*/ 196288 w 1616538"/>
                  <a:gd name="connsiteY11" fmla="*/ 1588326 h 1592136"/>
                  <a:gd name="connsiteX12" fmla="*/ 159141 w 1616538"/>
                  <a:gd name="connsiteY12" fmla="*/ 1592136 h 1592136"/>
                  <a:gd name="connsiteX13" fmla="*/ 549666 w 1616538"/>
                  <a:gd name="connsiteY13" fmla="*/ 5271 h 1592136"/>
                  <a:gd name="connsiteX14" fmla="*/ 514423 w 1616538"/>
                  <a:gd name="connsiteY14" fmla="*/ 9081 h 1592136"/>
                  <a:gd name="connsiteX15" fmla="*/ 401076 w 1616538"/>
                  <a:gd name="connsiteY15" fmla="*/ 114809 h 1592136"/>
                  <a:gd name="connsiteX16" fmla="*/ 12456 w 1616538"/>
                  <a:gd name="connsiteY16" fmla="*/ 1387349 h 1592136"/>
                  <a:gd name="connsiteX17" fmla="*/ 46746 w 1616538"/>
                  <a:gd name="connsiteY17" fmla="*/ 1537844 h 1592136"/>
                  <a:gd name="connsiteX18" fmla="*/ 194383 w 1616538"/>
                  <a:gd name="connsiteY18" fmla="*/ 1582611 h 1592136"/>
                  <a:gd name="connsiteX19" fmla="*/ 1490736 w 1616538"/>
                  <a:gd name="connsiteY19" fmla="*/ 1283526 h 1592136"/>
                  <a:gd name="connsiteX20" fmla="*/ 1604083 w 1616538"/>
                  <a:gd name="connsiteY20" fmla="*/ 1177799 h 1592136"/>
                  <a:gd name="connsiteX21" fmla="*/ 1569793 w 1616538"/>
                  <a:gd name="connsiteY21" fmla="*/ 1027304 h 1592136"/>
                  <a:gd name="connsiteX22" fmla="*/ 662061 w 1616538"/>
                  <a:gd name="connsiteY22" fmla="*/ 54801 h 1592136"/>
                  <a:gd name="connsiteX23" fmla="*/ 549666 w 1616538"/>
                  <a:gd name="connsiteY23" fmla="*/ 5271 h 159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16538" h="1592136">
                    <a:moveTo>
                      <a:pt x="159141" y="1592136"/>
                    </a:moveTo>
                    <a:cubicBezTo>
                      <a:pt x="115326" y="1592136"/>
                      <a:pt x="73416" y="1574039"/>
                      <a:pt x="42936" y="1541654"/>
                    </a:cubicBezTo>
                    <a:cubicBezTo>
                      <a:pt x="3883" y="1499744"/>
                      <a:pt x="-9452" y="1441641"/>
                      <a:pt x="6741" y="1385444"/>
                    </a:cubicBezTo>
                    <a:lnTo>
                      <a:pt x="396313" y="112904"/>
                    </a:lnTo>
                    <a:cubicBezTo>
                      <a:pt x="413458" y="57659"/>
                      <a:pt x="457273" y="16701"/>
                      <a:pt x="513471" y="4319"/>
                    </a:cubicBezTo>
                    <a:cubicBezTo>
                      <a:pt x="569668" y="-9016"/>
                      <a:pt x="626818" y="9081"/>
                      <a:pt x="665871" y="50991"/>
                    </a:cubicBezTo>
                    <a:lnTo>
                      <a:pt x="1573603" y="1024446"/>
                    </a:lnTo>
                    <a:cubicBezTo>
                      <a:pt x="1612656" y="1066356"/>
                      <a:pt x="1625991" y="1124459"/>
                      <a:pt x="1609798" y="1180656"/>
                    </a:cubicBezTo>
                    <a:cubicBezTo>
                      <a:pt x="1592653" y="1235901"/>
                      <a:pt x="1548838" y="1276859"/>
                      <a:pt x="1492641" y="1289241"/>
                    </a:cubicBezTo>
                    <a:lnTo>
                      <a:pt x="196288" y="1588326"/>
                    </a:lnTo>
                    <a:lnTo>
                      <a:pt x="195336" y="1585469"/>
                    </a:lnTo>
                    <a:lnTo>
                      <a:pt x="196288" y="1588326"/>
                    </a:lnTo>
                    <a:cubicBezTo>
                      <a:pt x="183905" y="1591184"/>
                      <a:pt x="171523" y="1592136"/>
                      <a:pt x="159141" y="1592136"/>
                    </a:cubicBezTo>
                    <a:close/>
                    <a:moveTo>
                      <a:pt x="549666" y="5271"/>
                    </a:moveTo>
                    <a:cubicBezTo>
                      <a:pt x="538236" y="5271"/>
                      <a:pt x="525853" y="6224"/>
                      <a:pt x="514423" y="9081"/>
                    </a:cubicBezTo>
                    <a:cubicBezTo>
                      <a:pt x="460131" y="21464"/>
                      <a:pt x="418221" y="60516"/>
                      <a:pt x="401076" y="114809"/>
                    </a:cubicBezTo>
                    <a:lnTo>
                      <a:pt x="12456" y="1387349"/>
                    </a:lnTo>
                    <a:cubicBezTo>
                      <a:pt x="-3737" y="1440689"/>
                      <a:pt x="8646" y="1496886"/>
                      <a:pt x="46746" y="1537844"/>
                    </a:cubicBezTo>
                    <a:cubicBezTo>
                      <a:pt x="84846" y="1578801"/>
                      <a:pt x="140091" y="1595946"/>
                      <a:pt x="194383" y="1582611"/>
                    </a:cubicBezTo>
                    <a:lnTo>
                      <a:pt x="1490736" y="1283526"/>
                    </a:lnTo>
                    <a:cubicBezTo>
                      <a:pt x="1545028" y="1271144"/>
                      <a:pt x="1586938" y="1232091"/>
                      <a:pt x="1604083" y="1177799"/>
                    </a:cubicBezTo>
                    <a:cubicBezTo>
                      <a:pt x="1620276" y="1124459"/>
                      <a:pt x="1606941" y="1068261"/>
                      <a:pt x="1569793" y="1027304"/>
                    </a:cubicBezTo>
                    <a:lnTo>
                      <a:pt x="662061" y="54801"/>
                    </a:lnTo>
                    <a:cubicBezTo>
                      <a:pt x="632533" y="22416"/>
                      <a:pt x="592528" y="5271"/>
                      <a:pt x="549666" y="5271"/>
                    </a:cubicBezTo>
                    <a:close/>
                  </a:path>
                </a:pathLst>
              </a:custGeom>
              <a:grpFill/>
              <a:ln w="9525" cap="flat">
                <a:noFill/>
                <a:prstDash val="solid"/>
                <a:miter/>
              </a:ln>
            </p:spPr>
            <p:txBody>
              <a:bodyPr rtlCol="0" anchor="ctr"/>
              <a:lstStyle/>
              <a:p>
                <a:endParaRPr lang="en-US" sz="1730"/>
              </a:p>
            </p:txBody>
          </p:sp>
          <p:sp>
            <p:nvSpPr>
              <p:cNvPr id="65" name="Freeform: Shape 64">
                <a:extLst>
                  <a:ext uri="{FF2B5EF4-FFF2-40B4-BE49-F238E27FC236}">
                    <a16:creationId xmlns:a16="http://schemas.microsoft.com/office/drawing/2014/main" id="{DB035EF0-F3DA-4581-9198-447F52894F88}"/>
                  </a:ext>
                </a:extLst>
              </p:cNvPr>
              <p:cNvSpPr/>
              <p:nvPr/>
            </p:nvSpPr>
            <p:spPr>
              <a:xfrm>
                <a:off x="5531644" y="2497017"/>
                <a:ext cx="1643695" cy="1534597"/>
              </a:xfrm>
              <a:custGeom>
                <a:avLst/>
                <a:gdLst>
                  <a:gd name="connsiteX0" fmla="*/ 1483835 w 1643695"/>
                  <a:gd name="connsiteY0" fmla="*/ 1534598 h 1534597"/>
                  <a:gd name="connsiteX1" fmla="*/ 1466690 w 1643695"/>
                  <a:gd name="connsiteY1" fmla="*/ 1533645 h 1534597"/>
                  <a:gd name="connsiteX2" fmla="*/ 143668 w 1643695"/>
                  <a:gd name="connsiteY2" fmla="*/ 1395532 h 1534597"/>
                  <a:gd name="connsiteX3" fmla="*/ 14128 w 1643695"/>
                  <a:gd name="connsiteY3" fmla="*/ 1301235 h 1534597"/>
                  <a:gd name="connsiteX4" fmla="*/ 31273 w 1643695"/>
                  <a:gd name="connsiteY4" fmla="*/ 1142167 h 1534597"/>
                  <a:gd name="connsiteX5" fmla="*/ 813275 w 1643695"/>
                  <a:gd name="connsiteY5" fmla="*/ 65842 h 1534597"/>
                  <a:gd name="connsiteX6" fmla="*/ 959008 w 1643695"/>
                  <a:gd name="connsiteY6" fmla="*/ 1072 h 1534597"/>
                  <a:gd name="connsiteX7" fmla="*/ 1088548 w 1643695"/>
                  <a:gd name="connsiteY7" fmla="*/ 95370 h 1534597"/>
                  <a:gd name="connsiteX8" fmla="*/ 1629568 w 1643695"/>
                  <a:gd name="connsiteY8" fmla="*/ 1310760 h 1534597"/>
                  <a:gd name="connsiteX9" fmla="*/ 1612423 w 1643695"/>
                  <a:gd name="connsiteY9" fmla="*/ 1469827 h 1534597"/>
                  <a:gd name="connsiteX10" fmla="*/ 1483835 w 1643695"/>
                  <a:gd name="connsiteY10" fmla="*/ 1534598 h 1534597"/>
                  <a:gd name="connsiteX11" fmla="*/ 940910 w 1643695"/>
                  <a:gd name="connsiteY11" fmla="*/ 5835 h 1534597"/>
                  <a:gd name="connsiteX12" fmla="*/ 816133 w 1643695"/>
                  <a:gd name="connsiteY12" fmla="*/ 69652 h 1534597"/>
                  <a:gd name="connsiteX13" fmla="*/ 34130 w 1643695"/>
                  <a:gd name="connsiteY13" fmla="*/ 1145977 h 1534597"/>
                  <a:gd name="connsiteX14" fmla="*/ 17938 w 1643695"/>
                  <a:gd name="connsiteY14" fmla="*/ 1299330 h 1534597"/>
                  <a:gd name="connsiteX15" fmla="*/ 142715 w 1643695"/>
                  <a:gd name="connsiteY15" fmla="*/ 1389817 h 1534597"/>
                  <a:gd name="connsiteX16" fmla="*/ 1465738 w 1643695"/>
                  <a:gd name="connsiteY16" fmla="*/ 1528882 h 1534597"/>
                  <a:gd name="connsiteX17" fmla="*/ 1606708 w 1643695"/>
                  <a:gd name="connsiteY17" fmla="*/ 1466017 h 1534597"/>
                  <a:gd name="connsiteX18" fmla="*/ 1622900 w 1643695"/>
                  <a:gd name="connsiteY18" fmla="*/ 1312665 h 1534597"/>
                  <a:gd name="connsiteX19" fmla="*/ 1082833 w 1643695"/>
                  <a:gd name="connsiteY19" fmla="*/ 97275 h 1534597"/>
                  <a:gd name="connsiteX20" fmla="*/ 958055 w 1643695"/>
                  <a:gd name="connsiteY20" fmla="*/ 6787 h 1534597"/>
                  <a:gd name="connsiteX21" fmla="*/ 940910 w 1643695"/>
                  <a:gd name="connsiteY21" fmla="*/ 5835 h 153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43695" h="1534597">
                    <a:moveTo>
                      <a:pt x="1483835" y="1534598"/>
                    </a:moveTo>
                    <a:cubicBezTo>
                      <a:pt x="1478120" y="1534598"/>
                      <a:pt x="1472405" y="1534598"/>
                      <a:pt x="1466690" y="1533645"/>
                    </a:cubicBezTo>
                    <a:lnTo>
                      <a:pt x="143668" y="1395532"/>
                    </a:lnTo>
                    <a:cubicBezTo>
                      <a:pt x="86518" y="1389817"/>
                      <a:pt x="37940" y="1354575"/>
                      <a:pt x="14128" y="1301235"/>
                    </a:cubicBezTo>
                    <a:cubicBezTo>
                      <a:pt x="-9685" y="1248848"/>
                      <a:pt x="-3017" y="1188840"/>
                      <a:pt x="31273" y="1142167"/>
                    </a:cubicBezTo>
                    <a:lnTo>
                      <a:pt x="813275" y="65842"/>
                    </a:lnTo>
                    <a:cubicBezTo>
                      <a:pt x="847565" y="19170"/>
                      <a:pt x="901858" y="-5595"/>
                      <a:pt x="959008" y="1072"/>
                    </a:cubicBezTo>
                    <a:cubicBezTo>
                      <a:pt x="1016158" y="6787"/>
                      <a:pt x="1064735" y="42030"/>
                      <a:pt x="1088548" y="95370"/>
                    </a:cubicBezTo>
                    <a:lnTo>
                      <a:pt x="1629568" y="1310760"/>
                    </a:lnTo>
                    <a:cubicBezTo>
                      <a:pt x="1653380" y="1363148"/>
                      <a:pt x="1646713" y="1423155"/>
                      <a:pt x="1612423" y="1469827"/>
                    </a:cubicBezTo>
                    <a:cubicBezTo>
                      <a:pt x="1581943" y="1510785"/>
                      <a:pt x="1534318" y="1534598"/>
                      <a:pt x="1483835" y="1534598"/>
                    </a:cubicBezTo>
                    <a:close/>
                    <a:moveTo>
                      <a:pt x="940910" y="5835"/>
                    </a:moveTo>
                    <a:cubicBezTo>
                      <a:pt x="891380" y="5835"/>
                      <a:pt x="845660" y="28695"/>
                      <a:pt x="816133" y="69652"/>
                    </a:cubicBezTo>
                    <a:lnTo>
                      <a:pt x="34130" y="1145977"/>
                    </a:lnTo>
                    <a:cubicBezTo>
                      <a:pt x="1745" y="1190745"/>
                      <a:pt x="-4922" y="1248848"/>
                      <a:pt x="17938" y="1299330"/>
                    </a:cubicBezTo>
                    <a:cubicBezTo>
                      <a:pt x="40798" y="1350765"/>
                      <a:pt x="87470" y="1384102"/>
                      <a:pt x="142715" y="1389817"/>
                    </a:cubicBezTo>
                    <a:lnTo>
                      <a:pt x="1465738" y="1528882"/>
                    </a:lnTo>
                    <a:cubicBezTo>
                      <a:pt x="1520983" y="1534598"/>
                      <a:pt x="1574323" y="1510785"/>
                      <a:pt x="1606708" y="1466017"/>
                    </a:cubicBezTo>
                    <a:cubicBezTo>
                      <a:pt x="1639093" y="1421250"/>
                      <a:pt x="1645760" y="1363148"/>
                      <a:pt x="1622900" y="1312665"/>
                    </a:cubicBezTo>
                    <a:lnTo>
                      <a:pt x="1082833" y="97275"/>
                    </a:lnTo>
                    <a:cubicBezTo>
                      <a:pt x="1059973" y="45840"/>
                      <a:pt x="1013300" y="12502"/>
                      <a:pt x="958055" y="6787"/>
                    </a:cubicBezTo>
                    <a:cubicBezTo>
                      <a:pt x="952340" y="5835"/>
                      <a:pt x="946625" y="5835"/>
                      <a:pt x="940910" y="5835"/>
                    </a:cubicBezTo>
                    <a:close/>
                  </a:path>
                </a:pathLst>
              </a:custGeom>
              <a:grpFill/>
              <a:ln w="9525" cap="flat">
                <a:noFill/>
                <a:prstDash val="solid"/>
                <a:miter/>
              </a:ln>
            </p:spPr>
            <p:txBody>
              <a:bodyPr rtlCol="0" anchor="ctr"/>
              <a:lstStyle/>
              <a:p>
                <a:endParaRPr lang="en-US" sz="1730"/>
              </a:p>
            </p:txBody>
          </p:sp>
          <p:sp>
            <p:nvSpPr>
              <p:cNvPr id="66" name="Freeform: Shape 65">
                <a:extLst>
                  <a:ext uri="{FF2B5EF4-FFF2-40B4-BE49-F238E27FC236}">
                    <a16:creationId xmlns:a16="http://schemas.microsoft.com/office/drawing/2014/main" id="{41AE2AF0-7DD9-443B-8718-D31F62D3CF64}"/>
                  </a:ext>
                </a:extLst>
              </p:cNvPr>
              <p:cNvSpPr/>
              <p:nvPr/>
            </p:nvSpPr>
            <p:spPr>
              <a:xfrm>
                <a:off x="5484232" y="2627034"/>
                <a:ext cx="1525159" cy="1644610"/>
              </a:xfrm>
              <a:custGeom>
                <a:avLst/>
                <a:gdLst>
                  <a:gd name="connsiteX0" fmla="*/ 1365512 w 1525159"/>
                  <a:gd name="connsiteY0" fmla="*/ 1644610 h 1644610"/>
                  <a:gd name="connsiteX1" fmla="*/ 1297885 w 1525159"/>
                  <a:gd name="connsiteY1" fmla="*/ 1629370 h 1644610"/>
                  <a:gd name="connsiteX2" fmla="*/ 92020 w 1525159"/>
                  <a:gd name="connsiteY2" fmla="*/ 1067395 h 1644610"/>
                  <a:gd name="connsiteX3" fmla="*/ 580 w 1525159"/>
                  <a:gd name="connsiteY3" fmla="*/ 936903 h 1644610"/>
                  <a:gd name="connsiteX4" fmla="*/ 68207 w 1525159"/>
                  <a:gd name="connsiteY4" fmla="*/ 792123 h 1644610"/>
                  <a:gd name="connsiteX5" fmla="*/ 1157867 w 1525159"/>
                  <a:gd name="connsiteY5" fmla="*/ 29170 h 1644610"/>
                  <a:gd name="connsiteX6" fmla="*/ 1316935 w 1525159"/>
                  <a:gd name="connsiteY6" fmla="*/ 14883 h 1644610"/>
                  <a:gd name="connsiteX7" fmla="*/ 1408375 w 1525159"/>
                  <a:gd name="connsiteY7" fmla="*/ 145375 h 1644610"/>
                  <a:gd name="connsiteX8" fmla="*/ 1524580 w 1525159"/>
                  <a:gd name="connsiteY8" fmla="*/ 1470303 h 1644610"/>
                  <a:gd name="connsiteX9" fmla="*/ 1456952 w 1525159"/>
                  <a:gd name="connsiteY9" fmla="*/ 1615083 h 1644610"/>
                  <a:gd name="connsiteX10" fmla="*/ 1365512 w 1525159"/>
                  <a:gd name="connsiteY10" fmla="*/ 1644610 h 1644610"/>
                  <a:gd name="connsiteX11" fmla="*/ 1249307 w 1525159"/>
                  <a:gd name="connsiteY11" fmla="*/ 4405 h 1644610"/>
                  <a:gd name="connsiteX12" fmla="*/ 1160725 w 1525159"/>
                  <a:gd name="connsiteY12" fmla="*/ 32980 h 1644610"/>
                  <a:gd name="connsiteX13" fmla="*/ 71065 w 1525159"/>
                  <a:gd name="connsiteY13" fmla="*/ 795933 h 1644610"/>
                  <a:gd name="connsiteX14" fmla="*/ 6295 w 1525159"/>
                  <a:gd name="connsiteY14" fmla="*/ 935950 h 1644610"/>
                  <a:gd name="connsiteX15" fmla="*/ 94877 w 1525159"/>
                  <a:gd name="connsiteY15" fmla="*/ 1062633 h 1644610"/>
                  <a:gd name="connsiteX16" fmla="*/ 1300742 w 1525159"/>
                  <a:gd name="connsiteY16" fmla="*/ 1624608 h 1644610"/>
                  <a:gd name="connsiteX17" fmla="*/ 1454095 w 1525159"/>
                  <a:gd name="connsiteY17" fmla="*/ 1611273 h 1644610"/>
                  <a:gd name="connsiteX18" fmla="*/ 1518865 w 1525159"/>
                  <a:gd name="connsiteY18" fmla="*/ 1471255 h 1644610"/>
                  <a:gd name="connsiteX19" fmla="*/ 1403612 w 1525159"/>
                  <a:gd name="connsiteY19" fmla="*/ 145375 h 1644610"/>
                  <a:gd name="connsiteX20" fmla="*/ 1315030 w 1525159"/>
                  <a:gd name="connsiteY20" fmla="*/ 18693 h 1644610"/>
                  <a:gd name="connsiteX21" fmla="*/ 1249307 w 1525159"/>
                  <a:gd name="connsiteY21" fmla="*/ 4405 h 164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25159" h="1644610">
                    <a:moveTo>
                      <a:pt x="1365512" y="1644610"/>
                    </a:moveTo>
                    <a:cubicBezTo>
                      <a:pt x="1342652" y="1644610"/>
                      <a:pt x="1319792" y="1639848"/>
                      <a:pt x="1297885" y="1629370"/>
                    </a:cubicBezTo>
                    <a:lnTo>
                      <a:pt x="92020" y="1067395"/>
                    </a:lnTo>
                    <a:cubicBezTo>
                      <a:pt x="39632" y="1042630"/>
                      <a:pt x="5342" y="994053"/>
                      <a:pt x="580" y="936903"/>
                    </a:cubicBezTo>
                    <a:cubicBezTo>
                      <a:pt x="-4183" y="879753"/>
                      <a:pt x="20582" y="825460"/>
                      <a:pt x="68207" y="792123"/>
                    </a:cubicBezTo>
                    <a:lnTo>
                      <a:pt x="1157867" y="29170"/>
                    </a:lnTo>
                    <a:cubicBezTo>
                      <a:pt x="1205492" y="-4167"/>
                      <a:pt x="1264547" y="-8930"/>
                      <a:pt x="1316935" y="14883"/>
                    </a:cubicBezTo>
                    <a:cubicBezTo>
                      <a:pt x="1369322" y="39648"/>
                      <a:pt x="1403612" y="88225"/>
                      <a:pt x="1408375" y="145375"/>
                    </a:cubicBezTo>
                    <a:lnTo>
                      <a:pt x="1524580" y="1470303"/>
                    </a:lnTo>
                    <a:cubicBezTo>
                      <a:pt x="1529342" y="1527453"/>
                      <a:pt x="1504577" y="1581745"/>
                      <a:pt x="1456952" y="1615083"/>
                    </a:cubicBezTo>
                    <a:cubicBezTo>
                      <a:pt x="1429330" y="1634133"/>
                      <a:pt x="1397897" y="1644610"/>
                      <a:pt x="1365512" y="1644610"/>
                    </a:cubicBezTo>
                    <a:close/>
                    <a:moveTo>
                      <a:pt x="1249307" y="4405"/>
                    </a:moveTo>
                    <a:cubicBezTo>
                      <a:pt x="1218827" y="4405"/>
                      <a:pt x="1187395" y="13930"/>
                      <a:pt x="1160725" y="32980"/>
                    </a:cubicBezTo>
                    <a:lnTo>
                      <a:pt x="71065" y="795933"/>
                    </a:lnTo>
                    <a:cubicBezTo>
                      <a:pt x="25345" y="828318"/>
                      <a:pt x="580" y="880705"/>
                      <a:pt x="6295" y="935950"/>
                    </a:cubicBezTo>
                    <a:cubicBezTo>
                      <a:pt x="12010" y="991195"/>
                      <a:pt x="44395" y="1038820"/>
                      <a:pt x="94877" y="1062633"/>
                    </a:cubicBezTo>
                    <a:lnTo>
                      <a:pt x="1300742" y="1624608"/>
                    </a:lnTo>
                    <a:cubicBezTo>
                      <a:pt x="1351225" y="1648420"/>
                      <a:pt x="1408375" y="1642705"/>
                      <a:pt x="1454095" y="1611273"/>
                    </a:cubicBezTo>
                    <a:cubicBezTo>
                      <a:pt x="1499815" y="1578888"/>
                      <a:pt x="1524580" y="1527453"/>
                      <a:pt x="1518865" y="1471255"/>
                    </a:cubicBezTo>
                    <a:lnTo>
                      <a:pt x="1403612" y="145375"/>
                    </a:lnTo>
                    <a:cubicBezTo>
                      <a:pt x="1398850" y="90130"/>
                      <a:pt x="1365512" y="42505"/>
                      <a:pt x="1315030" y="18693"/>
                    </a:cubicBezTo>
                    <a:cubicBezTo>
                      <a:pt x="1294075" y="9168"/>
                      <a:pt x="1271215" y="4405"/>
                      <a:pt x="1249307" y="4405"/>
                    </a:cubicBezTo>
                    <a:close/>
                  </a:path>
                </a:pathLst>
              </a:custGeom>
              <a:grpFill/>
              <a:ln w="9525" cap="flat">
                <a:noFill/>
                <a:prstDash val="solid"/>
                <a:miter/>
              </a:ln>
            </p:spPr>
            <p:txBody>
              <a:bodyPr rtlCol="0" anchor="ctr"/>
              <a:lstStyle/>
              <a:p>
                <a:endParaRPr lang="en-US" sz="1730"/>
              </a:p>
            </p:txBody>
          </p:sp>
          <p:sp>
            <p:nvSpPr>
              <p:cNvPr id="67" name="Freeform: Shape 66">
                <a:extLst>
                  <a:ext uri="{FF2B5EF4-FFF2-40B4-BE49-F238E27FC236}">
                    <a16:creationId xmlns:a16="http://schemas.microsoft.com/office/drawing/2014/main" id="{1CB79995-5784-46B8-8607-92B5827FD726}"/>
                  </a:ext>
                </a:extLst>
              </p:cNvPr>
              <p:cNvSpPr/>
              <p:nvPr/>
            </p:nvSpPr>
            <p:spPr>
              <a:xfrm>
                <a:off x="5498775" y="2833512"/>
                <a:ext cx="1599894" cy="1610534"/>
              </a:xfrm>
              <a:custGeom>
                <a:avLst/>
                <a:gdLst>
                  <a:gd name="connsiteX0" fmla="*/ 1116654 w 1599894"/>
                  <a:gd name="connsiteY0" fmla="*/ 1610535 h 1610534"/>
                  <a:gd name="connsiteX1" fmla="*/ 1006164 w 1599894"/>
                  <a:gd name="connsiteY1" fmla="*/ 1565767 h 1610534"/>
                  <a:gd name="connsiteX2" fmla="*/ 48901 w 1599894"/>
                  <a:gd name="connsiteY2" fmla="*/ 641842 h 1610534"/>
                  <a:gd name="connsiteX3" fmla="*/ 5086 w 1599894"/>
                  <a:gd name="connsiteY3" fmla="*/ 488490 h 1610534"/>
                  <a:gd name="connsiteX4" fmla="*/ 116529 w 1599894"/>
                  <a:gd name="connsiteY4" fmla="*/ 373237 h 1610534"/>
                  <a:gd name="connsiteX5" fmla="*/ 1395736 w 1599894"/>
                  <a:gd name="connsiteY5" fmla="*/ 6525 h 1610534"/>
                  <a:gd name="connsiteX6" fmla="*/ 1550994 w 1599894"/>
                  <a:gd name="connsiteY6" fmla="*/ 45577 h 1610534"/>
                  <a:gd name="connsiteX7" fmla="*/ 1594809 w 1599894"/>
                  <a:gd name="connsiteY7" fmla="*/ 198930 h 1610534"/>
                  <a:gd name="connsiteX8" fmla="*/ 1271911 w 1599894"/>
                  <a:gd name="connsiteY8" fmla="*/ 1488615 h 1610534"/>
                  <a:gd name="connsiteX9" fmla="*/ 1160469 w 1599894"/>
                  <a:gd name="connsiteY9" fmla="*/ 1603867 h 1610534"/>
                  <a:gd name="connsiteX10" fmla="*/ 1116654 w 1599894"/>
                  <a:gd name="connsiteY10" fmla="*/ 1610535 h 1610534"/>
                  <a:gd name="connsiteX11" fmla="*/ 1439551 w 1599894"/>
                  <a:gd name="connsiteY11" fmla="*/ 4620 h 1610534"/>
                  <a:gd name="connsiteX12" fmla="*/ 1396689 w 1599894"/>
                  <a:gd name="connsiteY12" fmla="*/ 10335 h 1610534"/>
                  <a:gd name="connsiteX13" fmla="*/ 117481 w 1599894"/>
                  <a:gd name="connsiteY13" fmla="*/ 378000 h 1610534"/>
                  <a:gd name="connsiteX14" fmla="*/ 9849 w 1599894"/>
                  <a:gd name="connsiteY14" fmla="*/ 489442 h 1610534"/>
                  <a:gd name="connsiteX15" fmla="*/ 52711 w 1599894"/>
                  <a:gd name="connsiteY15" fmla="*/ 638033 h 1610534"/>
                  <a:gd name="connsiteX16" fmla="*/ 1009974 w 1599894"/>
                  <a:gd name="connsiteY16" fmla="*/ 1561958 h 1610534"/>
                  <a:gd name="connsiteX17" fmla="*/ 1159516 w 1599894"/>
                  <a:gd name="connsiteY17" fmla="*/ 1599105 h 1610534"/>
                  <a:gd name="connsiteX18" fmla="*/ 1267149 w 1599894"/>
                  <a:gd name="connsiteY18" fmla="*/ 1487663 h 1610534"/>
                  <a:gd name="connsiteX19" fmla="*/ 1589094 w 1599894"/>
                  <a:gd name="connsiteY19" fmla="*/ 197025 h 1610534"/>
                  <a:gd name="connsiteX20" fmla="*/ 1546231 w 1599894"/>
                  <a:gd name="connsiteY20" fmla="*/ 48435 h 1610534"/>
                  <a:gd name="connsiteX21" fmla="*/ 1439551 w 1599894"/>
                  <a:gd name="connsiteY21" fmla="*/ 4620 h 161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894" h="1610534">
                    <a:moveTo>
                      <a:pt x="1116654" y="1610535"/>
                    </a:moveTo>
                    <a:cubicBezTo>
                      <a:pt x="1075696" y="1610535"/>
                      <a:pt x="1036644" y="1595295"/>
                      <a:pt x="1006164" y="1565767"/>
                    </a:cubicBezTo>
                    <a:lnTo>
                      <a:pt x="48901" y="641842"/>
                    </a:lnTo>
                    <a:cubicBezTo>
                      <a:pt x="6991" y="601837"/>
                      <a:pt x="-9201" y="544687"/>
                      <a:pt x="5086" y="488490"/>
                    </a:cubicBezTo>
                    <a:cubicBezTo>
                      <a:pt x="19374" y="432292"/>
                      <a:pt x="60331" y="389430"/>
                      <a:pt x="116529" y="373237"/>
                    </a:cubicBezTo>
                    <a:lnTo>
                      <a:pt x="1395736" y="6525"/>
                    </a:lnTo>
                    <a:cubicBezTo>
                      <a:pt x="1450981" y="-9668"/>
                      <a:pt x="1509084" y="4620"/>
                      <a:pt x="1550994" y="45577"/>
                    </a:cubicBezTo>
                    <a:cubicBezTo>
                      <a:pt x="1592904" y="85582"/>
                      <a:pt x="1609096" y="142732"/>
                      <a:pt x="1594809" y="198930"/>
                    </a:cubicBezTo>
                    <a:lnTo>
                      <a:pt x="1271911" y="1488615"/>
                    </a:lnTo>
                    <a:cubicBezTo>
                      <a:pt x="1257624" y="1544813"/>
                      <a:pt x="1216666" y="1587675"/>
                      <a:pt x="1160469" y="1603867"/>
                    </a:cubicBezTo>
                    <a:cubicBezTo>
                      <a:pt x="1146181" y="1607678"/>
                      <a:pt x="1130941" y="1610535"/>
                      <a:pt x="1116654" y="1610535"/>
                    </a:cubicBezTo>
                    <a:close/>
                    <a:moveTo>
                      <a:pt x="1439551" y="4620"/>
                    </a:moveTo>
                    <a:cubicBezTo>
                      <a:pt x="1425264" y="4620"/>
                      <a:pt x="1410976" y="6525"/>
                      <a:pt x="1396689" y="10335"/>
                    </a:cubicBezTo>
                    <a:lnTo>
                      <a:pt x="117481" y="378000"/>
                    </a:lnTo>
                    <a:cubicBezTo>
                      <a:pt x="64141" y="393240"/>
                      <a:pt x="24136" y="435150"/>
                      <a:pt x="9849" y="489442"/>
                    </a:cubicBezTo>
                    <a:cubicBezTo>
                      <a:pt x="-3487" y="543735"/>
                      <a:pt x="12706" y="598980"/>
                      <a:pt x="52711" y="638033"/>
                    </a:cubicBezTo>
                    <a:lnTo>
                      <a:pt x="1009974" y="1561958"/>
                    </a:lnTo>
                    <a:cubicBezTo>
                      <a:pt x="1049979" y="1601010"/>
                      <a:pt x="1106176" y="1614345"/>
                      <a:pt x="1159516" y="1599105"/>
                    </a:cubicBezTo>
                    <a:cubicBezTo>
                      <a:pt x="1212856" y="1583865"/>
                      <a:pt x="1252861" y="1541955"/>
                      <a:pt x="1267149" y="1487663"/>
                    </a:cubicBezTo>
                    <a:lnTo>
                      <a:pt x="1589094" y="197025"/>
                    </a:lnTo>
                    <a:cubicBezTo>
                      <a:pt x="1602429" y="142732"/>
                      <a:pt x="1586236" y="87487"/>
                      <a:pt x="1546231" y="48435"/>
                    </a:cubicBezTo>
                    <a:cubicBezTo>
                      <a:pt x="1516704" y="19860"/>
                      <a:pt x="1478604" y="4620"/>
                      <a:pt x="1439551" y="4620"/>
                    </a:cubicBezTo>
                    <a:close/>
                  </a:path>
                </a:pathLst>
              </a:custGeom>
              <a:grpFill/>
              <a:ln w="9525" cap="flat">
                <a:noFill/>
                <a:prstDash val="solid"/>
                <a:miter/>
              </a:ln>
            </p:spPr>
            <p:txBody>
              <a:bodyPr rtlCol="0" anchor="ctr"/>
              <a:lstStyle/>
              <a:p>
                <a:endParaRPr lang="en-US" sz="1730"/>
              </a:p>
            </p:txBody>
          </p:sp>
          <p:sp>
            <p:nvSpPr>
              <p:cNvPr id="68" name="Freeform: Shape 67">
                <a:extLst>
                  <a:ext uri="{FF2B5EF4-FFF2-40B4-BE49-F238E27FC236}">
                    <a16:creationId xmlns:a16="http://schemas.microsoft.com/office/drawing/2014/main" id="{C2CD6B3F-A5CA-4C9E-A462-6CF2EE2A5719}"/>
                  </a:ext>
                </a:extLst>
              </p:cNvPr>
              <p:cNvSpPr/>
              <p:nvPr/>
            </p:nvSpPr>
            <p:spPr>
              <a:xfrm>
                <a:off x="5574695" y="3024613"/>
                <a:ext cx="1649985" cy="1506110"/>
              </a:xfrm>
              <a:custGeom>
                <a:avLst/>
                <a:gdLst>
                  <a:gd name="connsiteX0" fmla="*/ 764509 w 1649985"/>
                  <a:gd name="connsiteY0" fmla="*/ 1506111 h 1506110"/>
                  <a:gd name="connsiteX1" fmla="*/ 755937 w 1649985"/>
                  <a:gd name="connsiteY1" fmla="*/ 1506111 h 1506110"/>
                  <a:gd name="connsiteX2" fmla="*/ 621634 w 1649985"/>
                  <a:gd name="connsiteY2" fmla="*/ 1419433 h 1506110"/>
                  <a:gd name="connsiteX3" fmla="*/ 17749 w 1649985"/>
                  <a:gd name="connsiteY3" fmla="*/ 232618 h 1506110"/>
                  <a:gd name="connsiteX4" fmla="*/ 26322 w 1649985"/>
                  <a:gd name="connsiteY4" fmla="*/ 72598 h 1506110"/>
                  <a:gd name="connsiteX5" fmla="*/ 169197 w 1649985"/>
                  <a:gd name="connsiteY5" fmla="*/ 208 h 1506110"/>
                  <a:gd name="connsiteX6" fmla="*/ 1497934 w 1649985"/>
                  <a:gd name="connsiteY6" fmla="*/ 69741 h 1506110"/>
                  <a:gd name="connsiteX7" fmla="*/ 1632237 w 1649985"/>
                  <a:gd name="connsiteY7" fmla="*/ 156418 h 1506110"/>
                  <a:gd name="connsiteX8" fmla="*/ 1623664 w 1649985"/>
                  <a:gd name="connsiteY8" fmla="*/ 316438 h 1506110"/>
                  <a:gd name="connsiteX9" fmla="*/ 898812 w 1649985"/>
                  <a:gd name="connsiteY9" fmla="*/ 1431816 h 1506110"/>
                  <a:gd name="connsiteX10" fmla="*/ 764509 w 1649985"/>
                  <a:gd name="connsiteY10" fmla="*/ 1506111 h 1506110"/>
                  <a:gd name="connsiteX11" fmla="*/ 22512 w 1649985"/>
                  <a:gd name="connsiteY11" fmla="*/ 230713 h 1506110"/>
                  <a:gd name="connsiteX12" fmla="*/ 626397 w 1649985"/>
                  <a:gd name="connsiteY12" fmla="*/ 1415623 h 1506110"/>
                  <a:gd name="connsiteX13" fmla="*/ 755937 w 1649985"/>
                  <a:gd name="connsiteY13" fmla="*/ 1499443 h 1506110"/>
                  <a:gd name="connsiteX14" fmla="*/ 893097 w 1649985"/>
                  <a:gd name="connsiteY14" fmla="*/ 1428958 h 1506110"/>
                  <a:gd name="connsiteX15" fmla="*/ 1617949 w 1649985"/>
                  <a:gd name="connsiteY15" fmla="*/ 313581 h 1506110"/>
                  <a:gd name="connsiteX16" fmla="*/ 1625569 w 1649985"/>
                  <a:gd name="connsiteY16" fmla="*/ 159276 h 1506110"/>
                  <a:gd name="connsiteX17" fmla="*/ 1496029 w 1649985"/>
                  <a:gd name="connsiteY17" fmla="*/ 75456 h 1506110"/>
                  <a:gd name="connsiteX18" fmla="*/ 168244 w 1649985"/>
                  <a:gd name="connsiteY18" fmla="*/ 5923 h 1506110"/>
                  <a:gd name="connsiteX19" fmla="*/ 31084 w 1649985"/>
                  <a:gd name="connsiteY19" fmla="*/ 76408 h 1506110"/>
                  <a:gd name="connsiteX20" fmla="*/ 22512 w 1649985"/>
                  <a:gd name="connsiteY20" fmla="*/ 230713 h 1506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9985" h="1506110">
                    <a:moveTo>
                      <a:pt x="764509" y="1506111"/>
                    </a:moveTo>
                    <a:cubicBezTo>
                      <a:pt x="761652" y="1506111"/>
                      <a:pt x="758794" y="1506111"/>
                      <a:pt x="755937" y="1506111"/>
                    </a:cubicBezTo>
                    <a:cubicBezTo>
                      <a:pt x="697834" y="1503253"/>
                      <a:pt x="648304" y="1470868"/>
                      <a:pt x="621634" y="1419433"/>
                    </a:cubicBezTo>
                    <a:lnTo>
                      <a:pt x="17749" y="232618"/>
                    </a:lnTo>
                    <a:cubicBezTo>
                      <a:pt x="-8921" y="181183"/>
                      <a:pt x="-5111" y="121176"/>
                      <a:pt x="26322" y="72598"/>
                    </a:cubicBezTo>
                    <a:cubicBezTo>
                      <a:pt x="57754" y="24021"/>
                      <a:pt x="111094" y="-2649"/>
                      <a:pt x="169197" y="208"/>
                    </a:cubicBezTo>
                    <a:lnTo>
                      <a:pt x="1497934" y="69741"/>
                    </a:lnTo>
                    <a:cubicBezTo>
                      <a:pt x="1556037" y="72598"/>
                      <a:pt x="1605567" y="104983"/>
                      <a:pt x="1632237" y="156418"/>
                    </a:cubicBezTo>
                    <a:cubicBezTo>
                      <a:pt x="1658907" y="207853"/>
                      <a:pt x="1655097" y="267861"/>
                      <a:pt x="1623664" y="316438"/>
                    </a:cubicBezTo>
                    <a:lnTo>
                      <a:pt x="898812" y="1431816"/>
                    </a:lnTo>
                    <a:cubicBezTo>
                      <a:pt x="868332" y="1478488"/>
                      <a:pt x="818802" y="1506111"/>
                      <a:pt x="764509" y="1506111"/>
                    </a:cubicBezTo>
                    <a:close/>
                    <a:moveTo>
                      <a:pt x="22512" y="230713"/>
                    </a:moveTo>
                    <a:lnTo>
                      <a:pt x="626397" y="1415623"/>
                    </a:lnTo>
                    <a:cubicBezTo>
                      <a:pt x="652114" y="1465153"/>
                      <a:pt x="699739" y="1496586"/>
                      <a:pt x="755937" y="1499443"/>
                    </a:cubicBezTo>
                    <a:cubicBezTo>
                      <a:pt x="812134" y="1502301"/>
                      <a:pt x="862617" y="1476583"/>
                      <a:pt x="893097" y="1428958"/>
                    </a:cubicBezTo>
                    <a:lnTo>
                      <a:pt x="1617949" y="313581"/>
                    </a:lnTo>
                    <a:cubicBezTo>
                      <a:pt x="1648429" y="266908"/>
                      <a:pt x="1651287" y="208806"/>
                      <a:pt x="1625569" y="159276"/>
                    </a:cubicBezTo>
                    <a:cubicBezTo>
                      <a:pt x="1599852" y="109746"/>
                      <a:pt x="1552227" y="78313"/>
                      <a:pt x="1496029" y="75456"/>
                    </a:cubicBezTo>
                    <a:lnTo>
                      <a:pt x="168244" y="5923"/>
                    </a:lnTo>
                    <a:cubicBezTo>
                      <a:pt x="112999" y="3066"/>
                      <a:pt x="61564" y="28783"/>
                      <a:pt x="31084" y="76408"/>
                    </a:cubicBezTo>
                    <a:cubicBezTo>
                      <a:pt x="604" y="123081"/>
                      <a:pt x="-3206" y="181183"/>
                      <a:pt x="22512" y="230713"/>
                    </a:cubicBezTo>
                    <a:close/>
                  </a:path>
                </a:pathLst>
              </a:custGeom>
              <a:grpFill/>
              <a:ln w="9525" cap="flat">
                <a:noFill/>
                <a:prstDash val="solid"/>
                <a:miter/>
              </a:ln>
            </p:spPr>
            <p:txBody>
              <a:bodyPr rtlCol="0" anchor="ctr"/>
              <a:lstStyle/>
              <a:p>
                <a:endParaRPr lang="en-US" sz="1730"/>
              </a:p>
            </p:txBody>
          </p:sp>
          <p:sp>
            <p:nvSpPr>
              <p:cNvPr id="69" name="Freeform: Shape 68">
                <a:extLst>
                  <a:ext uri="{FF2B5EF4-FFF2-40B4-BE49-F238E27FC236}">
                    <a16:creationId xmlns:a16="http://schemas.microsoft.com/office/drawing/2014/main" id="{078CAE18-6328-4577-A1E2-68D4E723AA5D}"/>
                  </a:ext>
                </a:extLst>
              </p:cNvPr>
              <p:cNvSpPr/>
              <p:nvPr/>
            </p:nvSpPr>
            <p:spPr>
              <a:xfrm>
                <a:off x="5703352" y="2884241"/>
                <a:ext cx="1552692" cy="1637910"/>
              </a:xfrm>
              <a:custGeom>
                <a:avLst/>
                <a:gdLst>
                  <a:gd name="connsiteX0" fmla="*/ 345340 w 1552692"/>
                  <a:gd name="connsiteY0" fmla="*/ 1637910 h 1637910"/>
                  <a:gd name="connsiteX1" fmla="*/ 285332 w 1552692"/>
                  <a:gd name="connsiteY1" fmla="*/ 1626480 h 1637910"/>
                  <a:gd name="connsiteX2" fmla="*/ 187225 w 1552692"/>
                  <a:gd name="connsiteY2" fmla="*/ 1500750 h 1637910"/>
                  <a:gd name="connsiteX3" fmla="*/ 1487 w 1552692"/>
                  <a:gd name="connsiteY3" fmla="*/ 182490 h 1637910"/>
                  <a:gd name="connsiteX4" fmla="*/ 61495 w 1552692"/>
                  <a:gd name="connsiteY4" fmla="*/ 33900 h 1637910"/>
                  <a:gd name="connsiteX5" fmla="*/ 219610 w 1552692"/>
                  <a:gd name="connsiteY5" fmla="*/ 11993 h 1637910"/>
                  <a:gd name="connsiteX6" fmla="*/ 1453097 w 1552692"/>
                  <a:gd name="connsiteY6" fmla="*/ 510150 h 1637910"/>
                  <a:gd name="connsiteX7" fmla="*/ 1551205 w 1552692"/>
                  <a:gd name="connsiteY7" fmla="*/ 635880 h 1637910"/>
                  <a:gd name="connsiteX8" fmla="*/ 1491197 w 1552692"/>
                  <a:gd name="connsiteY8" fmla="*/ 784470 h 1637910"/>
                  <a:gd name="connsiteX9" fmla="*/ 442495 w 1552692"/>
                  <a:gd name="connsiteY9" fmla="*/ 1603620 h 1637910"/>
                  <a:gd name="connsiteX10" fmla="*/ 345340 w 1552692"/>
                  <a:gd name="connsiteY10" fmla="*/ 1637910 h 1637910"/>
                  <a:gd name="connsiteX11" fmla="*/ 7202 w 1552692"/>
                  <a:gd name="connsiteY11" fmla="*/ 182490 h 1637910"/>
                  <a:gd name="connsiteX12" fmla="*/ 191987 w 1552692"/>
                  <a:gd name="connsiteY12" fmla="*/ 1499798 h 1637910"/>
                  <a:gd name="connsiteX13" fmla="*/ 287237 w 1552692"/>
                  <a:gd name="connsiteY13" fmla="*/ 1621718 h 1637910"/>
                  <a:gd name="connsiteX14" fmla="*/ 439637 w 1552692"/>
                  <a:gd name="connsiteY14" fmla="*/ 1599810 h 1637910"/>
                  <a:gd name="connsiteX15" fmla="*/ 1488340 w 1552692"/>
                  <a:gd name="connsiteY15" fmla="*/ 780660 h 1637910"/>
                  <a:gd name="connsiteX16" fmla="*/ 1546442 w 1552692"/>
                  <a:gd name="connsiteY16" fmla="*/ 637785 h 1637910"/>
                  <a:gd name="connsiteX17" fmla="*/ 1451192 w 1552692"/>
                  <a:gd name="connsiteY17" fmla="*/ 515865 h 1637910"/>
                  <a:gd name="connsiteX18" fmla="*/ 217705 w 1552692"/>
                  <a:gd name="connsiteY18" fmla="*/ 17708 h 1637910"/>
                  <a:gd name="connsiteX19" fmla="*/ 65305 w 1552692"/>
                  <a:gd name="connsiteY19" fmla="*/ 39615 h 1637910"/>
                  <a:gd name="connsiteX20" fmla="*/ 7202 w 1552692"/>
                  <a:gd name="connsiteY20" fmla="*/ 182490 h 163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52692" h="1637910">
                    <a:moveTo>
                      <a:pt x="345340" y="1637910"/>
                    </a:moveTo>
                    <a:cubicBezTo>
                      <a:pt x="325337" y="1637910"/>
                      <a:pt x="304382" y="1634100"/>
                      <a:pt x="285332" y="1626480"/>
                    </a:cubicBezTo>
                    <a:cubicBezTo>
                      <a:pt x="231992" y="1604573"/>
                      <a:pt x="194845" y="1557900"/>
                      <a:pt x="187225" y="1500750"/>
                    </a:cubicBezTo>
                    <a:lnTo>
                      <a:pt x="1487" y="182490"/>
                    </a:lnTo>
                    <a:cubicBezTo>
                      <a:pt x="-6133" y="125340"/>
                      <a:pt x="15775" y="70095"/>
                      <a:pt x="61495" y="33900"/>
                    </a:cubicBezTo>
                    <a:cubicBezTo>
                      <a:pt x="107215" y="-1342"/>
                      <a:pt x="166270" y="-9915"/>
                      <a:pt x="219610" y="11993"/>
                    </a:cubicBezTo>
                    <a:lnTo>
                      <a:pt x="1453097" y="510150"/>
                    </a:lnTo>
                    <a:cubicBezTo>
                      <a:pt x="1506437" y="532058"/>
                      <a:pt x="1543585" y="578730"/>
                      <a:pt x="1551205" y="635880"/>
                    </a:cubicBezTo>
                    <a:cubicBezTo>
                      <a:pt x="1558825" y="693030"/>
                      <a:pt x="1536917" y="748275"/>
                      <a:pt x="1491197" y="784470"/>
                    </a:cubicBezTo>
                    <a:lnTo>
                      <a:pt x="442495" y="1603620"/>
                    </a:lnTo>
                    <a:cubicBezTo>
                      <a:pt x="414872" y="1626480"/>
                      <a:pt x="380582" y="1637910"/>
                      <a:pt x="345340" y="1637910"/>
                    </a:cubicBezTo>
                    <a:close/>
                    <a:moveTo>
                      <a:pt x="7202" y="182490"/>
                    </a:moveTo>
                    <a:lnTo>
                      <a:pt x="191987" y="1499798"/>
                    </a:lnTo>
                    <a:cubicBezTo>
                      <a:pt x="199607" y="1555043"/>
                      <a:pt x="234850" y="1600763"/>
                      <a:pt x="287237" y="1621718"/>
                    </a:cubicBezTo>
                    <a:cubicBezTo>
                      <a:pt x="338672" y="1642673"/>
                      <a:pt x="395822" y="1635053"/>
                      <a:pt x="439637" y="1599810"/>
                    </a:cubicBezTo>
                    <a:lnTo>
                      <a:pt x="1488340" y="780660"/>
                    </a:lnTo>
                    <a:cubicBezTo>
                      <a:pt x="1532155" y="746370"/>
                      <a:pt x="1554062" y="693030"/>
                      <a:pt x="1546442" y="637785"/>
                    </a:cubicBezTo>
                    <a:cubicBezTo>
                      <a:pt x="1538822" y="582540"/>
                      <a:pt x="1503580" y="536820"/>
                      <a:pt x="1451192" y="515865"/>
                    </a:cubicBezTo>
                    <a:lnTo>
                      <a:pt x="217705" y="17708"/>
                    </a:lnTo>
                    <a:cubicBezTo>
                      <a:pt x="166270" y="-3247"/>
                      <a:pt x="109120" y="4373"/>
                      <a:pt x="65305" y="39615"/>
                    </a:cubicBezTo>
                    <a:cubicBezTo>
                      <a:pt x="20537" y="72953"/>
                      <a:pt x="-418" y="127245"/>
                      <a:pt x="7202" y="182490"/>
                    </a:cubicBezTo>
                    <a:close/>
                  </a:path>
                </a:pathLst>
              </a:custGeom>
              <a:grpFill/>
              <a:ln w="9525" cap="flat">
                <a:noFill/>
                <a:prstDash val="solid"/>
                <a:miter/>
              </a:ln>
            </p:spPr>
            <p:txBody>
              <a:bodyPr rtlCol="0" anchor="ctr"/>
              <a:lstStyle/>
              <a:p>
                <a:endParaRPr lang="en-US" sz="1730"/>
              </a:p>
            </p:txBody>
          </p:sp>
          <p:sp>
            <p:nvSpPr>
              <p:cNvPr id="70" name="Freeform: Shape 69">
                <a:extLst>
                  <a:ext uri="{FF2B5EF4-FFF2-40B4-BE49-F238E27FC236}">
                    <a16:creationId xmlns:a16="http://schemas.microsoft.com/office/drawing/2014/main" id="{EBA2E409-2F87-44E1-BDE0-C3F0C5F0EE68}"/>
                  </a:ext>
                </a:extLst>
              </p:cNvPr>
              <p:cNvSpPr/>
              <p:nvPr/>
            </p:nvSpPr>
            <p:spPr>
              <a:xfrm>
                <a:off x="5617251" y="2793839"/>
                <a:ext cx="1577256" cy="1626394"/>
              </a:xfrm>
              <a:custGeom>
                <a:avLst/>
                <a:gdLst>
                  <a:gd name="connsiteX0" fmla="*/ 159026 w 1577256"/>
                  <a:gd name="connsiteY0" fmla="*/ 1626395 h 1626394"/>
                  <a:gd name="connsiteX1" fmla="*/ 55203 w 1577256"/>
                  <a:gd name="connsiteY1" fmla="*/ 1587342 h 1626394"/>
                  <a:gd name="connsiteX2" fmla="*/ 2816 w 1577256"/>
                  <a:gd name="connsiteY2" fmla="*/ 1435895 h 1626394"/>
                  <a:gd name="connsiteX3" fmla="*/ 256181 w 1577256"/>
                  <a:gd name="connsiteY3" fmla="*/ 130017 h 1626394"/>
                  <a:gd name="connsiteX4" fmla="*/ 360956 w 1577256"/>
                  <a:gd name="connsiteY4" fmla="*/ 9050 h 1626394"/>
                  <a:gd name="connsiteX5" fmla="*/ 518118 w 1577256"/>
                  <a:gd name="connsiteY5" fmla="*/ 39530 h 1626394"/>
                  <a:gd name="connsiteX6" fmla="*/ 1522053 w 1577256"/>
                  <a:gd name="connsiteY6" fmla="*/ 912019 h 1626394"/>
                  <a:gd name="connsiteX7" fmla="*/ 1574441 w 1577256"/>
                  <a:gd name="connsiteY7" fmla="*/ 1063467 h 1626394"/>
                  <a:gd name="connsiteX8" fmla="*/ 1469666 w 1577256"/>
                  <a:gd name="connsiteY8" fmla="*/ 1184435 h 1626394"/>
                  <a:gd name="connsiteX9" fmla="*/ 211413 w 1577256"/>
                  <a:gd name="connsiteY9" fmla="*/ 1616870 h 1626394"/>
                  <a:gd name="connsiteX10" fmla="*/ 159026 w 1577256"/>
                  <a:gd name="connsiteY10" fmla="*/ 1626395 h 1626394"/>
                  <a:gd name="connsiteX11" fmla="*/ 259038 w 1577256"/>
                  <a:gd name="connsiteY11" fmla="*/ 130017 h 1626394"/>
                  <a:gd name="connsiteX12" fmla="*/ 261896 w 1577256"/>
                  <a:gd name="connsiteY12" fmla="*/ 130970 h 1626394"/>
                  <a:gd name="connsiteX13" fmla="*/ 7578 w 1577256"/>
                  <a:gd name="connsiteY13" fmla="*/ 1436847 h 1626394"/>
                  <a:gd name="connsiteX14" fmla="*/ 58061 w 1577256"/>
                  <a:gd name="connsiteY14" fmla="*/ 1582580 h 1626394"/>
                  <a:gd name="connsiteX15" fmla="*/ 209508 w 1577256"/>
                  <a:gd name="connsiteY15" fmla="*/ 1612107 h 1626394"/>
                  <a:gd name="connsiteX16" fmla="*/ 1467761 w 1577256"/>
                  <a:gd name="connsiteY16" fmla="*/ 1178720 h 1626394"/>
                  <a:gd name="connsiteX17" fmla="*/ 1568726 w 1577256"/>
                  <a:gd name="connsiteY17" fmla="*/ 1062515 h 1626394"/>
                  <a:gd name="connsiteX18" fmla="*/ 1518243 w 1577256"/>
                  <a:gd name="connsiteY18" fmla="*/ 916782 h 1626394"/>
                  <a:gd name="connsiteX19" fmla="*/ 514308 w 1577256"/>
                  <a:gd name="connsiteY19" fmla="*/ 43340 h 1626394"/>
                  <a:gd name="connsiteX20" fmla="*/ 362861 w 1577256"/>
                  <a:gd name="connsiteY20" fmla="*/ 13812 h 1626394"/>
                  <a:gd name="connsiteX21" fmla="*/ 261896 w 1577256"/>
                  <a:gd name="connsiteY21" fmla="*/ 130017 h 1626394"/>
                  <a:gd name="connsiteX22" fmla="*/ 259038 w 1577256"/>
                  <a:gd name="connsiteY22" fmla="*/ 130017 h 162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77256" h="1626394">
                    <a:moveTo>
                      <a:pt x="159026" y="1626395"/>
                    </a:moveTo>
                    <a:cubicBezTo>
                      <a:pt x="120926" y="1626395"/>
                      <a:pt x="84731" y="1613060"/>
                      <a:pt x="55203" y="1587342"/>
                    </a:cubicBezTo>
                    <a:cubicBezTo>
                      <a:pt x="11388" y="1549242"/>
                      <a:pt x="-7662" y="1493045"/>
                      <a:pt x="2816" y="1435895"/>
                    </a:cubicBezTo>
                    <a:lnTo>
                      <a:pt x="256181" y="130017"/>
                    </a:lnTo>
                    <a:cubicBezTo>
                      <a:pt x="267611" y="72867"/>
                      <a:pt x="306663" y="28100"/>
                      <a:pt x="360956" y="9050"/>
                    </a:cubicBezTo>
                    <a:cubicBezTo>
                      <a:pt x="415248" y="-10000"/>
                      <a:pt x="474303" y="1430"/>
                      <a:pt x="518118" y="39530"/>
                    </a:cubicBezTo>
                    <a:lnTo>
                      <a:pt x="1522053" y="912019"/>
                    </a:lnTo>
                    <a:cubicBezTo>
                      <a:pt x="1565868" y="950119"/>
                      <a:pt x="1584918" y="1006317"/>
                      <a:pt x="1574441" y="1063467"/>
                    </a:cubicBezTo>
                    <a:cubicBezTo>
                      <a:pt x="1563011" y="1120617"/>
                      <a:pt x="1523958" y="1165385"/>
                      <a:pt x="1469666" y="1184435"/>
                    </a:cubicBezTo>
                    <a:lnTo>
                      <a:pt x="211413" y="1616870"/>
                    </a:lnTo>
                    <a:cubicBezTo>
                      <a:pt x="194268" y="1623537"/>
                      <a:pt x="176171" y="1626395"/>
                      <a:pt x="159026" y="1626395"/>
                    </a:cubicBezTo>
                    <a:close/>
                    <a:moveTo>
                      <a:pt x="259038" y="130017"/>
                    </a:moveTo>
                    <a:lnTo>
                      <a:pt x="261896" y="130970"/>
                    </a:lnTo>
                    <a:lnTo>
                      <a:pt x="7578" y="1436847"/>
                    </a:lnTo>
                    <a:cubicBezTo>
                      <a:pt x="-2899" y="1492092"/>
                      <a:pt x="16151" y="1546385"/>
                      <a:pt x="58061" y="1582580"/>
                    </a:cubicBezTo>
                    <a:cubicBezTo>
                      <a:pt x="99971" y="1618775"/>
                      <a:pt x="157121" y="1630205"/>
                      <a:pt x="209508" y="1612107"/>
                    </a:cubicBezTo>
                    <a:lnTo>
                      <a:pt x="1467761" y="1178720"/>
                    </a:lnTo>
                    <a:cubicBezTo>
                      <a:pt x="1520148" y="1160622"/>
                      <a:pt x="1558248" y="1116807"/>
                      <a:pt x="1568726" y="1062515"/>
                    </a:cubicBezTo>
                    <a:cubicBezTo>
                      <a:pt x="1579203" y="1007269"/>
                      <a:pt x="1560153" y="952977"/>
                      <a:pt x="1518243" y="916782"/>
                    </a:cubicBezTo>
                    <a:lnTo>
                      <a:pt x="514308" y="43340"/>
                    </a:lnTo>
                    <a:cubicBezTo>
                      <a:pt x="472398" y="7145"/>
                      <a:pt x="415248" y="-4285"/>
                      <a:pt x="362861" y="13812"/>
                    </a:cubicBezTo>
                    <a:cubicBezTo>
                      <a:pt x="310473" y="31910"/>
                      <a:pt x="272373" y="75725"/>
                      <a:pt x="261896" y="130017"/>
                    </a:cubicBezTo>
                    <a:lnTo>
                      <a:pt x="259038" y="130017"/>
                    </a:lnTo>
                    <a:close/>
                  </a:path>
                </a:pathLst>
              </a:custGeom>
              <a:grpFill/>
              <a:ln w="9525" cap="flat">
                <a:noFill/>
                <a:prstDash val="solid"/>
                <a:miter/>
              </a:ln>
            </p:spPr>
            <p:txBody>
              <a:bodyPr rtlCol="0" anchor="ctr"/>
              <a:lstStyle/>
              <a:p>
                <a:endParaRPr lang="en-US" sz="1730"/>
              </a:p>
            </p:txBody>
          </p:sp>
          <p:sp>
            <p:nvSpPr>
              <p:cNvPr id="71" name="Freeform: Shape 70">
                <a:extLst>
                  <a:ext uri="{FF2B5EF4-FFF2-40B4-BE49-F238E27FC236}">
                    <a16:creationId xmlns:a16="http://schemas.microsoft.com/office/drawing/2014/main" id="{4B3569C1-CDDE-4300-A777-F5A88095235D}"/>
                  </a:ext>
                </a:extLst>
              </p:cNvPr>
              <p:cNvSpPr/>
              <p:nvPr/>
            </p:nvSpPr>
            <p:spPr>
              <a:xfrm>
                <a:off x="5392895" y="2761931"/>
                <a:ext cx="1648777" cy="1472564"/>
              </a:xfrm>
              <a:custGeom>
                <a:avLst/>
                <a:gdLst>
                  <a:gd name="connsiteX0" fmla="*/ 1490186 w 1648777"/>
                  <a:gd name="connsiteY0" fmla="*/ 1472565 h 1472564"/>
                  <a:gd name="connsiteX1" fmla="*/ 159544 w 1648777"/>
                  <a:gd name="connsiteY1" fmla="*/ 1472565 h 1472564"/>
                  <a:gd name="connsiteX2" fmla="*/ 21431 w 1648777"/>
                  <a:gd name="connsiteY2" fmla="*/ 1392555 h 1472564"/>
                  <a:gd name="connsiteX3" fmla="*/ 21431 w 1648777"/>
                  <a:gd name="connsiteY3" fmla="*/ 1232535 h 1472564"/>
                  <a:gd name="connsiteX4" fmla="*/ 686276 w 1648777"/>
                  <a:gd name="connsiteY4" fmla="*/ 80010 h 1472564"/>
                  <a:gd name="connsiteX5" fmla="*/ 824389 w 1648777"/>
                  <a:gd name="connsiteY5" fmla="*/ 0 h 1472564"/>
                  <a:gd name="connsiteX6" fmla="*/ 824389 w 1648777"/>
                  <a:gd name="connsiteY6" fmla="*/ 0 h 1472564"/>
                  <a:gd name="connsiteX7" fmla="*/ 962501 w 1648777"/>
                  <a:gd name="connsiteY7" fmla="*/ 80010 h 1472564"/>
                  <a:gd name="connsiteX8" fmla="*/ 1627346 w 1648777"/>
                  <a:gd name="connsiteY8" fmla="*/ 1232535 h 1472564"/>
                  <a:gd name="connsiteX9" fmla="*/ 1627346 w 1648777"/>
                  <a:gd name="connsiteY9" fmla="*/ 1392555 h 1472564"/>
                  <a:gd name="connsiteX10" fmla="*/ 1490186 w 1648777"/>
                  <a:gd name="connsiteY10" fmla="*/ 1472565 h 1472564"/>
                  <a:gd name="connsiteX11" fmla="*/ 691039 w 1648777"/>
                  <a:gd name="connsiteY11" fmla="*/ 83820 h 1472564"/>
                  <a:gd name="connsiteX12" fmla="*/ 26194 w 1648777"/>
                  <a:gd name="connsiteY12" fmla="*/ 1236345 h 1472564"/>
                  <a:gd name="connsiteX13" fmla="*/ 26194 w 1648777"/>
                  <a:gd name="connsiteY13" fmla="*/ 1390650 h 1472564"/>
                  <a:gd name="connsiteX14" fmla="*/ 159544 w 1648777"/>
                  <a:gd name="connsiteY14" fmla="*/ 1467803 h 1472564"/>
                  <a:gd name="connsiteX15" fmla="*/ 1490186 w 1648777"/>
                  <a:gd name="connsiteY15" fmla="*/ 1467803 h 1472564"/>
                  <a:gd name="connsiteX16" fmla="*/ 1623536 w 1648777"/>
                  <a:gd name="connsiteY16" fmla="*/ 1390650 h 1472564"/>
                  <a:gd name="connsiteX17" fmla="*/ 1623536 w 1648777"/>
                  <a:gd name="connsiteY17" fmla="*/ 1236345 h 1472564"/>
                  <a:gd name="connsiteX18" fmla="*/ 958691 w 1648777"/>
                  <a:gd name="connsiteY18" fmla="*/ 83820 h 1472564"/>
                  <a:gd name="connsiteX19" fmla="*/ 825341 w 1648777"/>
                  <a:gd name="connsiteY19" fmla="*/ 6668 h 1472564"/>
                  <a:gd name="connsiteX20" fmla="*/ 691039 w 1648777"/>
                  <a:gd name="connsiteY20" fmla="*/ 83820 h 1472564"/>
                  <a:gd name="connsiteX21" fmla="*/ 691039 w 1648777"/>
                  <a:gd name="connsiteY21" fmla="*/ 83820 h 1472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48777" h="1472564">
                    <a:moveTo>
                      <a:pt x="1490186" y="1472565"/>
                    </a:moveTo>
                    <a:lnTo>
                      <a:pt x="159544" y="1472565"/>
                    </a:lnTo>
                    <a:cubicBezTo>
                      <a:pt x="101441" y="1472565"/>
                      <a:pt x="50006" y="1443038"/>
                      <a:pt x="21431" y="1392555"/>
                    </a:cubicBezTo>
                    <a:cubicBezTo>
                      <a:pt x="-7144" y="1342073"/>
                      <a:pt x="-7144" y="1283018"/>
                      <a:pt x="21431" y="1232535"/>
                    </a:cubicBezTo>
                    <a:lnTo>
                      <a:pt x="686276" y="80010"/>
                    </a:lnTo>
                    <a:cubicBezTo>
                      <a:pt x="714851" y="29528"/>
                      <a:pt x="767239" y="0"/>
                      <a:pt x="824389" y="0"/>
                    </a:cubicBezTo>
                    <a:cubicBezTo>
                      <a:pt x="824389" y="0"/>
                      <a:pt x="824389" y="0"/>
                      <a:pt x="824389" y="0"/>
                    </a:cubicBezTo>
                    <a:cubicBezTo>
                      <a:pt x="882491" y="0"/>
                      <a:pt x="933926" y="29528"/>
                      <a:pt x="962501" y="80010"/>
                    </a:cubicBezTo>
                    <a:lnTo>
                      <a:pt x="1627346" y="1232535"/>
                    </a:lnTo>
                    <a:cubicBezTo>
                      <a:pt x="1655921" y="1283018"/>
                      <a:pt x="1655921" y="1342073"/>
                      <a:pt x="1627346" y="1392555"/>
                    </a:cubicBezTo>
                    <a:cubicBezTo>
                      <a:pt x="1599724" y="1443038"/>
                      <a:pt x="1548289" y="1472565"/>
                      <a:pt x="1490186" y="1472565"/>
                    </a:cubicBezTo>
                    <a:close/>
                    <a:moveTo>
                      <a:pt x="691039" y="83820"/>
                    </a:moveTo>
                    <a:lnTo>
                      <a:pt x="26194" y="1236345"/>
                    </a:lnTo>
                    <a:cubicBezTo>
                      <a:pt x="-1429" y="1284923"/>
                      <a:pt x="-1429" y="1342073"/>
                      <a:pt x="26194" y="1390650"/>
                    </a:cubicBezTo>
                    <a:cubicBezTo>
                      <a:pt x="53816" y="1439228"/>
                      <a:pt x="104299" y="1467803"/>
                      <a:pt x="159544" y="1467803"/>
                    </a:cubicBezTo>
                    <a:lnTo>
                      <a:pt x="1490186" y="1467803"/>
                    </a:lnTo>
                    <a:cubicBezTo>
                      <a:pt x="1546384" y="1467803"/>
                      <a:pt x="1595914" y="1439228"/>
                      <a:pt x="1623536" y="1390650"/>
                    </a:cubicBezTo>
                    <a:cubicBezTo>
                      <a:pt x="1651159" y="1342073"/>
                      <a:pt x="1651159" y="1284923"/>
                      <a:pt x="1623536" y="1236345"/>
                    </a:cubicBezTo>
                    <a:lnTo>
                      <a:pt x="958691" y="83820"/>
                    </a:lnTo>
                    <a:cubicBezTo>
                      <a:pt x="931069" y="35243"/>
                      <a:pt x="880586" y="6668"/>
                      <a:pt x="825341" y="6668"/>
                    </a:cubicBezTo>
                    <a:cubicBezTo>
                      <a:pt x="769144" y="6668"/>
                      <a:pt x="719614" y="35243"/>
                      <a:pt x="691039" y="83820"/>
                    </a:cubicBezTo>
                    <a:lnTo>
                      <a:pt x="691039" y="83820"/>
                    </a:lnTo>
                    <a:close/>
                  </a:path>
                </a:pathLst>
              </a:custGeom>
              <a:grpFill/>
              <a:ln w="9525" cap="flat">
                <a:noFill/>
                <a:prstDash val="solid"/>
                <a:miter/>
              </a:ln>
            </p:spPr>
            <p:txBody>
              <a:bodyPr rtlCol="0" anchor="ctr"/>
              <a:lstStyle/>
              <a:p>
                <a:endParaRPr lang="en-US" sz="1730"/>
              </a:p>
            </p:txBody>
          </p:sp>
        </p:grpSp>
        <p:sp>
          <p:nvSpPr>
            <p:cNvPr id="39" name="Oval 38">
              <a:extLst>
                <a:ext uri="{FF2B5EF4-FFF2-40B4-BE49-F238E27FC236}">
                  <a16:creationId xmlns:a16="http://schemas.microsoft.com/office/drawing/2014/main" id="{9AE111FB-FF99-4626-BF15-A4F33CA3E1B5}"/>
                </a:ext>
              </a:extLst>
            </p:cNvPr>
            <p:cNvSpPr/>
            <p:nvPr userDrawn="1"/>
          </p:nvSpPr>
          <p:spPr bwMode="auto">
            <a:xfrm>
              <a:off x="7282905" y="3548967"/>
              <a:ext cx="124272" cy="124290"/>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40" name="Oval 39">
              <a:extLst>
                <a:ext uri="{FF2B5EF4-FFF2-40B4-BE49-F238E27FC236}">
                  <a16:creationId xmlns:a16="http://schemas.microsoft.com/office/drawing/2014/main" id="{EEBF4D1F-7718-4CBE-B978-16FFCC2E3239}"/>
                </a:ext>
              </a:extLst>
            </p:cNvPr>
            <p:cNvSpPr/>
            <p:nvPr userDrawn="1"/>
          </p:nvSpPr>
          <p:spPr bwMode="auto">
            <a:xfrm>
              <a:off x="10896617" y="2909240"/>
              <a:ext cx="124272" cy="124290"/>
            </a:xfrm>
            <a:prstGeom prst="ellipse">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41" name="Oval 40">
              <a:extLst>
                <a:ext uri="{FF2B5EF4-FFF2-40B4-BE49-F238E27FC236}">
                  <a16:creationId xmlns:a16="http://schemas.microsoft.com/office/drawing/2014/main" id="{59426D11-A3B4-4FDE-8641-D925588DAB39}"/>
                </a:ext>
              </a:extLst>
            </p:cNvPr>
            <p:cNvSpPr/>
            <p:nvPr userDrawn="1"/>
          </p:nvSpPr>
          <p:spPr bwMode="auto">
            <a:xfrm>
              <a:off x="9437993" y="5187887"/>
              <a:ext cx="124272" cy="124290"/>
            </a:xfrm>
            <a:prstGeom prst="ellipse">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42" name="Oval 41">
              <a:extLst>
                <a:ext uri="{FF2B5EF4-FFF2-40B4-BE49-F238E27FC236}">
                  <a16:creationId xmlns:a16="http://schemas.microsoft.com/office/drawing/2014/main" id="{57EDB010-9BE7-4344-984B-7453B4FF8307}"/>
                </a:ext>
              </a:extLst>
            </p:cNvPr>
            <p:cNvSpPr/>
            <p:nvPr userDrawn="1"/>
          </p:nvSpPr>
          <p:spPr bwMode="auto">
            <a:xfrm>
              <a:off x="9087616" y="1541433"/>
              <a:ext cx="124272" cy="124290"/>
            </a:xfrm>
            <a:prstGeom prst="ellipse">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43" name="Oval 42">
              <a:extLst>
                <a:ext uri="{FF2B5EF4-FFF2-40B4-BE49-F238E27FC236}">
                  <a16:creationId xmlns:a16="http://schemas.microsoft.com/office/drawing/2014/main" id="{786CA2CE-9797-4C92-9057-B3C8D9338727}"/>
                </a:ext>
              </a:extLst>
            </p:cNvPr>
            <p:cNvSpPr/>
            <p:nvPr userDrawn="1"/>
          </p:nvSpPr>
          <p:spPr bwMode="auto">
            <a:xfrm>
              <a:off x="9052314" y="3314275"/>
              <a:ext cx="229418" cy="229450"/>
            </a:xfrm>
            <a:prstGeom prst="ellipse">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44" name="Oval 43">
              <a:extLst>
                <a:ext uri="{FF2B5EF4-FFF2-40B4-BE49-F238E27FC236}">
                  <a16:creationId xmlns:a16="http://schemas.microsoft.com/office/drawing/2014/main" id="{F9A1662E-1481-432B-8DC4-FF834AA60F57}"/>
                </a:ext>
              </a:extLst>
            </p:cNvPr>
            <p:cNvSpPr/>
            <p:nvPr userDrawn="1"/>
          </p:nvSpPr>
          <p:spPr bwMode="auto">
            <a:xfrm>
              <a:off x="9104887" y="2889394"/>
              <a:ext cx="124272" cy="124290"/>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45" name="Oval 44">
              <a:extLst>
                <a:ext uri="{FF2B5EF4-FFF2-40B4-BE49-F238E27FC236}">
                  <a16:creationId xmlns:a16="http://schemas.microsoft.com/office/drawing/2014/main" id="{715F718A-84C5-42DA-9B9C-64E200753714}"/>
                </a:ext>
              </a:extLst>
            </p:cNvPr>
            <p:cNvSpPr/>
            <p:nvPr userDrawn="1"/>
          </p:nvSpPr>
          <p:spPr bwMode="auto">
            <a:xfrm>
              <a:off x="9104887" y="3844315"/>
              <a:ext cx="124272" cy="124290"/>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46" name="Oval 45">
              <a:extLst>
                <a:ext uri="{FF2B5EF4-FFF2-40B4-BE49-F238E27FC236}">
                  <a16:creationId xmlns:a16="http://schemas.microsoft.com/office/drawing/2014/main" id="{48AC1770-CB0D-4E0F-BBE4-41A23A7256AC}"/>
                </a:ext>
              </a:extLst>
            </p:cNvPr>
            <p:cNvSpPr/>
            <p:nvPr userDrawn="1"/>
          </p:nvSpPr>
          <p:spPr bwMode="auto">
            <a:xfrm rot="16200000">
              <a:off x="8628699" y="3366864"/>
              <a:ext cx="124290" cy="124272"/>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47" name="Oval 46">
              <a:extLst>
                <a:ext uri="{FF2B5EF4-FFF2-40B4-BE49-F238E27FC236}">
                  <a16:creationId xmlns:a16="http://schemas.microsoft.com/office/drawing/2014/main" id="{4DE4736B-6655-4B31-833F-1C130B67E3D0}"/>
                </a:ext>
              </a:extLst>
            </p:cNvPr>
            <p:cNvSpPr/>
            <p:nvPr userDrawn="1"/>
          </p:nvSpPr>
          <p:spPr bwMode="auto">
            <a:xfrm rot="16200000">
              <a:off x="9583486" y="3366864"/>
              <a:ext cx="124290" cy="124272"/>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2488817992"/>
      </p:ext>
    </p:extLst>
  </p:cSld>
  <p:clrMapOvr>
    <a:masterClrMapping/>
  </p:clrMapOvr>
  <p:transition>
    <p:fade/>
  </p:transition>
  <p:hf sldNum="0" hdr="0" ftr="0" dt="0"/>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Title slide with graphic 3">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E4AC65-3150-034F-B089-A8B21D5F2E61}"/>
              </a:ext>
            </a:extLst>
          </p:cNvPr>
          <p:cNvSpPr>
            <a:spLocks noGrp="1"/>
          </p:cNvSpPr>
          <p:nvPr>
            <p:ph type="title" hasCustomPrompt="1"/>
          </p:nvPr>
        </p:nvSpPr>
        <p:spPr>
          <a:xfrm>
            <a:off x="428681" y="2532448"/>
            <a:ext cx="5428936" cy="1793104"/>
          </a:xfrm>
          <a:prstGeom prst="rect">
            <a:avLst/>
          </a:prstGeom>
          <a:noFill/>
        </p:spPr>
        <p:txBody>
          <a:bodyPr lIns="0" tIns="0" rIns="0" bIns="182880" anchor="b" anchorCtr="0"/>
          <a:lstStyle>
            <a:lvl1pPr>
              <a:defRPr sz="4800" strike="noStrike" spc="-49" baseline="0">
                <a:solidFill>
                  <a:schemeClr val="tx1"/>
                </a:solidFill>
              </a:defRPr>
            </a:lvl1pPr>
          </a:lstStyle>
          <a:p>
            <a:r>
              <a:rPr lang="en-US" dirty="0"/>
              <a:t>Azure presentation</a:t>
            </a:r>
            <a:br>
              <a:rPr lang="en-US" dirty="0"/>
            </a:br>
            <a:r>
              <a:rPr lang="en-US" dirty="0"/>
              <a:t>title or event name</a:t>
            </a:r>
          </a:p>
        </p:txBody>
      </p:sp>
      <p:sp>
        <p:nvSpPr>
          <p:cNvPr id="6" name="Text Placeholder 10">
            <a:extLst>
              <a:ext uri="{FF2B5EF4-FFF2-40B4-BE49-F238E27FC236}">
                <a16:creationId xmlns:a16="http://schemas.microsoft.com/office/drawing/2014/main" id="{29B09652-4E45-F04D-8357-20491F718B1A}"/>
              </a:ext>
            </a:extLst>
          </p:cNvPr>
          <p:cNvSpPr>
            <a:spLocks noGrp="1"/>
          </p:cNvSpPr>
          <p:nvPr>
            <p:ph type="body" sz="quarter" idx="15" hasCustomPrompt="1"/>
          </p:nvPr>
        </p:nvSpPr>
        <p:spPr>
          <a:xfrm>
            <a:off x="442466" y="4350114"/>
            <a:ext cx="5413394" cy="738664"/>
          </a:xfrm>
          <a:prstGeom prst="rect">
            <a:avLst/>
          </a:prstGeom>
        </p:spPr>
        <p:txBody>
          <a:bodyPr/>
          <a:lstStyle>
            <a:lvl1pPr>
              <a:defRPr sz="1800">
                <a:solidFill>
                  <a:schemeClr val="tx1"/>
                </a:solidFill>
              </a:defRPr>
            </a:lvl1pPr>
            <a:lvl2pPr>
              <a:defRPr sz="1765">
                <a:solidFill>
                  <a:srgbClr val="000000"/>
                </a:solidFill>
              </a:defRPr>
            </a:lvl2pPr>
            <a:lvl3pPr>
              <a:defRPr sz="1372"/>
            </a:lvl3pPr>
            <a:lvl4pPr>
              <a:defRPr sz="1372"/>
            </a:lvl4pPr>
            <a:lvl5pPr>
              <a:defRPr sz="1029"/>
            </a:lvl5pPr>
          </a:lstStyle>
          <a:p>
            <a:pPr lvl="0"/>
            <a:r>
              <a:rPr lang="en-US"/>
              <a:t>Author name</a:t>
            </a:r>
            <a:br>
              <a:rPr lang="en-US"/>
            </a:br>
            <a:r>
              <a:rPr lang="en-US"/>
              <a:t>Date</a:t>
            </a:r>
          </a:p>
        </p:txBody>
      </p:sp>
      <p:sp>
        <p:nvSpPr>
          <p:cNvPr id="2" name="Footer Placeholder 1">
            <a:extLst>
              <a:ext uri="{FF2B5EF4-FFF2-40B4-BE49-F238E27FC236}">
                <a16:creationId xmlns:a16="http://schemas.microsoft.com/office/drawing/2014/main" id="{C579B1D0-8CEE-4E42-8540-F752DBF0F648}"/>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pic>
        <p:nvPicPr>
          <p:cNvPr id="4" name="Picture 3" descr="A picture containing drawing&#10;&#10;Description automatically generated">
            <a:extLst>
              <a:ext uri="{FF2B5EF4-FFF2-40B4-BE49-F238E27FC236}">
                <a16:creationId xmlns:a16="http://schemas.microsoft.com/office/drawing/2014/main" id="{57D6331F-1A15-46AA-A57A-300CC97487E4}"/>
              </a:ext>
            </a:extLst>
          </p:cNvPr>
          <p:cNvPicPr>
            <a:picLocks noChangeAspect="1"/>
          </p:cNvPicPr>
          <p:nvPr/>
        </p:nvPicPr>
        <p:blipFill>
          <a:blip r:embed="rId2"/>
          <a:stretch>
            <a:fillRect/>
          </a:stretch>
        </p:blipFill>
        <p:spPr>
          <a:xfrm>
            <a:off x="136885" y="159691"/>
            <a:ext cx="2635247" cy="871753"/>
          </a:xfrm>
          <a:prstGeom prst="rect">
            <a:avLst/>
          </a:prstGeom>
        </p:spPr>
      </p:pic>
      <p:sp>
        <p:nvSpPr>
          <p:cNvPr id="72" name="Rectangle 71">
            <a:extLst>
              <a:ext uri="{FF2B5EF4-FFF2-40B4-BE49-F238E27FC236}">
                <a16:creationId xmlns:a16="http://schemas.microsoft.com/office/drawing/2014/main" id="{5E3B1CB1-53A4-41B0-A2BE-8C0CF51F9838}"/>
              </a:ext>
            </a:extLst>
          </p:cNvPr>
          <p:cNvSpPr/>
          <p:nvPr/>
        </p:nvSpPr>
        <p:spPr bwMode="auto">
          <a:xfrm>
            <a:off x="6229842" y="0"/>
            <a:ext cx="5962158"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pic>
        <p:nvPicPr>
          <p:cNvPr id="73" name="Picture 72">
            <a:extLst>
              <a:ext uri="{FF2B5EF4-FFF2-40B4-BE49-F238E27FC236}">
                <a16:creationId xmlns:a16="http://schemas.microsoft.com/office/drawing/2014/main" id="{D680D2A1-07E3-478C-BBA8-560737A2431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111901" y="0"/>
            <a:ext cx="6080099" cy="6858000"/>
          </a:xfrm>
          <a:prstGeom prst="rect">
            <a:avLst/>
          </a:prstGeom>
        </p:spPr>
      </p:pic>
      <p:grpSp>
        <p:nvGrpSpPr>
          <p:cNvPr id="74" name="Graphic 1">
            <a:extLst>
              <a:ext uri="{FF2B5EF4-FFF2-40B4-BE49-F238E27FC236}">
                <a16:creationId xmlns:a16="http://schemas.microsoft.com/office/drawing/2014/main" id="{4D1B2C3D-109D-46DF-9BA8-640EAF66A03A}"/>
              </a:ext>
            </a:extLst>
          </p:cNvPr>
          <p:cNvGrpSpPr/>
          <p:nvPr/>
        </p:nvGrpSpPr>
        <p:grpSpPr>
          <a:xfrm>
            <a:off x="6600946" y="859776"/>
            <a:ext cx="5148588" cy="5138447"/>
            <a:chOff x="5179859" y="2459480"/>
            <a:chExt cx="2077534" cy="2073148"/>
          </a:xfrm>
          <a:gradFill>
            <a:gsLst>
              <a:gs pos="100000">
                <a:schemeClr val="tx2"/>
              </a:gs>
              <a:gs pos="23000">
                <a:schemeClr val="accent5"/>
              </a:gs>
            </a:gsLst>
            <a:lin ang="10800000" scaled="1"/>
          </a:gradFill>
        </p:grpSpPr>
        <p:sp>
          <p:nvSpPr>
            <p:cNvPr id="75" name="Freeform: Shape 74">
              <a:extLst>
                <a:ext uri="{FF2B5EF4-FFF2-40B4-BE49-F238E27FC236}">
                  <a16:creationId xmlns:a16="http://schemas.microsoft.com/office/drawing/2014/main" id="{4DD6AF04-319F-47B0-AAC8-6520DF9B67CE}"/>
                </a:ext>
              </a:extLst>
            </p:cNvPr>
            <p:cNvSpPr/>
            <p:nvPr/>
          </p:nvSpPr>
          <p:spPr>
            <a:xfrm>
              <a:off x="5496685" y="2820334"/>
              <a:ext cx="1592644" cy="1616092"/>
            </a:xfrm>
            <a:custGeom>
              <a:avLst/>
              <a:gdLst>
                <a:gd name="connsiteX0" fmla="*/ 1132079 w 1592644"/>
                <a:gd name="connsiteY0" fmla="*/ 1616093 h 1616092"/>
                <a:gd name="connsiteX1" fmla="*/ 1023494 w 1592644"/>
                <a:gd name="connsiteY1" fmla="*/ 1573230 h 1616092"/>
                <a:gd name="connsiteX2" fmla="*/ 50991 w 1592644"/>
                <a:gd name="connsiteY2" fmla="*/ 665498 h 1616092"/>
                <a:gd name="connsiteX3" fmla="*/ 4319 w 1592644"/>
                <a:gd name="connsiteY3" fmla="*/ 513098 h 1616092"/>
                <a:gd name="connsiteX4" fmla="*/ 112904 w 1592644"/>
                <a:gd name="connsiteY4" fmla="*/ 395940 h 1616092"/>
                <a:gd name="connsiteX5" fmla="*/ 1385444 w 1592644"/>
                <a:gd name="connsiteY5" fmla="*/ 7320 h 1616092"/>
                <a:gd name="connsiteX6" fmla="*/ 1541654 w 1592644"/>
                <a:gd name="connsiteY6" fmla="*/ 43515 h 1616092"/>
                <a:gd name="connsiteX7" fmla="*/ 1588326 w 1592644"/>
                <a:gd name="connsiteY7" fmla="*/ 195915 h 1616092"/>
                <a:gd name="connsiteX8" fmla="*/ 1289241 w 1592644"/>
                <a:gd name="connsiteY8" fmla="*/ 1492268 h 1616092"/>
                <a:gd name="connsiteX9" fmla="*/ 1180656 w 1592644"/>
                <a:gd name="connsiteY9" fmla="*/ 1609425 h 1616092"/>
                <a:gd name="connsiteX10" fmla="*/ 1132079 w 1592644"/>
                <a:gd name="connsiteY10" fmla="*/ 1616093 h 1616092"/>
                <a:gd name="connsiteX11" fmla="*/ 54801 w 1592644"/>
                <a:gd name="connsiteY11" fmla="*/ 661688 h 1616092"/>
                <a:gd name="connsiteX12" fmla="*/ 1028256 w 1592644"/>
                <a:gd name="connsiteY12" fmla="*/ 1569420 h 1616092"/>
                <a:gd name="connsiteX13" fmla="*/ 1178751 w 1592644"/>
                <a:gd name="connsiteY13" fmla="*/ 1603710 h 1616092"/>
                <a:gd name="connsiteX14" fmla="*/ 1284479 w 1592644"/>
                <a:gd name="connsiteY14" fmla="*/ 1490363 h 1616092"/>
                <a:gd name="connsiteX15" fmla="*/ 1583564 w 1592644"/>
                <a:gd name="connsiteY15" fmla="*/ 194010 h 1616092"/>
                <a:gd name="connsiteX16" fmla="*/ 1538796 w 1592644"/>
                <a:gd name="connsiteY16" fmla="*/ 46373 h 1616092"/>
                <a:gd name="connsiteX17" fmla="*/ 1388301 w 1592644"/>
                <a:gd name="connsiteY17" fmla="*/ 12083 h 1616092"/>
                <a:gd name="connsiteX18" fmla="*/ 114809 w 1592644"/>
                <a:gd name="connsiteY18" fmla="*/ 401655 h 1616092"/>
                <a:gd name="connsiteX19" fmla="*/ 9081 w 1592644"/>
                <a:gd name="connsiteY19" fmla="*/ 515003 h 1616092"/>
                <a:gd name="connsiteX20" fmla="*/ 54801 w 1592644"/>
                <a:gd name="connsiteY20" fmla="*/ 661688 h 1616092"/>
                <a:gd name="connsiteX21" fmla="*/ 54801 w 1592644"/>
                <a:gd name="connsiteY21" fmla="*/ 661688 h 161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2644" h="1616092">
                  <a:moveTo>
                    <a:pt x="1132079" y="1616093"/>
                  </a:moveTo>
                  <a:cubicBezTo>
                    <a:pt x="1092074" y="1616093"/>
                    <a:pt x="1053974" y="1600853"/>
                    <a:pt x="1023494" y="1573230"/>
                  </a:cubicBezTo>
                  <a:lnTo>
                    <a:pt x="50991" y="665498"/>
                  </a:lnTo>
                  <a:cubicBezTo>
                    <a:pt x="9081" y="626445"/>
                    <a:pt x="-9016" y="569295"/>
                    <a:pt x="4319" y="513098"/>
                  </a:cubicBezTo>
                  <a:cubicBezTo>
                    <a:pt x="17654" y="456900"/>
                    <a:pt x="57659" y="413085"/>
                    <a:pt x="112904" y="395940"/>
                  </a:cubicBezTo>
                  <a:lnTo>
                    <a:pt x="1385444" y="7320"/>
                  </a:lnTo>
                  <a:cubicBezTo>
                    <a:pt x="1440689" y="-9825"/>
                    <a:pt x="1498791" y="3510"/>
                    <a:pt x="1541654" y="43515"/>
                  </a:cubicBezTo>
                  <a:cubicBezTo>
                    <a:pt x="1583564" y="82568"/>
                    <a:pt x="1601661" y="139718"/>
                    <a:pt x="1588326" y="195915"/>
                  </a:cubicBezTo>
                  <a:lnTo>
                    <a:pt x="1289241" y="1492268"/>
                  </a:lnTo>
                  <a:cubicBezTo>
                    <a:pt x="1275906" y="1548465"/>
                    <a:pt x="1235901" y="1592280"/>
                    <a:pt x="1180656" y="1609425"/>
                  </a:cubicBezTo>
                  <a:cubicBezTo>
                    <a:pt x="1163511" y="1614188"/>
                    <a:pt x="1148271" y="1616093"/>
                    <a:pt x="1132079" y="1616093"/>
                  </a:cubicBezTo>
                  <a:close/>
                  <a:moveTo>
                    <a:pt x="54801" y="661688"/>
                  </a:moveTo>
                  <a:lnTo>
                    <a:pt x="1028256" y="1569420"/>
                  </a:lnTo>
                  <a:cubicBezTo>
                    <a:pt x="1069214" y="1607520"/>
                    <a:pt x="1125411" y="1620855"/>
                    <a:pt x="1178751" y="1603710"/>
                  </a:cubicBezTo>
                  <a:cubicBezTo>
                    <a:pt x="1232091" y="1587518"/>
                    <a:pt x="1271144" y="1545608"/>
                    <a:pt x="1284479" y="1490363"/>
                  </a:cubicBezTo>
                  <a:lnTo>
                    <a:pt x="1583564" y="194010"/>
                  </a:lnTo>
                  <a:cubicBezTo>
                    <a:pt x="1595946" y="139718"/>
                    <a:pt x="1578801" y="84473"/>
                    <a:pt x="1538796" y="46373"/>
                  </a:cubicBezTo>
                  <a:cubicBezTo>
                    <a:pt x="1497839" y="8273"/>
                    <a:pt x="1441641" y="-5062"/>
                    <a:pt x="1388301" y="12083"/>
                  </a:cubicBezTo>
                  <a:lnTo>
                    <a:pt x="114809" y="401655"/>
                  </a:lnTo>
                  <a:cubicBezTo>
                    <a:pt x="61469" y="417848"/>
                    <a:pt x="22416" y="459758"/>
                    <a:pt x="9081" y="515003"/>
                  </a:cubicBezTo>
                  <a:cubicBezTo>
                    <a:pt x="-3301" y="568343"/>
                    <a:pt x="13844" y="623588"/>
                    <a:pt x="54801" y="661688"/>
                  </a:cubicBezTo>
                  <a:lnTo>
                    <a:pt x="54801" y="661688"/>
                  </a:lnTo>
                  <a:close/>
                </a:path>
              </a:pathLst>
            </a:custGeom>
            <a:grpFill/>
            <a:ln w="9525" cap="flat">
              <a:noFill/>
              <a:prstDash val="solid"/>
              <a:miter/>
            </a:ln>
          </p:spPr>
          <p:txBody>
            <a:bodyPr rtlCol="0" anchor="ctr"/>
            <a:lstStyle/>
            <a:p>
              <a:endParaRPr lang="en-US" sz="1730"/>
            </a:p>
          </p:txBody>
        </p:sp>
        <p:sp>
          <p:nvSpPr>
            <p:cNvPr id="76" name="Freeform: Shape 75">
              <a:extLst>
                <a:ext uri="{FF2B5EF4-FFF2-40B4-BE49-F238E27FC236}">
                  <a16:creationId xmlns:a16="http://schemas.microsoft.com/office/drawing/2014/main" id="{283985E4-C6DA-4D56-A4B2-188AF3D29025}"/>
                </a:ext>
              </a:extLst>
            </p:cNvPr>
            <p:cNvSpPr/>
            <p:nvPr/>
          </p:nvSpPr>
          <p:spPr>
            <a:xfrm>
              <a:off x="5569965" y="3033304"/>
              <a:ext cx="1648967" cy="1494562"/>
            </a:xfrm>
            <a:custGeom>
              <a:avLst/>
              <a:gdLst>
                <a:gd name="connsiteX0" fmla="*/ 784479 w 1648967"/>
                <a:gd name="connsiteY0" fmla="*/ 1494562 h 1494562"/>
                <a:gd name="connsiteX1" fmla="*/ 778764 w 1648967"/>
                <a:gd name="connsiteY1" fmla="*/ 1494562 h 1494562"/>
                <a:gd name="connsiteX2" fmla="*/ 643509 w 1648967"/>
                <a:gd name="connsiteY2" fmla="*/ 1409790 h 1494562"/>
                <a:gd name="connsiteX3" fmla="*/ 18669 w 1648967"/>
                <a:gd name="connsiteY3" fmla="*/ 235357 h 1494562"/>
                <a:gd name="connsiteX4" fmla="*/ 18669 w 1648967"/>
                <a:gd name="connsiteY4" fmla="*/ 235357 h 1494562"/>
                <a:gd name="connsiteX5" fmla="*/ 24384 w 1648967"/>
                <a:gd name="connsiteY5" fmla="*/ 75337 h 1494562"/>
                <a:gd name="connsiteX6" fmla="*/ 165354 w 1648967"/>
                <a:gd name="connsiteY6" fmla="*/ 90 h 1494562"/>
                <a:gd name="connsiteX7" fmla="*/ 1495044 w 1648967"/>
                <a:gd name="connsiteY7" fmla="*/ 46762 h 1494562"/>
                <a:gd name="connsiteX8" fmla="*/ 1630299 w 1648967"/>
                <a:gd name="connsiteY8" fmla="*/ 131535 h 1494562"/>
                <a:gd name="connsiteX9" fmla="*/ 1624584 w 1648967"/>
                <a:gd name="connsiteY9" fmla="*/ 291555 h 1494562"/>
                <a:gd name="connsiteX10" fmla="*/ 919734 w 1648967"/>
                <a:gd name="connsiteY10" fmla="*/ 1419315 h 1494562"/>
                <a:gd name="connsiteX11" fmla="*/ 784479 w 1648967"/>
                <a:gd name="connsiteY11" fmla="*/ 1494562 h 1494562"/>
                <a:gd name="connsiteX12" fmla="*/ 158686 w 1648967"/>
                <a:gd name="connsiteY12" fmla="*/ 5805 h 1494562"/>
                <a:gd name="connsiteX13" fmla="*/ 28194 w 1648967"/>
                <a:gd name="connsiteY13" fmla="*/ 78195 h 1494562"/>
                <a:gd name="connsiteX14" fmla="*/ 22479 w 1648967"/>
                <a:gd name="connsiteY14" fmla="*/ 232500 h 1494562"/>
                <a:gd name="connsiteX15" fmla="*/ 22479 w 1648967"/>
                <a:gd name="connsiteY15" fmla="*/ 232500 h 1494562"/>
                <a:gd name="connsiteX16" fmla="*/ 647319 w 1648967"/>
                <a:gd name="connsiteY16" fmla="*/ 1406932 h 1494562"/>
                <a:gd name="connsiteX17" fmla="*/ 777812 w 1648967"/>
                <a:gd name="connsiteY17" fmla="*/ 1488847 h 1494562"/>
                <a:gd name="connsiteX18" fmla="*/ 914019 w 1648967"/>
                <a:gd name="connsiteY18" fmla="*/ 1416457 h 1494562"/>
                <a:gd name="connsiteX19" fmla="*/ 1618869 w 1648967"/>
                <a:gd name="connsiteY19" fmla="*/ 288697 h 1494562"/>
                <a:gd name="connsiteX20" fmla="*/ 1624584 w 1648967"/>
                <a:gd name="connsiteY20" fmla="*/ 134392 h 1494562"/>
                <a:gd name="connsiteX21" fmla="*/ 1494092 w 1648967"/>
                <a:gd name="connsiteY21" fmla="*/ 52477 h 1494562"/>
                <a:gd name="connsiteX22" fmla="*/ 164402 w 1648967"/>
                <a:gd name="connsiteY22" fmla="*/ 5805 h 1494562"/>
                <a:gd name="connsiteX23" fmla="*/ 158686 w 1648967"/>
                <a:gd name="connsiteY23" fmla="*/ 5805 h 149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48967" h="1494562">
                  <a:moveTo>
                    <a:pt x="784479" y="1494562"/>
                  </a:moveTo>
                  <a:cubicBezTo>
                    <a:pt x="782574" y="1494562"/>
                    <a:pt x="780669" y="1494562"/>
                    <a:pt x="778764" y="1494562"/>
                  </a:cubicBezTo>
                  <a:cubicBezTo>
                    <a:pt x="720662" y="1492657"/>
                    <a:pt x="670179" y="1461225"/>
                    <a:pt x="643509" y="1409790"/>
                  </a:cubicBezTo>
                  <a:lnTo>
                    <a:pt x="18669" y="235357"/>
                  </a:lnTo>
                  <a:lnTo>
                    <a:pt x="18669" y="235357"/>
                  </a:lnTo>
                  <a:cubicBezTo>
                    <a:pt x="-8001" y="183922"/>
                    <a:pt x="-6096" y="124867"/>
                    <a:pt x="24384" y="75337"/>
                  </a:cubicBezTo>
                  <a:cubicBezTo>
                    <a:pt x="54864" y="26760"/>
                    <a:pt x="107252" y="-1815"/>
                    <a:pt x="165354" y="90"/>
                  </a:cubicBezTo>
                  <a:lnTo>
                    <a:pt x="1495044" y="46762"/>
                  </a:lnTo>
                  <a:cubicBezTo>
                    <a:pt x="1553147" y="48667"/>
                    <a:pt x="1603629" y="80100"/>
                    <a:pt x="1630299" y="131535"/>
                  </a:cubicBezTo>
                  <a:cubicBezTo>
                    <a:pt x="1656969" y="182970"/>
                    <a:pt x="1655064" y="242025"/>
                    <a:pt x="1624584" y="291555"/>
                  </a:cubicBezTo>
                  <a:lnTo>
                    <a:pt x="919734" y="1419315"/>
                  </a:lnTo>
                  <a:cubicBezTo>
                    <a:pt x="890206" y="1466940"/>
                    <a:pt x="839724" y="1494562"/>
                    <a:pt x="784479" y="1494562"/>
                  </a:cubicBezTo>
                  <a:close/>
                  <a:moveTo>
                    <a:pt x="158686" y="5805"/>
                  </a:moveTo>
                  <a:cubicBezTo>
                    <a:pt x="105347" y="5805"/>
                    <a:pt x="56769" y="32475"/>
                    <a:pt x="28194" y="78195"/>
                  </a:cubicBezTo>
                  <a:cubicBezTo>
                    <a:pt x="-1334" y="125820"/>
                    <a:pt x="-3239" y="182970"/>
                    <a:pt x="22479" y="232500"/>
                  </a:cubicBezTo>
                  <a:lnTo>
                    <a:pt x="22479" y="232500"/>
                  </a:lnTo>
                  <a:lnTo>
                    <a:pt x="647319" y="1406932"/>
                  </a:lnTo>
                  <a:cubicBezTo>
                    <a:pt x="673989" y="1456462"/>
                    <a:pt x="722567" y="1486942"/>
                    <a:pt x="777812" y="1488847"/>
                  </a:cubicBezTo>
                  <a:cubicBezTo>
                    <a:pt x="834009" y="1490752"/>
                    <a:pt x="884492" y="1464082"/>
                    <a:pt x="914019" y="1416457"/>
                  </a:cubicBezTo>
                  <a:lnTo>
                    <a:pt x="1618869" y="288697"/>
                  </a:lnTo>
                  <a:cubicBezTo>
                    <a:pt x="1648397" y="241072"/>
                    <a:pt x="1650302" y="183922"/>
                    <a:pt x="1624584" y="134392"/>
                  </a:cubicBezTo>
                  <a:cubicBezTo>
                    <a:pt x="1597914" y="84862"/>
                    <a:pt x="1549337" y="54382"/>
                    <a:pt x="1494092" y="52477"/>
                  </a:cubicBezTo>
                  <a:lnTo>
                    <a:pt x="164402" y="5805"/>
                  </a:lnTo>
                  <a:cubicBezTo>
                    <a:pt x="162497" y="5805"/>
                    <a:pt x="160592" y="5805"/>
                    <a:pt x="158686" y="5805"/>
                  </a:cubicBezTo>
                  <a:close/>
                </a:path>
              </a:pathLst>
            </a:custGeom>
            <a:grpFill/>
            <a:ln w="9525" cap="flat">
              <a:noFill/>
              <a:prstDash val="solid"/>
              <a:miter/>
            </a:ln>
          </p:spPr>
          <p:txBody>
            <a:bodyPr rtlCol="0" anchor="ctr"/>
            <a:lstStyle/>
            <a:p>
              <a:endParaRPr lang="en-US" sz="1730"/>
            </a:p>
          </p:txBody>
        </p:sp>
        <p:sp>
          <p:nvSpPr>
            <p:cNvPr id="77" name="Freeform: Shape 76">
              <a:extLst>
                <a:ext uri="{FF2B5EF4-FFF2-40B4-BE49-F238E27FC236}">
                  <a16:creationId xmlns:a16="http://schemas.microsoft.com/office/drawing/2014/main" id="{720519B8-1B86-435B-BE56-B5FAEAD39754}"/>
                </a:ext>
              </a:extLst>
            </p:cNvPr>
            <p:cNvSpPr/>
            <p:nvPr/>
          </p:nvSpPr>
          <p:spPr>
            <a:xfrm>
              <a:off x="5695335" y="2890984"/>
              <a:ext cx="1562058" cy="1634024"/>
            </a:xfrm>
            <a:custGeom>
              <a:avLst/>
              <a:gdLst>
                <a:gd name="connsiteX0" fmla="*/ 368597 w 1562058"/>
                <a:gd name="connsiteY0" fmla="*/ 1634025 h 1634024"/>
                <a:gd name="connsiteX1" fmla="*/ 310494 w 1562058"/>
                <a:gd name="connsiteY1" fmla="*/ 1623547 h 1634024"/>
                <a:gd name="connsiteX2" fmla="*/ 209529 w 1562058"/>
                <a:gd name="connsiteY2" fmla="*/ 1499722 h 1634024"/>
                <a:gd name="connsiteX3" fmla="*/ 1884 w 1562058"/>
                <a:gd name="connsiteY3" fmla="*/ 185272 h 1634024"/>
                <a:gd name="connsiteX4" fmla="*/ 59034 w 1562058"/>
                <a:gd name="connsiteY4" fmla="*/ 35730 h 1634024"/>
                <a:gd name="connsiteX5" fmla="*/ 217149 w 1562058"/>
                <a:gd name="connsiteY5" fmla="*/ 10965 h 1634024"/>
                <a:gd name="connsiteX6" fmla="*/ 1459210 w 1562058"/>
                <a:gd name="connsiteY6" fmla="*/ 488167 h 1634024"/>
                <a:gd name="connsiteX7" fmla="*/ 1560174 w 1562058"/>
                <a:gd name="connsiteY7" fmla="*/ 611992 h 1634024"/>
                <a:gd name="connsiteX8" fmla="*/ 1503024 w 1562058"/>
                <a:gd name="connsiteY8" fmla="*/ 761535 h 1634024"/>
                <a:gd name="connsiteX9" fmla="*/ 469562 w 1562058"/>
                <a:gd name="connsiteY9" fmla="*/ 1598782 h 1634024"/>
                <a:gd name="connsiteX10" fmla="*/ 368597 w 1562058"/>
                <a:gd name="connsiteY10" fmla="*/ 1634025 h 1634024"/>
                <a:gd name="connsiteX11" fmla="*/ 159047 w 1562058"/>
                <a:gd name="connsiteY11" fmla="*/ 5250 h 1634024"/>
                <a:gd name="connsiteX12" fmla="*/ 62844 w 1562058"/>
                <a:gd name="connsiteY12" fmla="*/ 39540 h 1634024"/>
                <a:gd name="connsiteX13" fmla="*/ 7599 w 1562058"/>
                <a:gd name="connsiteY13" fmla="*/ 183367 h 1634024"/>
                <a:gd name="connsiteX14" fmla="*/ 215244 w 1562058"/>
                <a:gd name="connsiteY14" fmla="*/ 1497818 h 1634024"/>
                <a:gd name="connsiteX15" fmla="*/ 312399 w 1562058"/>
                <a:gd name="connsiteY15" fmla="*/ 1617832 h 1634024"/>
                <a:gd name="connsiteX16" fmla="*/ 464799 w 1562058"/>
                <a:gd name="connsiteY16" fmla="*/ 1594020 h 1634024"/>
                <a:gd name="connsiteX17" fmla="*/ 1498262 w 1562058"/>
                <a:gd name="connsiteY17" fmla="*/ 756772 h 1634024"/>
                <a:gd name="connsiteX18" fmla="*/ 1553507 w 1562058"/>
                <a:gd name="connsiteY18" fmla="*/ 612945 h 1634024"/>
                <a:gd name="connsiteX19" fmla="*/ 1456352 w 1562058"/>
                <a:gd name="connsiteY19" fmla="*/ 492930 h 1634024"/>
                <a:gd name="connsiteX20" fmla="*/ 215244 w 1562058"/>
                <a:gd name="connsiteY20" fmla="*/ 15727 h 1634024"/>
                <a:gd name="connsiteX21" fmla="*/ 159047 w 1562058"/>
                <a:gd name="connsiteY21" fmla="*/ 5250 h 1634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62058" h="1634024">
                  <a:moveTo>
                    <a:pt x="368597" y="1634025"/>
                  </a:moveTo>
                  <a:cubicBezTo>
                    <a:pt x="349547" y="1634025"/>
                    <a:pt x="329544" y="1630215"/>
                    <a:pt x="310494" y="1623547"/>
                  </a:cubicBezTo>
                  <a:cubicBezTo>
                    <a:pt x="256202" y="1602593"/>
                    <a:pt x="219054" y="1556872"/>
                    <a:pt x="209529" y="1499722"/>
                  </a:cubicBezTo>
                  <a:lnTo>
                    <a:pt x="1884" y="185272"/>
                  </a:lnTo>
                  <a:cubicBezTo>
                    <a:pt x="-6688" y="128122"/>
                    <a:pt x="14267" y="72877"/>
                    <a:pt x="59034" y="35730"/>
                  </a:cubicBezTo>
                  <a:cubicBezTo>
                    <a:pt x="103802" y="-465"/>
                    <a:pt x="162857" y="-9990"/>
                    <a:pt x="217149" y="10965"/>
                  </a:cubicBezTo>
                  <a:lnTo>
                    <a:pt x="1459210" y="488167"/>
                  </a:lnTo>
                  <a:cubicBezTo>
                    <a:pt x="1513502" y="509122"/>
                    <a:pt x="1550649" y="554842"/>
                    <a:pt x="1560174" y="611992"/>
                  </a:cubicBezTo>
                  <a:cubicBezTo>
                    <a:pt x="1568747" y="669142"/>
                    <a:pt x="1547792" y="724387"/>
                    <a:pt x="1503024" y="761535"/>
                  </a:cubicBezTo>
                  <a:lnTo>
                    <a:pt x="469562" y="1598782"/>
                  </a:lnTo>
                  <a:cubicBezTo>
                    <a:pt x="439082" y="1621643"/>
                    <a:pt x="404792" y="1634025"/>
                    <a:pt x="368597" y="1634025"/>
                  </a:cubicBezTo>
                  <a:close/>
                  <a:moveTo>
                    <a:pt x="159047" y="5250"/>
                  </a:moveTo>
                  <a:cubicBezTo>
                    <a:pt x="124757" y="5250"/>
                    <a:pt x="90467" y="16680"/>
                    <a:pt x="62844" y="39540"/>
                  </a:cubicBezTo>
                  <a:cubicBezTo>
                    <a:pt x="19029" y="74782"/>
                    <a:pt x="-973" y="128122"/>
                    <a:pt x="7599" y="183367"/>
                  </a:cubicBezTo>
                  <a:lnTo>
                    <a:pt x="215244" y="1497818"/>
                  </a:lnTo>
                  <a:cubicBezTo>
                    <a:pt x="223817" y="1553062"/>
                    <a:pt x="260012" y="1597830"/>
                    <a:pt x="312399" y="1617832"/>
                  </a:cubicBezTo>
                  <a:cubicBezTo>
                    <a:pt x="364787" y="1637835"/>
                    <a:pt x="421937" y="1629262"/>
                    <a:pt x="464799" y="1594020"/>
                  </a:cubicBezTo>
                  <a:lnTo>
                    <a:pt x="1498262" y="756772"/>
                  </a:lnTo>
                  <a:cubicBezTo>
                    <a:pt x="1542077" y="721530"/>
                    <a:pt x="1562080" y="668190"/>
                    <a:pt x="1553507" y="612945"/>
                  </a:cubicBezTo>
                  <a:cubicBezTo>
                    <a:pt x="1544935" y="557700"/>
                    <a:pt x="1508740" y="512932"/>
                    <a:pt x="1456352" y="492930"/>
                  </a:cubicBezTo>
                  <a:lnTo>
                    <a:pt x="215244" y="15727"/>
                  </a:lnTo>
                  <a:cubicBezTo>
                    <a:pt x="197147" y="9060"/>
                    <a:pt x="178097" y="5250"/>
                    <a:pt x="159047" y="5250"/>
                  </a:cubicBezTo>
                  <a:close/>
                </a:path>
              </a:pathLst>
            </a:custGeom>
            <a:grpFill/>
            <a:ln w="9525" cap="flat">
              <a:noFill/>
              <a:prstDash val="solid"/>
              <a:miter/>
            </a:ln>
          </p:spPr>
          <p:txBody>
            <a:bodyPr rtlCol="0" anchor="ctr"/>
            <a:lstStyle/>
            <a:p>
              <a:endParaRPr lang="en-US" sz="1730"/>
            </a:p>
          </p:txBody>
        </p:sp>
        <p:sp>
          <p:nvSpPr>
            <p:cNvPr id="78" name="Freeform: Shape 77">
              <a:extLst>
                <a:ext uri="{FF2B5EF4-FFF2-40B4-BE49-F238E27FC236}">
                  <a16:creationId xmlns:a16="http://schemas.microsoft.com/office/drawing/2014/main" id="{DF83B222-A47F-44B5-9AB0-6ED40197E618}"/>
                </a:ext>
              </a:extLst>
            </p:cNvPr>
            <p:cNvSpPr/>
            <p:nvPr/>
          </p:nvSpPr>
          <p:spPr>
            <a:xfrm>
              <a:off x="5630741" y="2796715"/>
              <a:ext cx="1568373" cy="1631138"/>
            </a:xfrm>
            <a:custGeom>
              <a:avLst/>
              <a:gdLst>
                <a:gd name="connsiteX0" fmla="*/ 158870 w 1568373"/>
                <a:gd name="connsiteY0" fmla="*/ 1631139 h 1631138"/>
                <a:gd name="connsiteX1" fmla="*/ 56953 w 1568373"/>
                <a:gd name="connsiteY1" fmla="*/ 1593991 h 1631138"/>
                <a:gd name="connsiteX2" fmla="*/ 2660 w 1568373"/>
                <a:gd name="connsiteY2" fmla="*/ 1443496 h 1631138"/>
                <a:gd name="connsiteX3" fmla="*/ 232213 w 1568373"/>
                <a:gd name="connsiteY3" fmla="*/ 132856 h 1631138"/>
                <a:gd name="connsiteX4" fmla="*/ 335083 w 1568373"/>
                <a:gd name="connsiteY4" fmla="*/ 9984 h 1631138"/>
                <a:gd name="connsiteX5" fmla="*/ 492246 w 1568373"/>
                <a:gd name="connsiteY5" fmla="*/ 37606 h 1631138"/>
                <a:gd name="connsiteX6" fmla="*/ 1511421 w 1568373"/>
                <a:gd name="connsiteY6" fmla="*/ 892951 h 1631138"/>
                <a:gd name="connsiteX7" fmla="*/ 1565713 w 1568373"/>
                <a:gd name="connsiteY7" fmla="*/ 1043446 h 1631138"/>
                <a:gd name="connsiteX8" fmla="*/ 1462843 w 1568373"/>
                <a:gd name="connsiteY8" fmla="*/ 1166319 h 1631138"/>
                <a:gd name="connsiteX9" fmla="*/ 214116 w 1568373"/>
                <a:gd name="connsiteY9" fmla="*/ 1620662 h 1631138"/>
                <a:gd name="connsiteX10" fmla="*/ 158870 w 1568373"/>
                <a:gd name="connsiteY10" fmla="*/ 1631139 h 1631138"/>
                <a:gd name="connsiteX11" fmla="*/ 390328 w 1568373"/>
                <a:gd name="connsiteY11" fmla="*/ 6174 h 1631138"/>
                <a:gd name="connsiteX12" fmla="*/ 336988 w 1568373"/>
                <a:gd name="connsiteY12" fmla="*/ 15699 h 1631138"/>
                <a:gd name="connsiteX13" fmla="*/ 237928 w 1568373"/>
                <a:gd name="connsiteY13" fmla="*/ 133809 h 1631138"/>
                <a:gd name="connsiteX14" fmla="*/ 7423 w 1568373"/>
                <a:gd name="connsiteY14" fmla="*/ 1444449 h 1631138"/>
                <a:gd name="connsiteX15" fmla="*/ 59810 w 1568373"/>
                <a:gd name="connsiteY15" fmla="*/ 1589229 h 1631138"/>
                <a:gd name="connsiteX16" fmla="*/ 212210 w 1568373"/>
                <a:gd name="connsiteY16" fmla="*/ 1615899 h 1631138"/>
                <a:gd name="connsiteX17" fmla="*/ 1461891 w 1568373"/>
                <a:gd name="connsiteY17" fmla="*/ 1160604 h 1631138"/>
                <a:gd name="connsiteX18" fmla="*/ 1560951 w 1568373"/>
                <a:gd name="connsiteY18" fmla="*/ 1042494 h 1631138"/>
                <a:gd name="connsiteX19" fmla="*/ 1508563 w 1568373"/>
                <a:gd name="connsiteY19" fmla="*/ 897714 h 1631138"/>
                <a:gd name="connsiteX20" fmla="*/ 489388 w 1568373"/>
                <a:gd name="connsiteY20" fmla="*/ 42369 h 1631138"/>
                <a:gd name="connsiteX21" fmla="*/ 390328 w 1568373"/>
                <a:gd name="connsiteY21" fmla="*/ 6174 h 16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68373" h="1631138">
                  <a:moveTo>
                    <a:pt x="158870" y="1631139"/>
                  </a:moveTo>
                  <a:cubicBezTo>
                    <a:pt x="121723" y="1631139"/>
                    <a:pt x="86481" y="1617804"/>
                    <a:pt x="56953" y="1593991"/>
                  </a:cubicBezTo>
                  <a:cubicBezTo>
                    <a:pt x="13138" y="1556844"/>
                    <a:pt x="-7817" y="1500646"/>
                    <a:pt x="2660" y="1443496"/>
                  </a:cubicBezTo>
                  <a:lnTo>
                    <a:pt x="232213" y="132856"/>
                  </a:lnTo>
                  <a:cubicBezTo>
                    <a:pt x="242691" y="75706"/>
                    <a:pt x="280791" y="29986"/>
                    <a:pt x="335083" y="9984"/>
                  </a:cubicBezTo>
                  <a:cubicBezTo>
                    <a:pt x="389375" y="-10019"/>
                    <a:pt x="448431" y="459"/>
                    <a:pt x="492246" y="37606"/>
                  </a:cubicBezTo>
                  <a:lnTo>
                    <a:pt x="1511421" y="892951"/>
                  </a:lnTo>
                  <a:cubicBezTo>
                    <a:pt x="1555236" y="930099"/>
                    <a:pt x="1576191" y="986296"/>
                    <a:pt x="1565713" y="1043446"/>
                  </a:cubicBezTo>
                  <a:cubicBezTo>
                    <a:pt x="1555236" y="1100596"/>
                    <a:pt x="1517136" y="1146316"/>
                    <a:pt x="1462843" y="1166319"/>
                  </a:cubicBezTo>
                  <a:lnTo>
                    <a:pt x="214116" y="1620662"/>
                  </a:lnTo>
                  <a:cubicBezTo>
                    <a:pt x="196018" y="1627329"/>
                    <a:pt x="176968" y="1631139"/>
                    <a:pt x="158870" y="1631139"/>
                  </a:cubicBezTo>
                  <a:close/>
                  <a:moveTo>
                    <a:pt x="390328" y="6174"/>
                  </a:moveTo>
                  <a:cubicBezTo>
                    <a:pt x="372231" y="6174"/>
                    <a:pt x="354133" y="9031"/>
                    <a:pt x="336988" y="15699"/>
                  </a:cubicBezTo>
                  <a:cubicBezTo>
                    <a:pt x="284600" y="34749"/>
                    <a:pt x="247453" y="78564"/>
                    <a:pt x="237928" y="133809"/>
                  </a:cubicBezTo>
                  <a:lnTo>
                    <a:pt x="7423" y="1444449"/>
                  </a:lnTo>
                  <a:cubicBezTo>
                    <a:pt x="-2102" y="1499694"/>
                    <a:pt x="17900" y="1553987"/>
                    <a:pt x="59810" y="1589229"/>
                  </a:cubicBezTo>
                  <a:cubicBezTo>
                    <a:pt x="102673" y="1625424"/>
                    <a:pt x="159823" y="1634949"/>
                    <a:pt x="212210" y="1615899"/>
                  </a:cubicBezTo>
                  <a:lnTo>
                    <a:pt x="1461891" y="1160604"/>
                  </a:lnTo>
                  <a:cubicBezTo>
                    <a:pt x="1514278" y="1141554"/>
                    <a:pt x="1551426" y="1097739"/>
                    <a:pt x="1560951" y="1042494"/>
                  </a:cubicBezTo>
                  <a:cubicBezTo>
                    <a:pt x="1570476" y="987249"/>
                    <a:pt x="1550473" y="932956"/>
                    <a:pt x="1508563" y="897714"/>
                  </a:cubicBezTo>
                  <a:lnTo>
                    <a:pt x="489388" y="42369"/>
                  </a:lnTo>
                  <a:cubicBezTo>
                    <a:pt x="460813" y="18556"/>
                    <a:pt x="426523" y="6174"/>
                    <a:pt x="390328" y="6174"/>
                  </a:cubicBezTo>
                  <a:close/>
                </a:path>
              </a:pathLst>
            </a:custGeom>
            <a:grpFill/>
            <a:ln w="9525" cap="flat">
              <a:noFill/>
              <a:prstDash val="solid"/>
              <a:miter/>
            </a:ln>
          </p:spPr>
          <p:txBody>
            <a:bodyPr rtlCol="0" anchor="ctr"/>
            <a:lstStyle/>
            <a:p>
              <a:endParaRPr lang="en-US" sz="1730"/>
            </a:p>
          </p:txBody>
        </p:sp>
        <p:sp>
          <p:nvSpPr>
            <p:cNvPr id="79" name="Freeform: Shape 78">
              <a:extLst>
                <a:ext uri="{FF2B5EF4-FFF2-40B4-BE49-F238E27FC236}">
                  <a16:creationId xmlns:a16="http://schemas.microsoft.com/office/drawing/2014/main" id="{589A001D-6C7B-4022-B9DE-F83CEC98FE10}"/>
                </a:ext>
              </a:extLst>
            </p:cNvPr>
            <p:cNvSpPr/>
            <p:nvPr/>
          </p:nvSpPr>
          <p:spPr>
            <a:xfrm>
              <a:off x="5402873" y="2763813"/>
              <a:ext cx="1649777" cy="1482113"/>
            </a:xfrm>
            <a:custGeom>
              <a:avLst/>
              <a:gdLst>
                <a:gd name="connsiteX0" fmla="*/ 160044 w 1649777"/>
                <a:gd name="connsiteY0" fmla="*/ 1482113 h 1482113"/>
                <a:gd name="connsiteX1" fmla="*/ 22884 w 1649777"/>
                <a:gd name="connsiteY1" fmla="*/ 1404961 h 1482113"/>
                <a:gd name="connsiteX2" fmla="*/ 20026 w 1649777"/>
                <a:gd name="connsiteY2" fmla="*/ 1244941 h 1482113"/>
                <a:gd name="connsiteX3" fmla="*/ 664869 w 1649777"/>
                <a:gd name="connsiteY3" fmla="*/ 81938 h 1482113"/>
                <a:gd name="connsiteX4" fmla="*/ 667726 w 1649777"/>
                <a:gd name="connsiteY4" fmla="*/ 82891 h 1482113"/>
                <a:gd name="connsiteX5" fmla="*/ 664869 w 1649777"/>
                <a:gd name="connsiteY5" fmla="*/ 81938 h 1482113"/>
                <a:gd name="connsiteX6" fmla="*/ 802029 w 1649777"/>
                <a:gd name="connsiteY6" fmla="*/ 23 h 1482113"/>
                <a:gd name="connsiteX7" fmla="*/ 942046 w 1649777"/>
                <a:gd name="connsiteY7" fmla="*/ 77176 h 1482113"/>
                <a:gd name="connsiteX8" fmla="*/ 1626894 w 1649777"/>
                <a:gd name="connsiteY8" fmla="*/ 1217318 h 1482113"/>
                <a:gd name="connsiteX9" fmla="*/ 1629751 w 1649777"/>
                <a:gd name="connsiteY9" fmla="*/ 1377338 h 1482113"/>
                <a:gd name="connsiteX10" fmla="*/ 1492591 w 1649777"/>
                <a:gd name="connsiteY10" fmla="*/ 1459253 h 1482113"/>
                <a:gd name="connsiteX11" fmla="*/ 161949 w 1649777"/>
                <a:gd name="connsiteY11" fmla="*/ 1482113 h 1482113"/>
                <a:gd name="connsiteX12" fmla="*/ 160044 w 1649777"/>
                <a:gd name="connsiteY12" fmla="*/ 1482113 h 1482113"/>
                <a:gd name="connsiteX13" fmla="*/ 804886 w 1649777"/>
                <a:gd name="connsiteY13" fmla="*/ 4786 h 1482113"/>
                <a:gd name="connsiteX14" fmla="*/ 802029 w 1649777"/>
                <a:gd name="connsiteY14" fmla="*/ 4786 h 1482113"/>
                <a:gd name="connsiteX15" fmla="*/ 669631 w 1649777"/>
                <a:gd name="connsiteY15" fmla="*/ 83843 h 1482113"/>
                <a:gd name="connsiteX16" fmla="*/ 24789 w 1649777"/>
                <a:gd name="connsiteY16" fmla="*/ 1247798 h 1482113"/>
                <a:gd name="connsiteX17" fmla="*/ 27646 w 1649777"/>
                <a:gd name="connsiteY17" fmla="*/ 1402103 h 1482113"/>
                <a:gd name="connsiteX18" fmla="*/ 162901 w 1649777"/>
                <a:gd name="connsiteY18" fmla="*/ 1477351 h 1482113"/>
                <a:gd name="connsiteX19" fmla="*/ 1493544 w 1649777"/>
                <a:gd name="connsiteY19" fmla="*/ 1454491 h 1482113"/>
                <a:gd name="connsiteX20" fmla="*/ 1625941 w 1649777"/>
                <a:gd name="connsiteY20" fmla="*/ 1375433 h 1482113"/>
                <a:gd name="connsiteX21" fmla="*/ 1623084 w 1649777"/>
                <a:gd name="connsiteY21" fmla="*/ 1221128 h 1482113"/>
                <a:gd name="connsiteX22" fmla="*/ 937284 w 1649777"/>
                <a:gd name="connsiteY22" fmla="*/ 79081 h 1482113"/>
                <a:gd name="connsiteX23" fmla="*/ 804886 w 1649777"/>
                <a:gd name="connsiteY23" fmla="*/ 4786 h 1482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49777" h="1482113">
                  <a:moveTo>
                    <a:pt x="160044" y="1482113"/>
                  </a:moveTo>
                  <a:cubicBezTo>
                    <a:pt x="103846" y="1482113"/>
                    <a:pt x="52411" y="1453538"/>
                    <a:pt x="22884" y="1404961"/>
                  </a:cubicBezTo>
                  <a:cubicBezTo>
                    <a:pt x="-6644" y="1355431"/>
                    <a:pt x="-7596" y="1295423"/>
                    <a:pt x="20026" y="1244941"/>
                  </a:cubicBezTo>
                  <a:lnTo>
                    <a:pt x="664869" y="81938"/>
                  </a:lnTo>
                  <a:lnTo>
                    <a:pt x="667726" y="82891"/>
                  </a:lnTo>
                  <a:lnTo>
                    <a:pt x="664869" y="81938"/>
                  </a:lnTo>
                  <a:cubicBezTo>
                    <a:pt x="692491" y="31456"/>
                    <a:pt x="743926" y="976"/>
                    <a:pt x="802029" y="23"/>
                  </a:cubicBezTo>
                  <a:cubicBezTo>
                    <a:pt x="859179" y="-929"/>
                    <a:pt x="912519" y="27646"/>
                    <a:pt x="942046" y="77176"/>
                  </a:cubicBezTo>
                  <a:lnTo>
                    <a:pt x="1626894" y="1217318"/>
                  </a:lnTo>
                  <a:cubicBezTo>
                    <a:pt x="1656421" y="1266848"/>
                    <a:pt x="1657374" y="1326856"/>
                    <a:pt x="1629751" y="1377338"/>
                  </a:cubicBezTo>
                  <a:cubicBezTo>
                    <a:pt x="1602129" y="1427821"/>
                    <a:pt x="1550694" y="1458301"/>
                    <a:pt x="1492591" y="1459253"/>
                  </a:cubicBezTo>
                  <a:lnTo>
                    <a:pt x="161949" y="1482113"/>
                  </a:lnTo>
                  <a:cubicBezTo>
                    <a:pt x="161949" y="1482113"/>
                    <a:pt x="160996" y="1482113"/>
                    <a:pt x="160044" y="1482113"/>
                  </a:cubicBezTo>
                  <a:close/>
                  <a:moveTo>
                    <a:pt x="804886" y="4786"/>
                  </a:moveTo>
                  <a:cubicBezTo>
                    <a:pt x="803934" y="4786"/>
                    <a:pt x="802981" y="4786"/>
                    <a:pt x="802029" y="4786"/>
                  </a:cubicBezTo>
                  <a:cubicBezTo>
                    <a:pt x="745831" y="5738"/>
                    <a:pt x="697254" y="35266"/>
                    <a:pt x="669631" y="83843"/>
                  </a:cubicBezTo>
                  <a:lnTo>
                    <a:pt x="24789" y="1247798"/>
                  </a:lnTo>
                  <a:cubicBezTo>
                    <a:pt x="-1881" y="1296376"/>
                    <a:pt x="-929" y="1354478"/>
                    <a:pt x="27646" y="1402103"/>
                  </a:cubicBezTo>
                  <a:cubicBezTo>
                    <a:pt x="56221" y="1449728"/>
                    <a:pt x="106704" y="1478303"/>
                    <a:pt x="162901" y="1477351"/>
                  </a:cubicBezTo>
                  <a:lnTo>
                    <a:pt x="1493544" y="1454491"/>
                  </a:lnTo>
                  <a:cubicBezTo>
                    <a:pt x="1549741" y="1453538"/>
                    <a:pt x="1598319" y="1424011"/>
                    <a:pt x="1625941" y="1375433"/>
                  </a:cubicBezTo>
                  <a:cubicBezTo>
                    <a:pt x="1652611" y="1326856"/>
                    <a:pt x="1651659" y="1268753"/>
                    <a:pt x="1623084" y="1221128"/>
                  </a:cubicBezTo>
                  <a:lnTo>
                    <a:pt x="937284" y="79081"/>
                  </a:lnTo>
                  <a:cubicBezTo>
                    <a:pt x="908709" y="32408"/>
                    <a:pt x="860131" y="4786"/>
                    <a:pt x="804886" y="4786"/>
                  </a:cubicBezTo>
                  <a:close/>
                </a:path>
              </a:pathLst>
            </a:custGeom>
            <a:grpFill/>
            <a:ln w="9525" cap="flat">
              <a:noFill/>
              <a:prstDash val="solid"/>
              <a:miter/>
            </a:ln>
          </p:spPr>
          <p:txBody>
            <a:bodyPr rtlCol="0" anchor="ctr"/>
            <a:lstStyle/>
            <a:p>
              <a:endParaRPr lang="en-US" sz="1730"/>
            </a:p>
          </p:txBody>
        </p:sp>
        <p:sp>
          <p:nvSpPr>
            <p:cNvPr id="80" name="Freeform: Shape 79">
              <a:extLst>
                <a:ext uri="{FF2B5EF4-FFF2-40B4-BE49-F238E27FC236}">
                  <a16:creationId xmlns:a16="http://schemas.microsoft.com/office/drawing/2014/main" id="{5DCC5C22-8F39-4F71-91FB-71155D0A374F}"/>
                </a:ext>
              </a:extLst>
            </p:cNvPr>
            <p:cNvSpPr/>
            <p:nvPr/>
          </p:nvSpPr>
          <p:spPr>
            <a:xfrm>
              <a:off x="5247730" y="2789965"/>
              <a:ext cx="1584777" cy="1622649"/>
            </a:xfrm>
            <a:custGeom>
              <a:avLst/>
              <a:gdLst>
                <a:gd name="connsiteX0" fmla="*/ 1425801 w 1584777"/>
                <a:gd name="connsiteY0" fmla="*/ 1622649 h 1622649"/>
                <a:gd name="connsiteX1" fmla="*/ 1375319 w 1584777"/>
                <a:gd name="connsiteY1" fmla="*/ 1615029 h 1622649"/>
                <a:gd name="connsiteX2" fmla="*/ 110399 w 1584777"/>
                <a:gd name="connsiteY2" fmla="*/ 1203549 h 1622649"/>
                <a:gd name="connsiteX3" fmla="*/ 3719 w 1584777"/>
                <a:gd name="connsiteY3" fmla="*/ 1084487 h 1622649"/>
                <a:gd name="connsiteX4" fmla="*/ 53249 w 1584777"/>
                <a:gd name="connsiteY4" fmla="*/ 932087 h 1622649"/>
                <a:gd name="connsiteX5" fmla="*/ 1041944 w 1584777"/>
                <a:gd name="connsiteY5" fmla="*/ 41499 h 1622649"/>
                <a:gd name="connsiteX6" fmla="*/ 1043849 w 1584777"/>
                <a:gd name="connsiteY6" fmla="*/ 43404 h 1622649"/>
                <a:gd name="connsiteX7" fmla="*/ 1041944 w 1584777"/>
                <a:gd name="connsiteY7" fmla="*/ 41499 h 1622649"/>
                <a:gd name="connsiteX8" fmla="*/ 1198154 w 1584777"/>
                <a:gd name="connsiteY8" fmla="*/ 8162 h 1622649"/>
                <a:gd name="connsiteX9" fmla="*/ 1304834 w 1584777"/>
                <a:gd name="connsiteY9" fmla="*/ 127224 h 1622649"/>
                <a:gd name="connsiteX10" fmla="*/ 1581059 w 1584777"/>
                <a:gd name="connsiteY10" fmla="*/ 1428339 h 1622649"/>
                <a:gd name="connsiteX11" fmla="*/ 1531529 w 1584777"/>
                <a:gd name="connsiteY11" fmla="*/ 1580739 h 1622649"/>
                <a:gd name="connsiteX12" fmla="*/ 1425801 w 1584777"/>
                <a:gd name="connsiteY12" fmla="*/ 1622649 h 1622649"/>
                <a:gd name="connsiteX13" fmla="*/ 1147671 w 1584777"/>
                <a:gd name="connsiteY13" fmla="*/ 6257 h 1622649"/>
                <a:gd name="connsiteX14" fmla="*/ 1044801 w 1584777"/>
                <a:gd name="connsiteY14" fmla="*/ 46262 h 1622649"/>
                <a:gd name="connsiteX15" fmla="*/ 56106 w 1584777"/>
                <a:gd name="connsiteY15" fmla="*/ 936849 h 1622649"/>
                <a:gd name="connsiteX16" fmla="*/ 8481 w 1584777"/>
                <a:gd name="connsiteY16" fmla="*/ 1083534 h 1622649"/>
                <a:gd name="connsiteX17" fmla="*/ 111351 w 1584777"/>
                <a:gd name="connsiteY17" fmla="*/ 1197834 h 1622649"/>
                <a:gd name="connsiteX18" fmla="*/ 1376272 w 1584777"/>
                <a:gd name="connsiteY18" fmla="*/ 1609314 h 1622649"/>
                <a:gd name="connsiteX19" fmla="*/ 1526766 w 1584777"/>
                <a:gd name="connsiteY19" fmla="*/ 1576929 h 1622649"/>
                <a:gd name="connsiteX20" fmla="*/ 1574391 w 1584777"/>
                <a:gd name="connsiteY20" fmla="*/ 1430244 h 1622649"/>
                <a:gd name="connsiteX21" fmla="*/ 1298166 w 1584777"/>
                <a:gd name="connsiteY21" fmla="*/ 129129 h 1622649"/>
                <a:gd name="connsiteX22" fmla="*/ 1195297 w 1584777"/>
                <a:gd name="connsiteY22" fmla="*/ 14829 h 1622649"/>
                <a:gd name="connsiteX23" fmla="*/ 1147671 w 1584777"/>
                <a:gd name="connsiteY23" fmla="*/ 6257 h 16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84777" h="1622649">
                  <a:moveTo>
                    <a:pt x="1425801" y="1622649"/>
                  </a:moveTo>
                  <a:cubicBezTo>
                    <a:pt x="1409609" y="1622649"/>
                    <a:pt x="1392464" y="1619792"/>
                    <a:pt x="1375319" y="1615029"/>
                  </a:cubicBezTo>
                  <a:lnTo>
                    <a:pt x="110399" y="1203549"/>
                  </a:lnTo>
                  <a:cubicBezTo>
                    <a:pt x="55154" y="1185452"/>
                    <a:pt x="15149" y="1141637"/>
                    <a:pt x="3719" y="1084487"/>
                  </a:cubicBezTo>
                  <a:cubicBezTo>
                    <a:pt x="-8664" y="1028289"/>
                    <a:pt x="10386" y="971139"/>
                    <a:pt x="53249" y="932087"/>
                  </a:cubicBezTo>
                  <a:lnTo>
                    <a:pt x="1041944" y="41499"/>
                  </a:lnTo>
                  <a:lnTo>
                    <a:pt x="1043849" y="43404"/>
                  </a:lnTo>
                  <a:lnTo>
                    <a:pt x="1041944" y="41499"/>
                  </a:lnTo>
                  <a:cubicBezTo>
                    <a:pt x="1084806" y="2447"/>
                    <a:pt x="1142909" y="-9936"/>
                    <a:pt x="1198154" y="8162"/>
                  </a:cubicBezTo>
                  <a:cubicBezTo>
                    <a:pt x="1253399" y="26259"/>
                    <a:pt x="1293404" y="70074"/>
                    <a:pt x="1304834" y="127224"/>
                  </a:cubicBezTo>
                  <a:lnTo>
                    <a:pt x="1581059" y="1428339"/>
                  </a:lnTo>
                  <a:cubicBezTo>
                    <a:pt x="1593441" y="1484537"/>
                    <a:pt x="1574391" y="1541687"/>
                    <a:pt x="1531529" y="1580739"/>
                  </a:cubicBezTo>
                  <a:cubicBezTo>
                    <a:pt x="1502001" y="1608362"/>
                    <a:pt x="1463901" y="1622649"/>
                    <a:pt x="1425801" y="1622649"/>
                  </a:cubicBezTo>
                  <a:close/>
                  <a:moveTo>
                    <a:pt x="1147671" y="6257"/>
                  </a:moveTo>
                  <a:cubicBezTo>
                    <a:pt x="1110524" y="6257"/>
                    <a:pt x="1074329" y="19592"/>
                    <a:pt x="1044801" y="46262"/>
                  </a:cubicBezTo>
                  <a:lnTo>
                    <a:pt x="56106" y="936849"/>
                  </a:lnTo>
                  <a:cubicBezTo>
                    <a:pt x="14196" y="973997"/>
                    <a:pt x="-2949" y="1029242"/>
                    <a:pt x="8481" y="1083534"/>
                  </a:cubicBezTo>
                  <a:cubicBezTo>
                    <a:pt x="19911" y="1137827"/>
                    <a:pt x="58964" y="1180689"/>
                    <a:pt x="111351" y="1197834"/>
                  </a:cubicBezTo>
                  <a:lnTo>
                    <a:pt x="1376272" y="1609314"/>
                  </a:lnTo>
                  <a:cubicBezTo>
                    <a:pt x="1429611" y="1626459"/>
                    <a:pt x="1485809" y="1615029"/>
                    <a:pt x="1526766" y="1576929"/>
                  </a:cubicBezTo>
                  <a:cubicBezTo>
                    <a:pt x="1568676" y="1539782"/>
                    <a:pt x="1585822" y="1484537"/>
                    <a:pt x="1574391" y="1430244"/>
                  </a:cubicBezTo>
                  <a:lnTo>
                    <a:pt x="1298166" y="129129"/>
                  </a:lnTo>
                  <a:cubicBezTo>
                    <a:pt x="1286736" y="74837"/>
                    <a:pt x="1247684" y="31974"/>
                    <a:pt x="1195297" y="14829"/>
                  </a:cubicBezTo>
                  <a:cubicBezTo>
                    <a:pt x="1180056" y="9114"/>
                    <a:pt x="1163864" y="6257"/>
                    <a:pt x="1147671" y="6257"/>
                  </a:cubicBezTo>
                  <a:close/>
                </a:path>
              </a:pathLst>
            </a:custGeom>
            <a:grpFill/>
            <a:ln w="9525" cap="flat">
              <a:noFill/>
              <a:prstDash val="solid"/>
              <a:miter/>
            </a:ln>
          </p:spPr>
          <p:txBody>
            <a:bodyPr rtlCol="0" anchor="ctr"/>
            <a:lstStyle/>
            <a:p>
              <a:endParaRPr lang="en-US" sz="1730"/>
            </a:p>
          </p:txBody>
        </p:sp>
        <p:sp>
          <p:nvSpPr>
            <p:cNvPr id="81" name="Freeform: Shape 80">
              <a:extLst>
                <a:ext uri="{FF2B5EF4-FFF2-40B4-BE49-F238E27FC236}">
                  <a16:creationId xmlns:a16="http://schemas.microsoft.com/office/drawing/2014/main" id="{0ABDA59A-625F-451E-BBC5-4F89B8E5CA51}"/>
                </a:ext>
              </a:extLst>
            </p:cNvPr>
            <p:cNvSpPr/>
            <p:nvPr/>
          </p:nvSpPr>
          <p:spPr>
            <a:xfrm>
              <a:off x="5179859" y="2878404"/>
              <a:ext cx="1545260" cy="1640889"/>
            </a:xfrm>
            <a:custGeom>
              <a:avLst/>
              <a:gdLst>
                <a:gd name="connsiteX0" fmla="*/ 1222210 w 1545260"/>
                <a:gd name="connsiteY0" fmla="*/ 1640890 h 1640889"/>
                <a:gd name="connsiteX1" fmla="*/ 1126008 w 1545260"/>
                <a:gd name="connsiteY1" fmla="*/ 1608505 h 1640889"/>
                <a:gd name="connsiteX2" fmla="*/ 63970 w 1545260"/>
                <a:gd name="connsiteY2" fmla="*/ 807452 h 1640889"/>
                <a:gd name="connsiteX3" fmla="*/ 1105 w 1545260"/>
                <a:gd name="connsiteY3" fmla="*/ 660767 h 1640889"/>
                <a:gd name="connsiteX4" fmla="*/ 97308 w 1545260"/>
                <a:gd name="connsiteY4" fmla="*/ 533132 h 1640889"/>
                <a:gd name="connsiteX5" fmla="*/ 1322223 w 1545260"/>
                <a:gd name="connsiteY5" fmla="*/ 13067 h 1640889"/>
                <a:gd name="connsiteX6" fmla="*/ 1481290 w 1545260"/>
                <a:gd name="connsiteY6" fmla="*/ 32117 h 1640889"/>
                <a:gd name="connsiteX7" fmla="*/ 1544155 w 1545260"/>
                <a:gd name="connsiteY7" fmla="*/ 178802 h 1640889"/>
                <a:gd name="connsiteX8" fmla="*/ 1382230 w 1545260"/>
                <a:gd name="connsiteY8" fmla="*/ 1498967 h 1640889"/>
                <a:gd name="connsiteX9" fmla="*/ 1286028 w 1545260"/>
                <a:gd name="connsiteY9" fmla="*/ 1626602 h 1640889"/>
                <a:gd name="connsiteX10" fmla="*/ 1222210 w 1545260"/>
                <a:gd name="connsiteY10" fmla="*/ 1640890 h 1640889"/>
                <a:gd name="connsiteX11" fmla="*/ 1323175 w 1545260"/>
                <a:gd name="connsiteY11" fmla="*/ 15925 h 1640889"/>
                <a:gd name="connsiteX12" fmla="*/ 1324128 w 1545260"/>
                <a:gd name="connsiteY12" fmla="*/ 18782 h 1640889"/>
                <a:gd name="connsiteX13" fmla="*/ 100165 w 1545260"/>
                <a:gd name="connsiteY13" fmla="*/ 537895 h 1640889"/>
                <a:gd name="connsiteX14" fmla="*/ 6820 w 1545260"/>
                <a:gd name="connsiteY14" fmla="*/ 660767 h 1640889"/>
                <a:gd name="connsiteX15" fmla="*/ 66828 w 1545260"/>
                <a:gd name="connsiteY15" fmla="*/ 803642 h 1640889"/>
                <a:gd name="connsiteX16" fmla="*/ 1128865 w 1545260"/>
                <a:gd name="connsiteY16" fmla="*/ 1604695 h 1640889"/>
                <a:gd name="connsiteX17" fmla="*/ 1282218 w 1545260"/>
                <a:gd name="connsiteY17" fmla="*/ 1623745 h 1640889"/>
                <a:gd name="connsiteX18" fmla="*/ 1375563 w 1545260"/>
                <a:gd name="connsiteY18" fmla="*/ 1500872 h 1640889"/>
                <a:gd name="connsiteX19" fmla="*/ 1537488 w 1545260"/>
                <a:gd name="connsiteY19" fmla="*/ 180707 h 1640889"/>
                <a:gd name="connsiteX20" fmla="*/ 1477480 w 1545260"/>
                <a:gd name="connsiteY20" fmla="*/ 38785 h 1640889"/>
                <a:gd name="connsiteX21" fmla="*/ 1324128 w 1545260"/>
                <a:gd name="connsiteY21" fmla="*/ 19735 h 1640889"/>
                <a:gd name="connsiteX22" fmla="*/ 1323175 w 1545260"/>
                <a:gd name="connsiteY22" fmla="*/ 15925 h 1640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5260" h="1640889">
                  <a:moveTo>
                    <a:pt x="1222210" y="1640890"/>
                  </a:moveTo>
                  <a:cubicBezTo>
                    <a:pt x="1187920" y="1640890"/>
                    <a:pt x="1154583" y="1629460"/>
                    <a:pt x="1126008" y="1608505"/>
                  </a:cubicBezTo>
                  <a:lnTo>
                    <a:pt x="63970" y="807452"/>
                  </a:lnTo>
                  <a:cubicBezTo>
                    <a:pt x="18250" y="772210"/>
                    <a:pt x="-5562" y="717917"/>
                    <a:pt x="1105" y="660767"/>
                  </a:cubicBezTo>
                  <a:cubicBezTo>
                    <a:pt x="7773" y="603617"/>
                    <a:pt x="43968" y="555992"/>
                    <a:pt x="97308" y="533132"/>
                  </a:cubicBezTo>
                  <a:lnTo>
                    <a:pt x="1322223" y="13067"/>
                  </a:lnTo>
                  <a:cubicBezTo>
                    <a:pt x="1375563" y="-9793"/>
                    <a:pt x="1434618" y="-2173"/>
                    <a:pt x="1481290" y="32117"/>
                  </a:cubicBezTo>
                  <a:cubicBezTo>
                    <a:pt x="1527010" y="67360"/>
                    <a:pt x="1550823" y="121652"/>
                    <a:pt x="1544155" y="178802"/>
                  </a:cubicBezTo>
                  <a:lnTo>
                    <a:pt x="1382230" y="1498967"/>
                  </a:lnTo>
                  <a:cubicBezTo>
                    <a:pt x="1375563" y="1556117"/>
                    <a:pt x="1339368" y="1603742"/>
                    <a:pt x="1286028" y="1626602"/>
                  </a:cubicBezTo>
                  <a:cubicBezTo>
                    <a:pt x="1264120" y="1636127"/>
                    <a:pt x="1243165" y="1640890"/>
                    <a:pt x="1222210" y="1640890"/>
                  </a:cubicBezTo>
                  <a:close/>
                  <a:moveTo>
                    <a:pt x="1323175" y="15925"/>
                  </a:moveTo>
                  <a:lnTo>
                    <a:pt x="1324128" y="18782"/>
                  </a:lnTo>
                  <a:lnTo>
                    <a:pt x="100165" y="537895"/>
                  </a:lnTo>
                  <a:cubicBezTo>
                    <a:pt x="48730" y="559802"/>
                    <a:pt x="14440" y="605522"/>
                    <a:pt x="6820" y="660767"/>
                  </a:cubicBezTo>
                  <a:cubicBezTo>
                    <a:pt x="153" y="716965"/>
                    <a:pt x="23013" y="769352"/>
                    <a:pt x="66828" y="803642"/>
                  </a:cubicBezTo>
                  <a:lnTo>
                    <a:pt x="1128865" y="1604695"/>
                  </a:lnTo>
                  <a:cubicBezTo>
                    <a:pt x="1173633" y="1638032"/>
                    <a:pt x="1230783" y="1645652"/>
                    <a:pt x="1282218" y="1623745"/>
                  </a:cubicBezTo>
                  <a:cubicBezTo>
                    <a:pt x="1333653" y="1601837"/>
                    <a:pt x="1367943" y="1556117"/>
                    <a:pt x="1375563" y="1500872"/>
                  </a:cubicBezTo>
                  <a:lnTo>
                    <a:pt x="1537488" y="180707"/>
                  </a:lnTo>
                  <a:cubicBezTo>
                    <a:pt x="1544155" y="125462"/>
                    <a:pt x="1521295" y="72122"/>
                    <a:pt x="1477480" y="38785"/>
                  </a:cubicBezTo>
                  <a:cubicBezTo>
                    <a:pt x="1432713" y="5447"/>
                    <a:pt x="1375563" y="-2173"/>
                    <a:pt x="1324128" y="19735"/>
                  </a:cubicBezTo>
                  <a:lnTo>
                    <a:pt x="1323175" y="15925"/>
                  </a:lnTo>
                  <a:close/>
                </a:path>
              </a:pathLst>
            </a:custGeom>
            <a:grpFill/>
            <a:ln w="9525" cap="flat">
              <a:noFill/>
              <a:prstDash val="solid"/>
              <a:miter/>
            </a:ln>
          </p:spPr>
          <p:txBody>
            <a:bodyPr rtlCol="0" anchor="ctr"/>
            <a:lstStyle/>
            <a:p>
              <a:endParaRPr lang="en-US" sz="1730"/>
            </a:p>
          </p:txBody>
        </p:sp>
        <p:sp>
          <p:nvSpPr>
            <p:cNvPr id="82" name="Freeform: Shape 81">
              <a:extLst>
                <a:ext uri="{FF2B5EF4-FFF2-40B4-BE49-F238E27FC236}">
                  <a16:creationId xmlns:a16="http://schemas.microsoft.com/office/drawing/2014/main" id="{8FF37886-1883-475A-9E61-5E78DBBEDDAE}"/>
                </a:ext>
              </a:extLst>
            </p:cNvPr>
            <p:cNvSpPr/>
            <p:nvPr/>
          </p:nvSpPr>
          <p:spPr>
            <a:xfrm>
              <a:off x="5208682" y="3017783"/>
              <a:ext cx="1646681" cy="1514845"/>
            </a:xfrm>
            <a:custGeom>
              <a:avLst/>
              <a:gdLst>
                <a:gd name="connsiteX0" fmla="*/ 902875 w 1646681"/>
                <a:gd name="connsiteY0" fmla="*/ 1514846 h 1514845"/>
                <a:gd name="connsiteX1" fmla="*/ 770477 w 1646681"/>
                <a:gd name="connsiteY1" fmla="*/ 1444361 h 1514845"/>
                <a:gd name="connsiteX2" fmla="*/ 27527 w 1646681"/>
                <a:gd name="connsiteY2" fmla="*/ 341366 h 1514845"/>
                <a:gd name="connsiteX3" fmla="*/ 16097 w 1646681"/>
                <a:gd name="connsiteY3" fmla="*/ 182298 h 1514845"/>
                <a:gd name="connsiteX4" fmla="*/ 148495 w 1646681"/>
                <a:gd name="connsiteY4" fmla="*/ 92763 h 1514845"/>
                <a:gd name="connsiteX5" fmla="*/ 1475327 w 1646681"/>
                <a:gd name="connsiteY5" fmla="*/ 371 h 1514845"/>
                <a:gd name="connsiteX6" fmla="*/ 1619155 w 1646681"/>
                <a:gd name="connsiteY6" fmla="*/ 70856 h 1514845"/>
                <a:gd name="connsiteX7" fmla="*/ 1630585 w 1646681"/>
                <a:gd name="connsiteY7" fmla="*/ 229923 h 1514845"/>
                <a:gd name="connsiteX8" fmla="*/ 1047655 w 1646681"/>
                <a:gd name="connsiteY8" fmla="*/ 1424358 h 1514845"/>
                <a:gd name="connsiteX9" fmla="*/ 915257 w 1646681"/>
                <a:gd name="connsiteY9" fmla="*/ 1513893 h 1514845"/>
                <a:gd name="connsiteX10" fmla="*/ 902875 w 1646681"/>
                <a:gd name="connsiteY10" fmla="*/ 1514846 h 1514845"/>
                <a:gd name="connsiteX11" fmla="*/ 1475327 w 1646681"/>
                <a:gd name="connsiteY11" fmla="*/ 2276 h 1514845"/>
                <a:gd name="connsiteX12" fmla="*/ 1475327 w 1646681"/>
                <a:gd name="connsiteY12" fmla="*/ 5133 h 1514845"/>
                <a:gd name="connsiteX13" fmla="*/ 148495 w 1646681"/>
                <a:gd name="connsiteY13" fmla="*/ 97526 h 1514845"/>
                <a:gd name="connsiteX14" fmla="*/ 20860 w 1646681"/>
                <a:gd name="connsiteY14" fmla="*/ 184203 h 1514845"/>
                <a:gd name="connsiteX15" fmla="*/ 31337 w 1646681"/>
                <a:gd name="connsiteY15" fmla="*/ 338508 h 1514845"/>
                <a:gd name="connsiteX16" fmla="*/ 775240 w 1646681"/>
                <a:gd name="connsiteY16" fmla="*/ 1441503 h 1514845"/>
                <a:gd name="connsiteX17" fmla="*/ 914305 w 1646681"/>
                <a:gd name="connsiteY17" fmla="*/ 1509131 h 1514845"/>
                <a:gd name="connsiteX18" fmla="*/ 1041940 w 1646681"/>
                <a:gd name="connsiteY18" fmla="*/ 1422453 h 1514845"/>
                <a:gd name="connsiteX19" fmla="*/ 1624870 w 1646681"/>
                <a:gd name="connsiteY19" fmla="*/ 227066 h 1514845"/>
                <a:gd name="connsiteX20" fmla="*/ 1614392 w 1646681"/>
                <a:gd name="connsiteY20" fmla="*/ 72761 h 1514845"/>
                <a:gd name="connsiteX21" fmla="*/ 1475327 w 1646681"/>
                <a:gd name="connsiteY21" fmla="*/ 5133 h 1514845"/>
                <a:gd name="connsiteX22" fmla="*/ 1475327 w 1646681"/>
                <a:gd name="connsiteY22" fmla="*/ 2276 h 151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46681" h="1514845">
                  <a:moveTo>
                    <a:pt x="902875" y="1514846"/>
                  </a:moveTo>
                  <a:cubicBezTo>
                    <a:pt x="849535" y="1514846"/>
                    <a:pt x="800957" y="1489128"/>
                    <a:pt x="770477" y="1444361"/>
                  </a:cubicBezTo>
                  <a:lnTo>
                    <a:pt x="27527" y="341366"/>
                  </a:lnTo>
                  <a:cubicBezTo>
                    <a:pt x="-4858" y="293741"/>
                    <a:pt x="-8668" y="233733"/>
                    <a:pt x="16097" y="182298"/>
                  </a:cubicBezTo>
                  <a:cubicBezTo>
                    <a:pt x="41815" y="129911"/>
                    <a:pt x="91345" y="96573"/>
                    <a:pt x="148495" y="92763"/>
                  </a:cubicBezTo>
                  <a:lnTo>
                    <a:pt x="1475327" y="371"/>
                  </a:lnTo>
                  <a:cubicBezTo>
                    <a:pt x="1533430" y="-3439"/>
                    <a:pt x="1586770" y="22278"/>
                    <a:pt x="1619155" y="70856"/>
                  </a:cubicBezTo>
                  <a:cubicBezTo>
                    <a:pt x="1651540" y="118481"/>
                    <a:pt x="1655350" y="178488"/>
                    <a:pt x="1630585" y="229923"/>
                  </a:cubicBezTo>
                  <a:lnTo>
                    <a:pt x="1047655" y="1424358"/>
                  </a:lnTo>
                  <a:cubicBezTo>
                    <a:pt x="1021937" y="1476746"/>
                    <a:pt x="972407" y="1510083"/>
                    <a:pt x="915257" y="1513893"/>
                  </a:cubicBezTo>
                  <a:cubicBezTo>
                    <a:pt x="910495" y="1513893"/>
                    <a:pt x="906685" y="1514846"/>
                    <a:pt x="902875" y="1514846"/>
                  </a:cubicBezTo>
                  <a:close/>
                  <a:moveTo>
                    <a:pt x="1475327" y="2276"/>
                  </a:moveTo>
                  <a:lnTo>
                    <a:pt x="1475327" y="5133"/>
                  </a:lnTo>
                  <a:lnTo>
                    <a:pt x="148495" y="97526"/>
                  </a:lnTo>
                  <a:cubicBezTo>
                    <a:pt x="93250" y="101336"/>
                    <a:pt x="45625" y="133720"/>
                    <a:pt x="20860" y="184203"/>
                  </a:cubicBezTo>
                  <a:cubicBezTo>
                    <a:pt x="-3905" y="234686"/>
                    <a:pt x="857" y="291836"/>
                    <a:pt x="31337" y="338508"/>
                  </a:cubicBezTo>
                  <a:lnTo>
                    <a:pt x="775240" y="1441503"/>
                  </a:lnTo>
                  <a:cubicBezTo>
                    <a:pt x="806672" y="1488176"/>
                    <a:pt x="858107" y="1512941"/>
                    <a:pt x="914305" y="1509131"/>
                  </a:cubicBezTo>
                  <a:cubicBezTo>
                    <a:pt x="969550" y="1505321"/>
                    <a:pt x="1018127" y="1472936"/>
                    <a:pt x="1041940" y="1422453"/>
                  </a:cubicBezTo>
                  <a:lnTo>
                    <a:pt x="1624870" y="227066"/>
                  </a:lnTo>
                  <a:cubicBezTo>
                    <a:pt x="1649635" y="176583"/>
                    <a:pt x="1644872" y="119433"/>
                    <a:pt x="1614392" y="72761"/>
                  </a:cubicBezTo>
                  <a:cubicBezTo>
                    <a:pt x="1582960" y="26088"/>
                    <a:pt x="1531525" y="1323"/>
                    <a:pt x="1475327" y="5133"/>
                  </a:cubicBezTo>
                  <a:lnTo>
                    <a:pt x="1475327" y="2276"/>
                  </a:lnTo>
                  <a:close/>
                </a:path>
              </a:pathLst>
            </a:custGeom>
            <a:grpFill/>
            <a:ln w="9525" cap="flat">
              <a:noFill/>
              <a:prstDash val="solid"/>
              <a:miter/>
            </a:ln>
          </p:spPr>
          <p:txBody>
            <a:bodyPr rtlCol="0" anchor="ctr"/>
            <a:lstStyle/>
            <a:p>
              <a:endParaRPr lang="en-US" sz="1730"/>
            </a:p>
          </p:txBody>
        </p:sp>
        <p:sp>
          <p:nvSpPr>
            <p:cNvPr id="83" name="Freeform: Shape 82">
              <a:extLst>
                <a:ext uri="{FF2B5EF4-FFF2-40B4-BE49-F238E27FC236}">
                  <a16:creationId xmlns:a16="http://schemas.microsoft.com/office/drawing/2014/main" id="{798377FB-665F-4899-86A8-48FF769AC164}"/>
                </a:ext>
              </a:extLst>
            </p:cNvPr>
            <p:cNvSpPr/>
            <p:nvPr/>
          </p:nvSpPr>
          <p:spPr>
            <a:xfrm>
              <a:off x="5329614" y="2845675"/>
              <a:ext cx="1604843" cy="1605039"/>
            </a:xfrm>
            <a:custGeom>
              <a:avLst/>
              <a:gdLst>
                <a:gd name="connsiteX0" fmla="*/ 504765 w 1604843"/>
                <a:gd name="connsiteY0" fmla="*/ 1605039 h 1605039"/>
                <a:gd name="connsiteX1" fmla="*/ 462856 w 1604843"/>
                <a:gd name="connsiteY1" fmla="*/ 1599324 h 1605039"/>
                <a:gd name="connsiteX2" fmla="*/ 349508 w 1604843"/>
                <a:gd name="connsiteY2" fmla="*/ 1485977 h 1605039"/>
                <a:gd name="connsiteX3" fmla="*/ 5655 w 1604843"/>
                <a:gd name="connsiteY3" fmla="*/ 201054 h 1605039"/>
                <a:gd name="connsiteX4" fmla="*/ 46613 w 1604843"/>
                <a:gd name="connsiteY4" fmla="*/ 46749 h 1605039"/>
                <a:gd name="connsiteX5" fmla="*/ 200918 w 1604843"/>
                <a:gd name="connsiteY5" fmla="*/ 5792 h 1605039"/>
                <a:gd name="connsiteX6" fmla="*/ 1485841 w 1604843"/>
                <a:gd name="connsiteY6" fmla="*/ 350597 h 1605039"/>
                <a:gd name="connsiteX7" fmla="*/ 1599188 w 1604843"/>
                <a:gd name="connsiteY7" fmla="*/ 463944 h 1605039"/>
                <a:gd name="connsiteX8" fmla="*/ 1558231 w 1604843"/>
                <a:gd name="connsiteY8" fmla="*/ 618249 h 1605039"/>
                <a:gd name="connsiteX9" fmla="*/ 617161 w 1604843"/>
                <a:gd name="connsiteY9" fmla="*/ 1559319 h 1605039"/>
                <a:gd name="connsiteX10" fmla="*/ 504765 w 1604843"/>
                <a:gd name="connsiteY10" fmla="*/ 1605039 h 1605039"/>
                <a:gd name="connsiteX11" fmla="*/ 159008 w 1604843"/>
                <a:gd name="connsiteY11" fmla="*/ 4839 h 1605039"/>
                <a:gd name="connsiteX12" fmla="*/ 50423 w 1604843"/>
                <a:gd name="connsiteY12" fmla="*/ 50559 h 1605039"/>
                <a:gd name="connsiteX13" fmla="*/ 10418 w 1604843"/>
                <a:gd name="connsiteY13" fmla="*/ 200102 h 1605039"/>
                <a:gd name="connsiteX14" fmla="*/ 355223 w 1604843"/>
                <a:gd name="connsiteY14" fmla="*/ 1485024 h 1605039"/>
                <a:gd name="connsiteX15" fmla="*/ 464760 w 1604843"/>
                <a:gd name="connsiteY15" fmla="*/ 1594562 h 1605039"/>
                <a:gd name="connsiteX16" fmla="*/ 614303 w 1604843"/>
                <a:gd name="connsiteY16" fmla="*/ 1554557 h 1605039"/>
                <a:gd name="connsiteX17" fmla="*/ 1555373 w 1604843"/>
                <a:gd name="connsiteY17" fmla="*/ 613487 h 1605039"/>
                <a:gd name="connsiteX18" fmla="*/ 1595378 w 1604843"/>
                <a:gd name="connsiteY18" fmla="*/ 463944 h 1605039"/>
                <a:gd name="connsiteX19" fmla="*/ 1485841 w 1604843"/>
                <a:gd name="connsiteY19" fmla="*/ 354407 h 1605039"/>
                <a:gd name="connsiteX20" fmla="*/ 199965 w 1604843"/>
                <a:gd name="connsiteY20" fmla="*/ 10554 h 1605039"/>
                <a:gd name="connsiteX21" fmla="*/ 159008 w 1604843"/>
                <a:gd name="connsiteY21" fmla="*/ 4839 h 160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04843" h="1605039">
                  <a:moveTo>
                    <a:pt x="504765" y="1605039"/>
                  </a:moveTo>
                  <a:cubicBezTo>
                    <a:pt x="490478" y="1605039"/>
                    <a:pt x="477143" y="1603134"/>
                    <a:pt x="462856" y="1599324"/>
                  </a:cubicBezTo>
                  <a:cubicBezTo>
                    <a:pt x="406658" y="1584084"/>
                    <a:pt x="364748" y="1542174"/>
                    <a:pt x="349508" y="1485977"/>
                  </a:cubicBezTo>
                  <a:lnTo>
                    <a:pt x="5655" y="201054"/>
                  </a:lnTo>
                  <a:cubicBezTo>
                    <a:pt x="-9585" y="144857"/>
                    <a:pt x="6608" y="87707"/>
                    <a:pt x="46613" y="46749"/>
                  </a:cubicBezTo>
                  <a:cubicBezTo>
                    <a:pt x="87570" y="5792"/>
                    <a:pt x="144720" y="-9448"/>
                    <a:pt x="200918" y="5792"/>
                  </a:cubicBezTo>
                  <a:lnTo>
                    <a:pt x="1485841" y="350597"/>
                  </a:lnTo>
                  <a:cubicBezTo>
                    <a:pt x="1542038" y="365837"/>
                    <a:pt x="1583948" y="407747"/>
                    <a:pt x="1599188" y="463944"/>
                  </a:cubicBezTo>
                  <a:cubicBezTo>
                    <a:pt x="1614428" y="520142"/>
                    <a:pt x="1598236" y="577292"/>
                    <a:pt x="1558231" y="618249"/>
                  </a:cubicBezTo>
                  <a:lnTo>
                    <a:pt x="617161" y="1559319"/>
                  </a:lnTo>
                  <a:cubicBezTo>
                    <a:pt x="586681" y="1588847"/>
                    <a:pt x="546675" y="1605039"/>
                    <a:pt x="504765" y="1605039"/>
                  </a:cubicBezTo>
                  <a:close/>
                  <a:moveTo>
                    <a:pt x="159008" y="4839"/>
                  </a:moveTo>
                  <a:cubicBezTo>
                    <a:pt x="119003" y="4839"/>
                    <a:pt x="79950" y="21032"/>
                    <a:pt x="50423" y="50559"/>
                  </a:cubicBezTo>
                  <a:cubicBezTo>
                    <a:pt x="11370" y="89612"/>
                    <a:pt x="-3870" y="145809"/>
                    <a:pt x="10418" y="200102"/>
                  </a:cubicBezTo>
                  <a:lnTo>
                    <a:pt x="355223" y="1485024"/>
                  </a:lnTo>
                  <a:cubicBezTo>
                    <a:pt x="369510" y="1539317"/>
                    <a:pt x="410468" y="1579322"/>
                    <a:pt x="464760" y="1594562"/>
                  </a:cubicBezTo>
                  <a:cubicBezTo>
                    <a:pt x="519053" y="1608849"/>
                    <a:pt x="574298" y="1593609"/>
                    <a:pt x="614303" y="1554557"/>
                  </a:cubicBezTo>
                  <a:lnTo>
                    <a:pt x="1555373" y="613487"/>
                  </a:lnTo>
                  <a:cubicBezTo>
                    <a:pt x="1594426" y="574434"/>
                    <a:pt x="1609666" y="518237"/>
                    <a:pt x="1595378" y="463944"/>
                  </a:cubicBezTo>
                  <a:cubicBezTo>
                    <a:pt x="1581091" y="409652"/>
                    <a:pt x="1540133" y="369647"/>
                    <a:pt x="1485841" y="354407"/>
                  </a:cubicBezTo>
                  <a:lnTo>
                    <a:pt x="199965" y="10554"/>
                  </a:lnTo>
                  <a:cubicBezTo>
                    <a:pt x="185678" y="6744"/>
                    <a:pt x="172343" y="4839"/>
                    <a:pt x="159008" y="4839"/>
                  </a:cubicBezTo>
                  <a:close/>
                </a:path>
              </a:pathLst>
            </a:custGeom>
            <a:grpFill/>
            <a:ln w="9525" cap="flat">
              <a:noFill/>
              <a:prstDash val="solid"/>
              <a:miter/>
            </a:ln>
          </p:spPr>
          <p:txBody>
            <a:bodyPr rtlCol="0" anchor="ctr"/>
            <a:lstStyle/>
            <a:p>
              <a:endParaRPr lang="en-US" sz="1730"/>
            </a:p>
          </p:txBody>
        </p:sp>
        <p:sp>
          <p:nvSpPr>
            <p:cNvPr id="84" name="Freeform: Shape 83">
              <a:extLst>
                <a:ext uri="{FF2B5EF4-FFF2-40B4-BE49-F238E27FC236}">
                  <a16:creationId xmlns:a16="http://schemas.microsoft.com/office/drawing/2014/main" id="{A1B6E554-C7FE-437C-B43A-26461DDBED1D}"/>
                </a:ext>
              </a:extLst>
            </p:cNvPr>
            <p:cNvSpPr/>
            <p:nvPr/>
          </p:nvSpPr>
          <p:spPr>
            <a:xfrm>
              <a:off x="5435874" y="2634946"/>
              <a:ext cx="1515194" cy="1647175"/>
            </a:xfrm>
            <a:custGeom>
              <a:avLst/>
              <a:gdLst>
                <a:gd name="connsiteX0" fmla="*/ 160380 w 1515194"/>
                <a:gd name="connsiteY0" fmla="*/ 1647176 h 1647175"/>
                <a:gd name="connsiteX1" fmla="*/ 70845 w 1515194"/>
                <a:gd name="connsiteY1" fmla="*/ 1619553 h 1647175"/>
                <a:gd name="connsiteX2" fmla="*/ 360 w 1515194"/>
                <a:gd name="connsiteY2" fmla="*/ 1475726 h 1647175"/>
                <a:gd name="connsiteX3" fmla="*/ 92752 w 1515194"/>
                <a:gd name="connsiteY3" fmla="*/ 148893 h 1647175"/>
                <a:gd name="connsiteX4" fmla="*/ 182287 w 1515194"/>
                <a:gd name="connsiteY4" fmla="*/ 16496 h 1647175"/>
                <a:gd name="connsiteX5" fmla="*/ 341355 w 1515194"/>
                <a:gd name="connsiteY5" fmla="*/ 27926 h 1647175"/>
                <a:gd name="connsiteX6" fmla="*/ 1444350 w 1515194"/>
                <a:gd name="connsiteY6" fmla="*/ 771828 h 1647175"/>
                <a:gd name="connsiteX7" fmla="*/ 1514835 w 1515194"/>
                <a:gd name="connsiteY7" fmla="*/ 915656 h 1647175"/>
                <a:gd name="connsiteX8" fmla="*/ 1425300 w 1515194"/>
                <a:gd name="connsiteY8" fmla="*/ 1048053 h 1647175"/>
                <a:gd name="connsiteX9" fmla="*/ 230865 w 1515194"/>
                <a:gd name="connsiteY9" fmla="*/ 1630983 h 1647175"/>
                <a:gd name="connsiteX10" fmla="*/ 160380 w 1515194"/>
                <a:gd name="connsiteY10" fmla="*/ 1647176 h 1647175"/>
                <a:gd name="connsiteX11" fmla="*/ 253725 w 1515194"/>
                <a:gd name="connsiteY11" fmla="*/ 5066 h 1647175"/>
                <a:gd name="connsiteX12" fmla="*/ 186097 w 1515194"/>
                <a:gd name="connsiteY12" fmla="*/ 21258 h 1647175"/>
                <a:gd name="connsiteX13" fmla="*/ 99420 w 1515194"/>
                <a:gd name="connsiteY13" fmla="*/ 148893 h 1647175"/>
                <a:gd name="connsiteX14" fmla="*/ 7027 w 1515194"/>
                <a:gd name="connsiteY14" fmla="*/ 1475726 h 1647175"/>
                <a:gd name="connsiteX15" fmla="*/ 74655 w 1515194"/>
                <a:gd name="connsiteY15" fmla="*/ 1614791 h 1647175"/>
                <a:gd name="connsiteX16" fmla="*/ 228960 w 1515194"/>
                <a:gd name="connsiteY16" fmla="*/ 1625268 h 1647175"/>
                <a:gd name="connsiteX17" fmla="*/ 1424347 w 1515194"/>
                <a:gd name="connsiteY17" fmla="*/ 1042338 h 1647175"/>
                <a:gd name="connsiteX18" fmla="*/ 1511025 w 1515194"/>
                <a:gd name="connsiteY18" fmla="*/ 914703 h 1647175"/>
                <a:gd name="connsiteX19" fmla="*/ 1443397 w 1515194"/>
                <a:gd name="connsiteY19" fmla="*/ 775638 h 1647175"/>
                <a:gd name="connsiteX20" fmla="*/ 340402 w 1515194"/>
                <a:gd name="connsiteY20" fmla="*/ 31736 h 1647175"/>
                <a:gd name="connsiteX21" fmla="*/ 253725 w 1515194"/>
                <a:gd name="connsiteY21" fmla="*/ 5066 h 164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15194" h="1647175">
                  <a:moveTo>
                    <a:pt x="160380" y="1647176"/>
                  </a:moveTo>
                  <a:cubicBezTo>
                    <a:pt x="128947" y="1647176"/>
                    <a:pt x="98467" y="1637651"/>
                    <a:pt x="70845" y="1619553"/>
                  </a:cubicBezTo>
                  <a:cubicBezTo>
                    <a:pt x="23220" y="1587168"/>
                    <a:pt x="-3450" y="1533828"/>
                    <a:pt x="360" y="1475726"/>
                  </a:cubicBezTo>
                  <a:lnTo>
                    <a:pt x="92752" y="148893"/>
                  </a:lnTo>
                  <a:cubicBezTo>
                    <a:pt x="96562" y="90791"/>
                    <a:pt x="129900" y="41261"/>
                    <a:pt x="182287" y="16496"/>
                  </a:cubicBezTo>
                  <a:cubicBezTo>
                    <a:pt x="234675" y="-9222"/>
                    <a:pt x="293730" y="-4459"/>
                    <a:pt x="341355" y="27926"/>
                  </a:cubicBezTo>
                  <a:lnTo>
                    <a:pt x="1444350" y="771828"/>
                  </a:lnTo>
                  <a:cubicBezTo>
                    <a:pt x="1491975" y="804213"/>
                    <a:pt x="1518645" y="857553"/>
                    <a:pt x="1514835" y="915656"/>
                  </a:cubicBezTo>
                  <a:cubicBezTo>
                    <a:pt x="1511025" y="973758"/>
                    <a:pt x="1477687" y="1023288"/>
                    <a:pt x="1425300" y="1048053"/>
                  </a:cubicBezTo>
                  <a:lnTo>
                    <a:pt x="230865" y="1630983"/>
                  </a:lnTo>
                  <a:cubicBezTo>
                    <a:pt x="208005" y="1641461"/>
                    <a:pt x="184192" y="1647176"/>
                    <a:pt x="160380" y="1647176"/>
                  </a:cubicBezTo>
                  <a:close/>
                  <a:moveTo>
                    <a:pt x="253725" y="5066"/>
                  </a:moveTo>
                  <a:cubicBezTo>
                    <a:pt x="230865" y="5066"/>
                    <a:pt x="208005" y="10781"/>
                    <a:pt x="186097" y="21258"/>
                  </a:cubicBezTo>
                  <a:cubicBezTo>
                    <a:pt x="135615" y="46023"/>
                    <a:pt x="103230" y="93648"/>
                    <a:pt x="99420" y="148893"/>
                  </a:cubicBezTo>
                  <a:lnTo>
                    <a:pt x="7027" y="1475726"/>
                  </a:lnTo>
                  <a:cubicBezTo>
                    <a:pt x="3217" y="1530971"/>
                    <a:pt x="27982" y="1583358"/>
                    <a:pt x="74655" y="1614791"/>
                  </a:cubicBezTo>
                  <a:cubicBezTo>
                    <a:pt x="121327" y="1646223"/>
                    <a:pt x="178477" y="1650033"/>
                    <a:pt x="228960" y="1625268"/>
                  </a:cubicBezTo>
                  <a:lnTo>
                    <a:pt x="1424347" y="1042338"/>
                  </a:lnTo>
                  <a:cubicBezTo>
                    <a:pt x="1474830" y="1017573"/>
                    <a:pt x="1507215" y="969948"/>
                    <a:pt x="1511025" y="914703"/>
                  </a:cubicBezTo>
                  <a:cubicBezTo>
                    <a:pt x="1514835" y="859458"/>
                    <a:pt x="1490070" y="807071"/>
                    <a:pt x="1443397" y="775638"/>
                  </a:cubicBezTo>
                  <a:lnTo>
                    <a:pt x="340402" y="31736"/>
                  </a:lnTo>
                  <a:cubicBezTo>
                    <a:pt x="313732" y="14591"/>
                    <a:pt x="284205" y="5066"/>
                    <a:pt x="253725" y="5066"/>
                  </a:cubicBezTo>
                  <a:close/>
                </a:path>
              </a:pathLst>
            </a:custGeom>
            <a:grpFill/>
            <a:ln w="9525" cap="flat">
              <a:noFill/>
              <a:prstDash val="solid"/>
              <a:miter/>
            </a:ln>
          </p:spPr>
          <p:txBody>
            <a:bodyPr rtlCol="0" anchor="ctr"/>
            <a:lstStyle/>
            <a:p>
              <a:endParaRPr lang="en-US" sz="1730"/>
            </a:p>
          </p:txBody>
        </p:sp>
        <p:sp>
          <p:nvSpPr>
            <p:cNvPr id="85" name="Freeform: Shape 84">
              <a:extLst>
                <a:ext uri="{FF2B5EF4-FFF2-40B4-BE49-F238E27FC236}">
                  <a16:creationId xmlns:a16="http://schemas.microsoft.com/office/drawing/2014/main" id="{6916078A-4E6C-4B1D-8F43-B3F2605CCBBA}"/>
                </a:ext>
              </a:extLst>
            </p:cNvPr>
            <p:cNvSpPr/>
            <p:nvPr/>
          </p:nvSpPr>
          <p:spPr>
            <a:xfrm>
              <a:off x="5267647" y="2501714"/>
              <a:ext cx="1640193" cy="1544187"/>
            </a:xfrm>
            <a:custGeom>
              <a:avLst/>
              <a:gdLst>
                <a:gd name="connsiteX0" fmla="*/ 159062 w 1640193"/>
                <a:gd name="connsiteY0" fmla="*/ 1544188 h 1544187"/>
                <a:gd name="connsiteX1" fmla="*/ 32379 w 1640193"/>
                <a:gd name="connsiteY1" fmla="*/ 1480370 h 1544187"/>
                <a:gd name="connsiteX2" fmla="*/ 13329 w 1640193"/>
                <a:gd name="connsiteY2" fmla="*/ 1321303 h 1544187"/>
                <a:gd name="connsiteX3" fmla="*/ 532442 w 1640193"/>
                <a:gd name="connsiteY3" fmla="*/ 97340 h 1544187"/>
                <a:gd name="connsiteX4" fmla="*/ 660077 w 1640193"/>
                <a:gd name="connsiteY4" fmla="*/ 1138 h 1544187"/>
                <a:gd name="connsiteX5" fmla="*/ 806762 w 1640193"/>
                <a:gd name="connsiteY5" fmla="*/ 64003 h 1544187"/>
                <a:gd name="connsiteX6" fmla="*/ 1607814 w 1640193"/>
                <a:gd name="connsiteY6" fmla="*/ 1126040 h 1544187"/>
                <a:gd name="connsiteX7" fmla="*/ 1626864 w 1640193"/>
                <a:gd name="connsiteY7" fmla="*/ 1285108 h 1544187"/>
                <a:gd name="connsiteX8" fmla="*/ 1499229 w 1640193"/>
                <a:gd name="connsiteY8" fmla="*/ 1381310 h 1544187"/>
                <a:gd name="connsiteX9" fmla="*/ 179064 w 1640193"/>
                <a:gd name="connsiteY9" fmla="*/ 1543235 h 1544187"/>
                <a:gd name="connsiteX10" fmla="*/ 159062 w 1640193"/>
                <a:gd name="connsiteY10" fmla="*/ 1544188 h 1544187"/>
                <a:gd name="connsiteX11" fmla="*/ 680079 w 1640193"/>
                <a:gd name="connsiteY11" fmla="*/ 4948 h 1544187"/>
                <a:gd name="connsiteX12" fmla="*/ 661029 w 1640193"/>
                <a:gd name="connsiteY12" fmla="*/ 5900 h 1544187"/>
                <a:gd name="connsiteX13" fmla="*/ 538157 w 1640193"/>
                <a:gd name="connsiteY13" fmla="*/ 99245 h 1544187"/>
                <a:gd name="connsiteX14" fmla="*/ 18092 w 1640193"/>
                <a:gd name="connsiteY14" fmla="*/ 1324160 h 1544187"/>
                <a:gd name="connsiteX15" fmla="*/ 37142 w 1640193"/>
                <a:gd name="connsiteY15" fmla="*/ 1477513 h 1544187"/>
                <a:gd name="connsiteX16" fmla="*/ 179064 w 1640193"/>
                <a:gd name="connsiteY16" fmla="*/ 1537520 h 1544187"/>
                <a:gd name="connsiteX17" fmla="*/ 1499229 w 1640193"/>
                <a:gd name="connsiteY17" fmla="*/ 1375595 h 1544187"/>
                <a:gd name="connsiteX18" fmla="*/ 1622102 w 1640193"/>
                <a:gd name="connsiteY18" fmla="*/ 1282250 h 1544187"/>
                <a:gd name="connsiteX19" fmla="*/ 1603052 w 1640193"/>
                <a:gd name="connsiteY19" fmla="*/ 1128898 h 1544187"/>
                <a:gd name="connsiteX20" fmla="*/ 802952 w 1640193"/>
                <a:gd name="connsiteY20" fmla="*/ 66860 h 1544187"/>
                <a:gd name="connsiteX21" fmla="*/ 680079 w 1640193"/>
                <a:gd name="connsiteY21" fmla="*/ 4948 h 1544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40193" h="1544187">
                  <a:moveTo>
                    <a:pt x="159062" y="1544188"/>
                  </a:moveTo>
                  <a:cubicBezTo>
                    <a:pt x="109532" y="1544188"/>
                    <a:pt x="62859" y="1521328"/>
                    <a:pt x="32379" y="1480370"/>
                  </a:cubicBezTo>
                  <a:cubicBezTo>
                    <a:pt x="-2863" y="1434650"/>
                    <a:pt x="-9531" y="1374643"/>
                    <a:pt x="13329" y="1321303"/>
                  </a:cubicBezTo>
                  <a:lnTo>
                    <a:pt x="532442" y="97340"/>
                  </a:lnTo>
                  <a:cubicBezTo>
                    <a:pt x="555302" y="44000"/>
                    <a:pt x="602927" y="7805"/>
                    <a:pt x="660077" y="1138"/>
                  </a:cubicBezTo>
                  <a:cubicBezTo>
                    <a:pt x="717227" y="-5530"/>
                    <a:pt x="772472" y="17330"/>
                    <a:pt x="806762" y="64003"/>
                  </a:cubicBezTo>
                  <a:lnTo>
                    <a:pt x="1607814" y="1126040"/>
                  </a:lnTo>
                  <a:cubicBezTo>
                    <a:pt x="1643057" y="1171760"/>
                    <a:pt x="1649724" y="1231768"/>
                    <a:pt x="1626864" y="1285108"/>
                  </a:cubicBezTo>
                  <a:cubicBezTo>
                    <a:pt x="1604004" y="1338448"/>
                    <a:pt x="1556379" y="1374643"/>
                    <a:pt x="1499229" y="1381310"/>
                  </a:cubicBezTo>
                  <a:lnTo>
                    <a:pt x="179064" y="1543235"/>
                  </a:lnTo>
                  <a:cubicBezTo>
                    <a:pt x="172397" y="1544188"/>
                    <a:pt x="165729" y="1544188"/>
                    <a:pt x="159062" y="1544188"/>
                  </a:cubicBezTo>
                  <a:close/>
                  <a:moveTo>
                    <a:pt x="680079" y="4948"/>
                  </a:moveTo>
                  <a:cubicBezTo>
                    <a:pt x="673412" y="4948"/>
                    <a:pt x="666744" y="4948"/>
                    <a:pt x="661029" y="5900"/>
                  </a:cubicBezTo>
                  <a:cubicBezTo>
                    <a:pt x="605784" y="12568"/>
                    <a:pt x="559112" y="47810"/>
                    <a:pt x="538157" y="99245"/>
                  </a:cubicBezTo>
                  <a:lnTo>
                    <a:pt x="18092" y="1324160"/>
                  </a:lnTo>
                  <a:cubicBezTo>
                    <a:pt x="-3816" y="1375595"/>
                    <a:pt x="2852" y="1432745"/>
                    <a:pt x="37142" y="1477513"/>
                  </a:cubicBezTo>
                  <a:cubicBezTo>
                    <a:pt x="70479" y="1522280"/>
                    <a:pt x="123819" y="1544188"/>
                    <a:pt x="179064" y="1537520"/>
                  </a:cubicBezTo>
                  <a:lnTo>
                    <a:pt x="1499229" y="1375595"/>
                  </a:lnTo>
                  <a:cubicBezTo>
                    <a:pt x="1554474" y="1368928"/>
                    <a:pt x="1601147" y="1333685"/>
                    <a:pt x="1622102" y="1282250"/>
                  </a:cubicBezTo>
                  <a:cubicBezTo>
                    <a:pt x="1644009" y="1230815"/>
                    <a:pt x="1637342" y="1173665"/>
                    <a:pt x="1603052" y="1128898"/>
                  </a:cubicBezTo>
                  <a:lnTo>
                    <a:pt x="802952" y="66860"/>
                  </a:lnTo>
                  <a:cubicBezTo>
                    <a:pt x="773424" y="27808"/>
                    <a:pt x="728657" y="4948"/>
                    <a:pt x="680079" y="4948"/>
                  </a:cubicBezTo>
                  <a:close/>
                </a:path>
              </a:pathLst>
            </a:custGeom>
            <a:grpFill/>
            <a:ln w="9525" cap="flat">
              <a:noFill/>
              <a:prstDash val="solid"/>
              <a:miter/>
            </a:ln>
          </p:spPr>
          <p:txBody>
            <a:bodyPr rtlCol="0" anchor="ctr"/>
            <a:lstStyle/>
            <a:p>
              <a:endParaRPr lang="en-US" sz="1730"/>
            </a:p>
          </p:txBody>
        </p:sp>
        <p:sp>
          <p:nvSpPr>
            <p:cNvPr id="86" name="Freeform: Shape 85">
              <a:extLst>
                <a:ext uri="{FF2B5EF4-FFF2-40B4-BE49-F238E27FC236}">
                  <a16:creationId xmlns:a16="http://schemas.microsoft.com/office/drawing/2014/main" id="{870BEE33-905A-44A9-86EB-CC160AFE1010}"/>
                </a:ext>
              </a:extLst>
            </p:cNvPr>
            <p:cNvSpPr/>
            <p:nvPr/>
          </p:nvSpPr>
          <p:spPr>
            <a:xfrm>
              <a:off x="5184232" y="2459493"/>
              <a:ext cx="1623190" cy="1584503"/>
            </a:xfrm>
            <a:custGeom>
              <a:avLst/>
              <a:gdLst>
                <a:gd name="connsiteX0" fmla="*/ 1462629 w 1623190"/>
                <a:gd name="connsiteY0" fmla="*/ 1584504 h 1584503"/>
                <a:gd name="connsiteX1" fmla="*/ 1428339 w 1623190"/>
                <a:gd name="connsiteY1" fmla="*/ 1580694 h 1584503"/>
                <a:gd name="connsiteX2" fmla="*/ 127224 w 1623190"/>
                <a:gd name="connsiteY2" fmla="*/ 1304469 h 1584503"/>
                <a:gd name="connsiteX3" fmla="*/ 8162 w 1623190"/>
                <a:gd name="connsiteY3" fmla="*/ 1197789 h 1584503"/>
                <a:gd name="connsiteX4" fmla="*/ 41499 w 1623190"/>
                <a:gd name="connsiteY4" fmla="*/ 1041579 h 1584503"/>
                <a:gd name="connsiteX5" fmla="*/ 932087 w 1623190"/>
                <a:gd name="connsiteY5" fmla="*/ 52884 h 1584503"/>
                <a:gd name="connsiteX6" fmla="*/ 1084487 w 1623190"/>
                <a:gd name="connsiteY6" fmla="*/ 3354 h 1584503"/>
                <a:gd name="connsiteX7" fmla="*/ 1203549 w 1623190"/>
                <a:gd name="connsiteY7" fmla="*/ 110034 h 1584503"/>
                <a:gd name="connsiteX8" fmla="*/ 1615029 w 1623190"/>
                <a:gd name="connsiteY8" fmla="*/ 1374954 h 1584503"/>
                <a:gd name="connsiteX9" fmla="*/ 1581692 w 1623190"/>
                <a:gd name="connsiteY9" fmla="*/ 1531164 h 1584503"/>
                <a:gd name="connsiteX10" fmla="*/ 1462629 w 1623190"/>
                <a:gd name="connsiteY10" fmla="*/ 1584504 h 1584503"/>
                <a:gd name="connsiteX11" fmla="*/ 1050197 w 1623190"/>
                <a:gd name="connsiteY11" fmla="*/ 5259 h 1584503"/>
                <a:gd name="connsiteX12" fmla="*/ 935897 w 1623190"/>
                <a:gd name="connsiteY12" fmla="*/ 56694 h 1584503"/>
                <a:gd name="connsiteX13" fmla="*/ 45309 w 1623190"/>
                <a:gd name="connsiteY13" fmla="*/ 1044436 h 1584503"/>
                <a:gd name="connsiteX14" fmla="*/ 12924 w 1623190"/>
                <a:gd name="connsiteY14" fmla="*/ 1194931 h 1584503"/>
                <a:gd name="connsiteX15" fmla="*/ 127224 w 1623190"/>
                <a:gd name="connsiteY15" fmla="*/ 1297801 h 1584503"/>
                <a:gd name="connsiteX16" fmla="*/ 1428339 w 1623190"/>
                <a:gd name="connsiteY16" fmla="*/ 1574026 h 1584503"/>
                <a:gd name="connsiteX17" fmla="*/ 1575024 w 1623190"/>
                <a:gd name="connsiteY17" fmla="*/ 1526401 h 1584503"/>
                <a:gd name="connsiteX18" fmla="*/ 1607409 w 1623190"/>
                <a:gd name="connsiteY18" fmla="*/ 1375906 h 1584503"/>
                <a:gd name="connsiteX19" fmla="*/ 1197834 w 1623190"/>
                <a:gd name="connsiteY19" fmla="*/ 111939 h 1584503"/>
                <a:gd name="connsiteX20" fmla="*/ 1083534 w 1623190"/>
                <a:gd name="connsiteY20" fmla="*/ 9069 h 1584503"/>
                <a:gd name="connsiteX21" fmla="*/ 1050197 w 1623190"/>
                <a:gd name="connsiteY21" fmla="*/ 5259 h 158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23190" h="1584503">
                  <a:moveTo>
                    <a:pt x="1462629" y="1584504"/>
                  </a:moveTo>
                  <a:cubicBezTo>
                    <a:pt x="1451199" y="1584504"/>
                    <a:pt x="1439769" y="1583551"/>
                    <a:pt x="1428339" y="1580694"/>
                  </a:cubicBezTo>
                  <a:lnTo>
                    <a:pt x="127224" y="1304469"/>
                  </a:lnTo>
                  <a:cubicBezTo>
                    <a:pt x="71027" y="1292086"/>
                    <a:pt x="26259" y="1252081"/>
                    <a:pt x="8162" y="1197789"/>
                  </a:cubicBezTo>
                  <a:cubicBezTo>
                    <a:pt x="-9936" y="1142544"/>
                    <a:pt x="2447" y="1084441"/>
                    <a:pt x="41499" y="1041579"/>
                  </a:cubicBezTo>
                  <a:lnTo>
                    <a:pt x="932087" y="52884"/>
                  </a:lnTo>
                  <a:cubicBezTo>
                    <a:pt x="971139" y="10021"/>
                    <a:pt x="1027337" y="-8076"/>
                    <a:pt x="1084487" y="3354"/>
                  </a:cubicBezTo>
                  <a:cubicBezTo>
                    <a:pt x="1140684" y="15736"/>
                    <a:pt x="1185452" y="55741"/>
                    <a:pt x="1203549" y="110034"/>
                  </a:cubicBezTo>
                  <a:lnTo>
                    <a:pt x="1615029" y="1374954"/>
                  </a:lnTo>
                  <a:cubicBezTo>
                    <a:pt x="1633127" y="1430199"/>
                    <a:pt x="1620744" y="1488301"/>
                    <a:pt x="1581692" y="1531164"/>
                  </a:cubicBezTo>
                  <a:cubicBezTo>
                    <a:pt x="1549307" y="1566406"/>
                    <a:pt x="1507397" y="1584504"/>
                    <a:pt x="1462629" y="1584504"/>
                  </a:cubicBezTo>
                  <a:close/>
                  <a:moveTo>
                    <a:pt x="1050197" y="5259"/>
                  </a:moveTo>
                  <a:cubicBezTo>
                    <a:pt x="1007334" y="5259"/>
                    <a:pt x="966377" y="23356"/>
                    <a:pt x="935897" y="56694"/>
                  </a:cubicBezTo>
                  <a:lnTo>
                    <a:pt x="45309" y="1044436"/>
                  </a:lnTo>
                  <a:cubicBezTo>
                    <a:pt x="8162" y="1086346"/>
                    <a:pt x="-4221" y="1142544"/>
                    <a:pt x="12924" y="1194931"/>
                  </a:cubicBezTo>
                  <a:cubicBezTo>
                    <a:pt x="30069" y="1248271"/>
                    <a:pt x="72932" y="1286371"/>
                    <a:pt x="127224" y="1297801"/>
                  </a:cubicBezTo>
                  <a:lnTo>
                    <a:pt x="1428339" y="1574026"/>
                  </a:lnTo>
                  <a:cubicBezTo>
                    <a:pt x="1482632" y="1585456"/>
                    <a:pt x="1537877" y="1567359"/>
                    <a:pt x="1575024" y="1526401"/>
                  </a:cubicBezTo>
                  <a:cubicBezTo>
                    <a:pt x="1612172" y="1484491"/>
                    <a:pt x="1624554" y="1428294"/>
                    <a:pt x="1607409" y="1375906"/>
                  </a:cubicBezTo>
                  <a:lnTo>
                    <a:pt x="1197834" y="111939"/>
                  </a:lnTo>
                  <a:cubicBezTo>
                    <a:pt x="1180689" y="58599"/>
                    <a:pt x="1137827" y="20499"/>
                    <a:pt x="1083534" y="9069"/>
                  </a:cubicBezTo>
                  <a:cubicBezTo>
                    <a:pt x="1072104" y="6211"/>
                    <a:pt x="1060674" y="5259"/>
                    <a:pt x="1050197" y="5259"/>
                  </a:cubicBezTo>
                  <a:close/>
                </a:path>
              </a:pathLst>
            </a:custGeom>
            <a:grpFill/>
            <a:ln w="9525" cap="flat">
              <a:noFill/>
              <a:prstDash val="solid"/>
              <a:miter/>
            </a:ln>
          </p:spPr>
          <p:txBody>
            <a:bodyPr rtlCol="0" anchor="ctr"/>
            <a:lstStyle/>
            <a:p>
              <a:endParaRPr lang="en-US" sz="1730"/>
            </a:p>
          </p:txBody>
        </p:sp>
        <p:sp>
          <p:nvSpPr>
            <p:cNvPr id="87" name="Freeform: Shape 86">
              <a:extLst>
                <a:ext uri="{FF2B5EF4-FFF2-40B4-BE49-F238E27FC236}">
                  <a16:creationId xmlns:a16="http://schemas.microsoft.com/office/drawing/2014/main" id="{D0FEA133-67C4-462C-B78A-0D3B435D0A56}"/>
                </a:ext>
              </a:extLst>
            </p:cNvPr>
            <p:cNvSpPr/>
            <p:nvPr/>
          </p:nvSpPr>
          <p:spPr>
            <a:xfrm>
              <a:off x="5197133" y="2512353"/>
              <a:ext cx="1483088" cy="1650706"/>
            </a:xfrm>
            <a:custGeom>
              <a:avLst/>
              <a:gdLst>
                <a:gd name="connsiteX0" fmla="*/ 1300186 w 1483088"/>
                <a:gd name="connsiteY0" fmla="*/ 1650706 h 1650706"/>
                <a:gd name="connsiteX1" fmla="*/ 1218271 w 1483088"/>
                <a:gd name="connsiteY1" fmla="*/ 1627846 h 1650706"/>
                <a:gd name="connsiteX2" fmla="*/ 77176 w 1483088"/>
                <a:gd name="connsiteY2" fmla="*/ 942046 h 1650706"/>
                <a:gd name="connsiteX3" fmla="*/ 23 w 1483088"/>
                <a:gd name="connsiteY3" fmla="*/ 802029 h 1650706"/>
                <a:gd name="connsiteX4" fmla="*/ 81938 w 1483088"/>
                <a:gd name="connsiteY4" fmla="*/ 664869 h 1650706"/>
                <a:gd name="connsiteX5" fmla="*/ 1245893 w 1483088"/>
                <a:gd name="connsiteY5" fmla="*/ 20026 h 1650706"/>
                <a:gd name="connsiteX6" fmla="*/ 1405913 w 1483088"/>
                <a:gd name="connsiteY6" fmla="*/ 22884 h 1650706"/>
                <a:gd name="connsiteX7" fmla="*/ 1483066 w 1483088"/>
                <a:gd name="connsiteY7" fmla="*/ 162901 h 1650706"/>
                <a:gd name="connsiteX8" fmla="*/ 1460206 w 1483088"/>
                <a:gd name="connsiteY8" fmla="*/ 1493544 h 1650706"/>
                <a:gd name="connsiteX9" fmla="*/ 1378291 w 1483088"/>
                <a:gd name="connsiteY9" fmla="*/ 1630704 h 1650706"/>
                <a:gd name="connsiteX10" fmla="*/ 1300186 w 1483088"/>
                <a:gd name="connsiteY10" fmla="*/ 1650706 h 1650706"/>
                <a:gd name="connsiteX11" fmla="*/ 1323046 w 1483088"/>
                <a:gd name="connsiteY11" fmla="*/ 5739 h 1650706"/>
                <a:gd name="connsiteX12" fmla="*/ 1247798 w 1483088"/>
                <a:gd name="connsiteY12" fmla="*/ 25741 h 1650706"/>
                <a:gd name="connsiteX13" fmla="*/ 84796 w 1483088"/>
                <a:gd name="connsiteY13" fmla="*/ 669631 h 1650706"/>
                <a:gd name="connsiteX14" fmla="*/ 5738 w 1483088"/>
                <a:gd name="connsiteY14" fmla="*/ 802029 h 1650706"/>
                <a:gd name="connsiteX15" fmla="*/ 80033 w 1483088"/>
                <a:gd name="connsiteY15" fmla="*/ 937284 h 1650706"/>
                <a:gd name="connsiteX16" fmla="*/ 1220176 w 1483088"/>
                <a:gd name="connsiteY16" fmla="*/ 1622131 h 1650706"/>
                <a:gd name="connsiteX17" fmla="*/ 1374481 w 1483088"/>
                <a:gd name="connsiteY17" fmla="*/ 1624989 h 1650706"/>
                <a:gd name="connsiteX18" fmla="*/ 1453538 w 1483088"/>
                <a:gd name="connsiteY18" fmla="*/ 1492591 h 1650706"/>
                <a:gd name="connsiteX19" fmla="*/ 1456396 w 1483088"/>
                <a:gd name="connsiteY19" fmla="*/ 1492591 h 1650706"/>
                <a:gd name="connsiteX20" fmla="*/ 1453538 w 1483088"/>
                <a:gd name="connsiteY20" fmla="*/ 1492591 h 1650706"/>
                <a:gd name="connsiteX21" fmla="*/ 1476398 w 1483088"/>
                <a:gd name="connsiteY21" fmla="*/ 161949 h 1650706"/>
                <a:gd name="connsiteX22" fmla="*/ 1401151 w 1483088"/>
                <a:gd name="connsiteY22" fmla="*/ 26694 h 1650706"/>
                <a:gd name="connsiteX23" fmla="*/ 1323046 w 1483088"/>
                <a:gd name="connsiteY23" fmla="*/ 5739 h 1650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83088" h="1650706">
                  <a:moveTo>
                    <a:pt x="1300186" y="1650706"/>
                  </a:moveTo>
                  <a:cubicBezTo>
                    <a:pt x="1271611" y="1650706"/>
                    <a:pt x="1243036" y="1643086"/>
                    <a:pt x="1218271" y="1627846"/>
                  </a:cubicBezTo>
                  <a:lnTo>
                    <a:pt x="77176" y="942046"/>
                  </a:lnTo>
                  <a:cubicBezTo>
                    <a:pt x="27646" y="912519"/>
                    <a:pt x="-929" y="860131"/>
                    <a:pt x="23" y="802029"/>
                  </a:cubicBezTo>
                  <a:cubicBezTo>
                    <a:pt x="976" y="743926"/>
                    <a:pt x="31456" y="693444"/>
                    <a:pt x="81938" y="664869"/>
                  </a:cubicBezTo>
                  <a:lnTo>
                    <a:pt x="1245893" y="20026"/>
                  </a:lnTo>
                  <a:cubicBezTo>
                    <a:pt x="1296376" y="-7596"/>
                    <a:pt x="1356383" y="-6644"/>
                    <a:pt x="1405913" y="22884"/>
                  </a:cubicBezTo>
                  <a:cubicBezTo>
                    <a:pt x="1455443" y="52411"/>
                    <a:pt x="1484018" y="104799"/>
                    <a:pt x="1483066" y="162901"/>
                  </a:cubicBezTo>
                  <a:lnTo>
                    <a:pt x="1460206" y="1493544"/>
                  </a:lnTo>
                  <a:cubicBezTo>
                    <a:pt x="1459253" y="1551646"/>
                    <a:pt x="1428773" y="1602129"/>
                    <a:pt x="1378291" y="1630704"/>
                  </a:cubicBezTo>
                  <a:cubicBezTo>
                    <a:pt x="1353526" y="1644039"/>
                    <a:pt x="1326856" y="1650706"/>
                    <a:pt x="1300186" y="1650706"/>
                  </a:cubicBezTo>
                  <a:close/>
                  <a:moveTo>
                    <a:pt x="1323046" y="5739"/>
                  </a:moveTo>
                  <a:cubicBezTo>
                    <a:pt x="1297328" y="5739"/>
                    <a:pt x="1271611" y="12406"/>
                    <a:pt x="1247798" y="25741"/>
                  </a:cubicBezTo>
                  <a:lnTo>
                    <a:pt x="84796" y="669631"/>
                  </a:lnTo>
                  <a:cubicBezTo>
                    <a:pt x="36218" y="696301"/>
                    <a:pt x="6691" y="745831"/>
                    <a:pt x="5738" y="802029"/>
                  </a:cubicBezTo>
                  <a:cubicBezTo>
                    <a:pt x="4786" y="858226"/>
                    <a:pt x="32408" y="908709"/>
                    <a:pt x="80033" y="937284"/>
                  </a:cubicBezTo>
                  <a:lnTo>
                    <a:pt x="1220176" y="1622131"/>
                  </a:lnTo>
                  <a:cubicBezTo>
                    <a:pt x="1267801" y="1650706"/>
                    <a:pt x="1325903" y="1651659"/>
                    <a:pt x="1374481" y="1624989"/>
                  </a:cubicBezTo>
                  <a:cubicBezTo>
                    <a:pt x="1423058" y="1598319"/>
                    <a:pt x="1452586" y="1548789"/>
                    <a:pt x="1453538" y="1492591"/>
                  </a:cubicBezTo>
                  <a:lnTo>
                    <a:pt x="1456396" y="1492591"/>
                  </a:lnTo>
                  <a:lnTo>
                    <a:pt x="1453538" y="1492591"/>
                  </a:lnTo>
                  <a:lnTo>
                    <a:pt x="1476398" y="161949"/>
                  </a:lnTo>
                  <a:cubicBezTo>
                    <a:pt x="1477351" y="105751"/>
                    <a:pt x="1449728" y="55269"/>
                    <a:pt x="1401151" y="26694"/>
                  </a:cubicBezTo>
                  <a:cubicBezTo>
                    <a:pt x="1378291" y="13359"/>
                    <a:pt x="1350668" y="5739"/>
                    <a:pt x="1323046" y="5739"/>
                  </a:cubicBezTo>
                  <a:close/>
                </a:path>
              </a:pathLst>
            </a:custGeom>
            <a:grpFill/>
            <a:ln w="9525" cap="flat">
              <a:noFill/>
              <a:prstDash val="solid"/>
              <a:miter/>
            </a:ln>
          </p:spPr>
          <p:txBody>
            <a:bodyPr rtlCol="0" anchor="ctr"/>
            <a:lstStyle/>
            <a:p>
              <a:endParaRPr lang="en-US" sz="1730"/>
            </a:p>
          </p:txBody>
        </p:sp>
        <p:sp>
          <p:nvSpPr>
            <p:cNvPr id="88" name="Freeform: Shape 87">
              <a:extLst>
                <a:ext uri="{FF2B5EF4-FFF2-40B4-BE49-F238E27FC236}">
                  <a16:creationId xmlns:a16="http://schemas.microsoft.com/office/drawing/2014/main" id="{0191B600-F65E-475C-99A2-EDC38A117B47}"/>
                </a:ext>
              </a:extLst>
            </p:cNvPr>
            <p:cNvSpPr/>
            <p:nvPr/>
          </p:nvSpPr>
          <p:spPr>
            <a:xfrm>
              <a:off x="5302425" y="2655449"/>
              <a:ext cx="1631597" cy="1570475"/>
            </a:xfrm>
            <a:custGeom>
              <a:avLst/>
              <a:gdLst>
                <a:gd name="connsiteX0" fmla="*/ 1014871 w 1631597"/>
                <a:gd name="connsiteY0" fmla="*/ 1570476 h 1570475"/>
                <a:gd name="connsiteX1" fmla="*/ 892951 w 1631597"/>
                <a:gd name="connsiteY1" fmla="*/ 1513326 h 1570475"/>
                <a:gd name="connsiteX2" fmla="*/ 37606 w 1631597"/>
                <a:gd name="connsiteY2" fmla="*/ 494151 h 1570475"/>
                <a:gd name="connsiteX3" fmla="*/ 9984 w 1631597"/>
                <a:gd name="connsiteY3" fmla="*/ 336988 h 1570475"/>
                <a:gd name="connsiteX4" fmla="*/ 132856 w 1631597"/>
                <a:gd name="connsiteY4" fmla="*/ 234118 h 1570475"/>
                <a:gd name="connsiteX5" fmla="*/ 1443496 w 1631597"/>
                <a:gd name="connsiteY5" fmla="*/ 2660 h 1570475"/>
                <a:gd name="connsiteX6" fmla="*/ 1593991 w 1631597"/>
                <a:gd name="connsiteY6" fmla="*/ 56953 h 1570475"/>
                <a:gd name="connsiteX7" fmla="*/ 1621614 w 1631597"/>
                <a:gd name="connsiteY7" fmla="*/ 214115 h 1570475"/>
                <a:gd name="connsiteX8" fmla="*/ 1166319 w 1631597"/>
                <a:gd name="connsiteY8" fmla="*/ 1464748 h 1570475"/>
                <a:gd name="connsiteX9" fmla="*/ 1043446 w 1631597"/>
                <a:gd name="connsiteY9" fmla="*/ 1567618 h 1570475"/>
                <a:gd name="connsiteX10" fmla="*/ 1014871 w 1631597"/>
                <a:gd name="connsiteY10" fmla="*/ 1570476 h 1570475"/>
                <a:gd name="connsiteX11" fmla="*/ 1471119 w 1631597"/>
                <a:gd name="connsiteY11" fmla="*/ 6470 h 1570475"/>
                <a:gd name="connsiteX12" fmla="*/ 1443496 w 1631597"/>
                <a:gd name="connsiteY12" fmla="*/ 9328 h 1570475"/>
                <a:gd name="connsiteX13" fmla="*/ 133809 w 1631597"/>
                <a:gd name="connsiteY13" fmla="*/ 239833 h 1570475"/>
                <a:gd name="connsiteX14" fmla="*/ 15699 w 1631597"/>
                <a:gd name="connsiteY14" fmla="*/ 338893 h 1570475"/>
                <a:gd name="connsiteX15" fmla="*/ 42369 w 1631597"/>
                <a:gd name="connsiteY15" fmla="*/ 491293 h 1570475"/>
                <a:gd name="connsiteX16" fmla="*/ 897714 w 1631597"/>
                <a:gd name="connsiteY16" fmla="*/ 1510468 h 1570475"/>
                <a:gd name="connsiteX17" fmla="*/ 1042494 w 1631597"/>
                <a:gd name="connsiteY17" fmla="*/ 1562856 h 1570475"/>
                <a:gd name="connsiteX18" fmla="*/ 1160604 w 1631597"/>
                <a:gd name="connsiteY18" fmla="*/ 1463796 h 1570475"/>
                <a:gd name="connsiteX19" fmla="*/ 1163461 w 1631597"/>
                <a:gd name="connsiteY19" fmla="*/ 1464748 h 1570475"/>
                <a:gd name="connsiteX20" fmla="*/ 1160604 w 1631597"/>
                <a:gd name="connsiteY20" fmla="*/ 1463796 h 1570475"/>
                <a:gd name="connsiteX21" fmla="*/ 1615899 w 1631597"/>
                <a:gd name="connsiteY21" fmla="*/ 213163 h 1570475"/>
                <a:gd name="connsiteX22" fmla="*/ 1589229 w 1631597"/>
                <a:gd name="connsiteY22" fmla="*/ 60763 h 1570475"/>
                <a:gd name="connsiteX23" fmla="*/ 1471119 w 1631597"/>
                <a:gd name="connsiteY23" fmla="*/ 6470 h 1570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31597" h="1570475">
                  <a:moveTo>
                    <a:pt x="1014871" y="1570476"/>
                  </a:moveTo>
                  <a:cubicBezTo>
                    <a:pt x="968199" y="1570476"/>
                    <a:pt x="924384" y="1550473"/>
                    <a:pt x="892951" y="1513326"/>
                  </a:cubicBezTo>
                  <a:lnTo>
                    <a:pt x="37606" y="494151"/>
                  </a:lnTo>
                  <a:cubicBezTo>
                    <a:pt x="459" y="450336"/>
                    <a:pt x="-10019" y="391281"/>
                    <a:pt x="9984" y="336988"/>
                  </a:cubicBezTo>
                  <a:cubicBezTo>
                    <a:pt x="29986" y="282695"/>
                    <a:pt x="75706" y="244595"/>
                    <a:pt x="132856" y="234118"/>
                  </a:cubicBezTo>
                  <a:lnTo>
                    <a:pt x="1443496" y="2660"/>
                  </a:lnTo>
                  <a:cubicBezTo>
                    <a:pt x="1500646" y="-7817"/>
                    <a:pt x="1556844" y="13138"/>
                    <a:pt x="1593991" y="56953"/>
                  </a:cubicBezTo>
                  <a:cubicBezTo>
                    <a:pt x="1631139" y="100768"/>
                    <a:pt x="1641616" y="159823"/>
                    <a:pt x="1621614" y="214115"/>
                  </a:cubicBezTo>
                  <a:lnTo>
                    <a:pt x="1166319" y="1464748"/>
                  </a:lnTo>
                  <a:cubicBezTo>
                    <a:pt x="1146316" y="1519041"/>
                    <a:pt x="1100596" y="1557141"/>
                    <a:pt x="1043446" y="1567618"/>
                  </a:cubicBezTo>
                  <a:cubicBezTo>
                    <a:pt x="1033921" y="1569523"/>
                    <a:pt x="1024396" y="1570476"/>
                    <a:pt x="1014871" y="1570476"/>
                  </a:cubicBezTo>
                  <a:close/>
                  <a:moveTo>
                    <a:pt x="1471119" y="6470"/>
                  </a:moveTo>
                  <a:cubicBezTo>
                    <a:pt x="1461594" y="6470"/>
                    <a:pt x="1453021" y="7423"/>
                    <a:pt x="1443496" y="9328"/>
                  </a:cubicBezTo>
                  <a:lnTo>
                    <a:pt x="133809" y="239833"/>
                  </a:lnTo>
                  <a:cubicBezTo>
                    <a:pt x="78564" y="249358"/>
                    <a:pt x="34749" y="286506"/>
                    <a:pt x="15699" y="338893"/>
                  </a:cubicBezTo>
                  <a:cubicBezTo>
                    <a:pt x="-3351" y="391281"/>
                    <a:pt x="6174" y="448430"/>
                    <a:pt x="42369" y="491293"/>
                  </a:cubicBezTo>
                  <a:lnTo>
                    <a:pt x="897714" y="1510468"/>
                  </a:lnTo>
                  <a:cubicBezTo>
                    <a:pt x="933909" y="1553331"/>
                    <a:pt x="988201" y="1573333"/>
                    <a:pt x="1042494" y="1562856"/>
                  </a:cubicBezTo>
                  <a:cubicBezTo>
                    <a:pt x="1097739" y="1553331"/>
                    <a:pt x="1141554" y="1516183"/>
                    <a:pt x="1160604" y="1463796"/>
                  </a:cubicBezTo>
                  <a:lnTo>
                    <a:pt x="1163461" y="1464748"/>
                  </a:lnTo>
                  <a:lnTo>
                    <a:pt x="1160604" y="1463796"/>
                  </a:lnTo>
                  <a:lnTo>
                    <a:pt x="1615899" y="213163"/>
                  </a:lnTo>
                  <a:cubicBezTo>
                    <a:pt x="1634949" y="160775"/>
                    <a:pt x="1625424" y="103625"/>
                    <a:pt x="1589229" y="60763"/>
                  </a:cubicBezTo>
                  <a:cubicBezTo>
                    <a:pt x="1558749" y="25520"/>
                    <a:pt x="1515886" y="6470"/>
                    <a:pt x="1471119" y="6470"/>
                  </a:cubicBezTo>
                  <a:close/>
                </a:path>
              </a:pathLst>
            </a:custGeom>
            <a:grpFill/>
            <a:ln w="9525" cap="flat">
              <a:noFill/>
              <a:prstDash val="solid"/>
              <a:miter/>
            </a:ln>
          </p:spPr>
          <p:txBody>
            <a:bodyPr rtlCol="0" anchor="ctr"/>
            <a:lstStyle/>
            <a:p>
              <a:endParaRPr lang="en-US" sz="1730"/>
            </a:p>
          </p:txBody>
        </p:sp>
        <p:sp>
          <p:nvSpPr>
            <p:cNvPr id="89" name="Freeform: Shape 88">
              <a:extLst>
                <a:ext uri="{FF2B5EF4-FFF2-40B4-BE49-F238E27FC236}">
                  <a16:creationId xmlns:a16="http://schemas.microsoft.com/office/drawing/2014/main" id="{81D1CB41-4153-4C2B-95A8-8E51D544C2A6}"/>
                </a:ext>
              </a:extLst>
            </p:cNvPr>
            <p:cNvSpPr/>
            <p:nvPr/>
          </p:nvSpPr>
          <p:spPr>
            <a:xfrm>
              <a:off x="5490992" y="2665438"/>
              <a:ext cx="1634512" cy="1562390"/>
            </a:xfrm>
            <a:custGeom>
              <a:avLst/>
              <a:gdLst>
                <a:gd name="connsiteX0" fmla="*/ 637710 w 1634512"/>
                <a:gd name="connsiteY0" fmla="*/ 1562391 h 1562390"/>
                <a:gd name="connsiteX1" fmla="*/ 611992 w 1634512"/>
                <a:gd name="connsiteY1" fmla="*/ 1560486 h 1562390"/>
                <a:gd name="connsiteX2" fmla="*/ 488167 w 1634512"/>
                <a:gd name="connsiteY2" fmla="*/ 1459521 h 1562390"/>
                <a:gd name="connsiteX3" fmla="*/ 10965 w 1634512"/>
                <a:gd name="connsiteY3" fmla="*/ 217461 h 1562390"/>
                <a:gd name="connsiteX4" fmla="*/ 35730 w 1634512"/>
                <a:gd name="connsiteY4" fmla="*/ 59346 h 1562390"/>
                <a:gd name="connsiteX5" fmla="*/ 185272 w 1634512"/>
                <a:gd name="connsiteY5" fmla="*/ 2196 h 1562390"/>
                <a:gd name="connsiteX6" fmla="*/ 1499723 w 1634512"/>
                <a:gd name="connsiteY6" fmla="*/ 209841 h 1562390"/>
                <a:gd name="connsiteX7" fmla="*/ 1623548 w 1634512"/>
                <a:gd name="connsiteY7" fmla="*/ 310806 h 1562390"/>
                <a:gd name="connsiteX8" fmla="*/ 1598782 w 1634512"/>
                <a:gd name="connsiteY8" fmla="*/ 468921 h 1562390"/>
                <a:gd name="connsiteX9" fmla="*/ 761535 w 1634512"/>
                <a:gd name="connsiteY9" fmla="*/ 1502383 h 1562390"/>
                <a:gd name="connsiteX10" fmla="*/ 759630 w 1634512"/>
                <a:gd name="connsiteY10" fmla="*/ 1500478 h 1562390"/>
                <a:gd name="connsiteX11" fmla="*/ 761535 w 1634512"/>
                <a:gd name="connsiteY11" fmla="*/ 1502383 h 1562390"/>
                <a:gd name="connsiteX12" fmla="*/ 637710 w 1634512"/>
                <a:gd name="connsiteY12" fmla="*/ 1562391 h 1562390"/>
                <a:gd name="connsiteX13" fmla="*/ 159555 w 1634512"/>
                <a:gd name="connsiteY13" fmla="*/ 6006 h 1562390"/>
                <a:gd name="connsiteX14" fmla="*/ 40492 w 1634512"/>
                <a:gd name="connsiteY14" fmla="*/ 63156 h 1562390"/>
                <a:gd name="connsiteX15" fmla="*/ 16680 w 1634512"/>
                <a:gd name="connsiteY15" fmla="*/ 215556 h 1562390"/>
                <a:gd name="connsiteX16" fmla="*/ 493882 w 1634512"/>
                <a:gd name="connsiteY16" fmla="*/ 1457616 h 1562390"/>
                <a:gd name="connsiteX17" fmla="*/ 613897 w 1634512"/>
                <a:gd name="connsiteY17" fmla="*/ 1554771 h 1562390"/>
                <a:gd name="connsiteX18" fmla="*/ 757725 w 1634512"/>
                <a:gd name="connsiteY18" fmla="*/ 1499526 h 1562390"/>
                <a:gd name="connsiteX19" fmla="*/ 1594020 w 1634512"/>
                <a:gd name="connsiteY19" fmla="*/ 465111 h 1562390"/>
                <a:gd name="connsiteX20" fmla="*/ 1617832 w 1634512"/>
                <a:gd name="connsiteY20" fmla="*/ 312711 h 1562390"/>
                <a:gd name="connsiteX21" fmla="*/ 1497817 w 1634512"/>
                <a:gd name="connsiteY21" fmla="*/ 215556 h 1562390"/>
                <a:gd name="connsiteX22" fmla="*/ 184320 w 1634512"/>
                <a:gd name="connsiteY22" fmla="*/ 7911 h 1562390"/>
                <a:gd name="connsiteX23" fmla="*/ 159555 w 1634512"/>
                <a:gd name="connsiteY23" fmla="*/ 6006 h 156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34512" h="1562390">
                  <a:moveTo>
                    <a:pt x="637710" y="1562391"/>
                  </a:moveTo>
                  <a:cubicBezTo>
                    <a:pt x="629137" y="1562391"/>
                    <a:pt x="620565" y="1561438"/>
                    <a:pt x="611992" y="1560486"/>
                  </a:cubicBezTo>
                  <a:cubicBezTo>
                    <a:pt x="554842" y="1551913"/>
                    <a:pt x="508170" y="1513813"/>
                    <a:pt x="488167" y="1459521"/>
                  </a:cubicBezTo>
                  <a:lnTo>
                    <a:pt x="10965" y="217461"/>
                  </a:lnTo>
                  <a:cubicBezTo>
                    <a:pt x="-9990" y="163168"/>
                    <a:pt x="-465" y="104113"/>
                    <a:pt x="35730" y="59346"/>
                  </a:cubicBezTo>
                  <a:cubicBezTo>
                    <a:pt x="71925" y="14578"/>
                    <a:pt x="128122" y="-7329"/>
                    <a:pt x="185272" y="2196"/>
                  </a:cubicBezTo>
                  <a:lnTo>
                    <a:pt x="1499723" y="209841"/>
                  </a:lnTo>
                  <a:cubicBezTo>
                    <a:pt x="1556873" y="218413"/>
                    <a:pt x="1603545" y="256513"/>
                    <a:pt x="1623548" y="310806"/>
                  </a:cubicBezTo>
                  <a:cubicBezTo>
                    <a:pt x="1644502" y="365098"/>
                    <a:pt x="1634977" y="424153"/>
                    <a:pt x="1598782" y="468921"/>
                  </a:cubicBezTo>
                  <a:lnTo>
                    <a:pt x="761535" y="1502383"/>
                  </a:lnTo>
                  <a:lnTo>
                    <a:pt x="759630" y="1500478"/>
                  </a:lnTo>
                  <a:lnTo>
                    <a:pt x="761535" y="1502383"/>
                  </a:lnTo>
                  <a:cubicBezTo>
                    <a:pt x="730102" y="1541436"/>
                    <a:pt x="685335" y="1562391"/>
                    <a:pt x="637710" y="1562391"/>
                  </a:cubicBezTo>
                  <a:close/>
                  <a:moveTo>
                    <a:pt x="159555" y="6006"/>
                  </a:moveTo>
                  <a:cubicBezTo>
                    <a:pt x="113835" y="6006"/>
                    <a:pt x="70020" y="26008"/>
                    <a:pt x="40492" y="63156"/>
                  </a:cubicBezTo>
                  <a:cubicBezTo>
                    <a:pt x="5250" y="106971"/>
                    <a:pt x="-3323" y="163168"/>
                    <a:pt x="16680" y="215556"/>
                  </a:cubicBezTo>
                  <a:lnTo>
                    <a:pt x="493882" y="1457616"/>
                  </a:lnTo>
                  <a:cubicBezTo>
                    <a:pt x="513885" y="1510003"/>
                    <a:pt x="558652" y="1546198"/>
                    <a:pt x="613897" y="1554771"/>
                  </a:cubicBezTo>
                  <a:cubicBezTo>
                    <a:pt x="669142" y="1563343"/>
                    <a:pt x="722482" y="1542388"/>
                    <a:pt x="757725" y="1499526"/>
                  </a:cubicBezTo>
                  <a:lnTo>
                    <a:pt x="1594020" y="465111"/>
                  </a:lnTo>
                  <a:cubicBezTo>
                    <a:pt x="1629262" y="421296"/>
                    <a:pt x="1637835" y="365098"/>
                    <a:pt x="1617832" y="312711"/>
                  </a:cubicBezTo>
                  <a:cubicBezTo>
                    <a:pt x="1597830" y="260323"/>
                    <a:pt x="1553062" y="224128"/>
                    <a:pt x="1497817" y="215556"/>
                  </a:cubicBezTo>
                  <a:lnTo>
                    <a:pt x="184320" y="7911"/>
                  </a:lnTo>
                  <a:cubicBezTo>
                    <a:pt x="175747" y="6958"/>
                    <a:pt x="167175" y="6006"/>
                    <a:pt x="159555" y="6006"/>
                  </a:cubicBezTo>
                  <a:close/>
                </a:path>
              </a:pathLst>
            </a:custGeom>
            <a:grpFill/>
            <a:ln w="9525" cap="flat">
              <a:noFill/>
              <a:prstDash val="solid"/>
              <a:miter/>
            </a:ln>
          </p:spPr>
          <p:txBody>
            <a:bodyPr rtlCol="0" anchor="ctr"/>
            <a:lstStyle/>
            <a:p>
              <a:endParaRPr lang="en-US" sz="1730"/>
            </a:p>
          </p:txBody>
        </p:sp>
        <p:sp>
          <p:nvSpPr>
            <p:cNvPr id="90" name="Freeform: Shape 89">
              <a:extLst>
                <a:ext uri="{FF2B5EF4-FFF2-40B4-BE49-F238E27FC236}">
                  <a16:creationId xmlns:a16="http://schemas.microsoft.com/office/drawing/2014/main" id="{AD85E53E-76EE-4693-B925-448F1AED55C3}"/>
                </a:ext>
              </a:extLst>
            </p:cNvPr>
            <p:cNvSpPr/>
            <p:nvPr/>
          </p:nvSpPr>
          <p:spPr>
            <a:xfrm>
              <a:off x="5740942" y="2518472"/>
              <a:ext cx="1494657" cy="1649348"/>
            </a:xfrm>
            <a:custGeom>
              <a:avLst/>
              <a:gdLst>
                <a:gd name="connsiteX0" fmla="*/ 206785 w 1494657"/>
                <a:gd name="connsiteY0" fmla="*/ 1649349 h 1649348"/>
                <a:gd name="connsiteX1" fmla="*/ 131537 w 1494657"/>
                <a:gd name="connsiteY1" fmla="*/ 1630299 h 1649348"/>
                <a:gd name="connsiteX2" fmla="*/ 46765 w 1494657"/>
                <a:gd name="connsiteY2" fmla="*/ 1495044 h 1649348"/>
                <a:gd name="connsiteX3" fmla="*/ 92 w 1494657"/>
                <a:gd name="connsiteY3" fmla="*/ 165354 h 1649348"/>
                <a:gd name="connsiteX4" fmla="*/ 75340 w 1494657"/>
                <a:gd name="connsiteY4" fmla="*/ 24384 h 1649348"/>
                <a:gd name="connsiteX5" fmla="*/ 235360 w 1494657"/>
                <a:gd name="connsiteY5" fmla="*/ 18669 h 1649348"/>
                <a:gd name="connsiteX6" fmla="*/ 1409792 w 1494657"/>
                <a:gd name="connsiteY6" fmla="*/ 643509 h 1649348"/>
                <a:gd name="connsiteX7" fmla="*/ 1494565 w 1494657"/>
                <a:gd name="connsiteY7" fmla="*/ 778764 h 1649348"/>
                <a:gd name="connsiteX8" fmla="*/ 1419317 w 1494657"/>
                <a:gd name="connsiteY8" fmla="*/ 919734 h 1649348"/>
                <a:gd name="connsiteX9" fmla="*/ 291557 w 1494657"/>
                <a:gd name="connsiteY9" fmla="*/ 1624584 h 1649348"/>
                <a:gd name="connsiteX10" fmla="*/ 206785 w 1494657"/>
                <a:gd name="connsiteY10" fmla="*/ 1649349 h 1649348"/>
                <a:gd name="connsiteX11" fmla="*/ 160112 w 1494657"/>
                <a:gd name="connsiteY11" fmla="*/ 4381 h 1649348"/>
                <a:gd name="connsiteX12" fmla="*/ 78197 w 1494657"/>
                <a:gd name="connsiteY12" fmla="*/ 28194 h 1649348"/>
                <a:gd name="connsiteX13" fmla="*/ 5807 w 1494657"/>
                <a:gd name="connsiteY13" fmla="*/ 164402 h 1649348"/>
                <a:gd name="connsiteX14" fmla="*/ 52480 w 1494657"/>
                <a:gd name="connsiteY14" fmla="*/ 1494092 h 1649348"/>
                <a:gd name="connsiteX15" fmla="*/ 134395 w 1494657"/>
                <a:gd name="connsiteY15" fmla="*/ 1624584 h 1649348"/>
                <a:gd name="connsiteX16" fmla="*/ 288700 w 1494657"/>
                <a:gd name="connsiteY16" fmla="*/ 1618869 h 1649348"/>
                <a:gd name="connsiteX17" fmla="*/ 290605 w 1494657"/>
                <a:gd name="connsiteY17" fmla="*/ 1620774 h 1649348"/>
                <a:gd name="connsiteX18" fmla="*/ 288700 w 1494657"/>
                <a:gd name="connsiteY18" fmla="*/ 1618869 h 1649348"/>
                <a:gd name="connsiteX19" fmla="*/ 1416460 w 1494657"/>
                <a:gd name="connsiteY19" fmla="*/ 914019 h 1649348"/>
                <a:gd name="connsiteX20" fmla="*/ 1488850 w 1494657"/>
                <a:gd name="connsiteY20" fmla="*/ 777812 h 1649348"/>
                <a:gd name="connsiteX21" fmla="*/ 1406935 w 1494657"/>
                <a:gd name="connsiteY21" fmla="*/ 647319 h 1649348"/>
                <a:gd name="connsiteX22" fmla="*/ 232502 w 1494657"/>
                <a:gd name="connsiteY22" fmla="*/ 23431 h 1649348"/>
                <a:gd name="connsiteX23" fmla="*/ 160112 w 1494657"/>
                <a:gd name="connsiteY23" fmla="*/ 4381 h 1649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4657" h="1649348">
                  <a:moveTo>
                    <a:pt x="206785" y="1649349"/>
                  </a:moveTo>
                  <a:cubicBezTo>
                    <a:pt x="181067" y="1649349"/>
                    <a:pt x="155350" y="1642682"/>
                    <a:pt x="131537" y="1630299"/>
                  </a:cubicBezTo>
                  <a:cubicBezTo>
                    <a:pt x="80102" y="1603629"/>
                    <a:pt x="48670" y="1552194"/>
                    <a:pt x="46765" y="1495044"/>
                  </a:cubicBezTo>
                  <a:lnTo>
                    <a:pt x="92" y="165354"/>
                  </a:lnTo>
                  <a:cubicBezTo>
                    <a:pt x="-1813" y="107252"/>
                    <a:pt x="25810" y="54864"/>
                    <a:pt x="75340" y="24384"/>
                  </a:cubicBezTo>
                  <a:cubicBezTo>
                    <a:pt x="123917" y="-6096"/>
                    <a:pt x="183925" y="-8001"/>
                    <a:pt x="235360" y="18669"/>
                  </a:cubicBezTo>
                  <a:lnTo>
                    <a:pt x="1409792" y="643509"/>
                  </a:lnTo>
                  <a:cubicBezTo>
                    <a:pt x="1461228" y="670179"/>
                    <a:pt x="1492660" y="721614"/>
                    <a:pt x="1494565" y="778764"/>
                  </a:cubicBezTo>
                  <a:cubicBezTo>
                    <a:pt x="1496470" y="836867"/>
                    <a:pt x="1468848" y="889254"/>
                    <a:pt x="1419317" y="919734"/>
                  </a:cubicBezTo>
                  <a:lnTo>
                    <a:pt x="291557" y="1624584"/>
                  </a:lnTo>
                  <a:cubicBezTo>
                    <a:pt x="264887" y="1640777"/>
                    <a:pt x="236312" y="1649349"/>
                    <a:pt x="206785" y="1649349"/>
                  </a:cubicBezTo>
                  <a:close/>
                  <a:moveTo>
                    <a:pt x="160112" y="4381"/>
                  </a:moveTo>
                  <a:cubicBezTo>
                    <a:pt x="131537" y="4381"/>
                    <a:pt x="103915" y="12002"/>
                    <a:pt x="78197" y="28194"/>
                  </a:cubicBezTo>
                  <a:cubicBezTo>
                    <a:pt x="30572" y="57722"/>
                    <a:pt x="3902" y="109157"/>
                    <a:pt x="5807" y="164402"/>
                  </a:cubicBezTo>
                  <a:lnTo>
                    <a:pt x="52480" y="1494092"/>
                  </a:lnTo>
                  <a:cubicBezTo>
                    <a:pt x="54385" y="1550289"/>
                    <a:pt x="84865" y="1598867"/>
                    <a:pt x="134395" y="1624584"/>
                  </a:cubicBezTo>
                  <a:cubicBezTo>
                    <a:pt x="183925" y="1651254"/>
                    <a:pt x="241075" y="1648397"/>
                    <a:pt x="288700" y="1618869"/>
                  </a:cubicBezTo>
                  <a:lnTo>
                    <a:pt x="290605" y="1620774"/>
                  </a:lnTo>
                  <a:lnTo>
                    <a:pt x="288700" y="1618869"/>
                  </a:lnTo>
                  <a:lnTo>
                    <a:pt x="1416460" y="914019"/>
                  </a:lnTo>
                  <a:cubicBezTo>
                    <a:pt x="1464085" y="884492"/>
                    <a:pt x="1490755" y="833057"/>
                    <a:pt x="1488850" y="777812"/>
                  </a:cubicBezTo>
                  <a:cubicBezTo>
                    <a:pt x="1486945" y="721614"/>
                    <a:pt x="1456465" y="673037"/>
                    <a:pt x="1406935" y="647319"/>
                  </a:cubicBezTo>
                  <a:lnTo>
                    <a:pt x="232502" y="23431"/>
                  </a:lnTo>
                  <a:cubicBezTo>
                    <a:pt x="209642" y="11049"/>
                    <a:pt x="184877" y="4381"/>
                    <a:pt x="160112" y="4381"/>
                  </a:cubicBezTo>
                  <a:close/>
                </a:path>
              </a:pathLst>
            </a:custGeom>
            <a:grpFill/>
            <a:ln w="9525" cap="flat">
              <a:noFill/>
              <a:prstDash val="solid"/>
              <a:miter/>
            </a:ln>
          </p:spPr>
          <p:txBody>
            <a:bodyPr rtlCol="0" anchor="ctr"/>
            <a:lstStyle/>
            <a:p>
              <a:endParaRPr lang="en-US" sz="1730"/>
            </a:p>
          </p:txBody>
        </p:sp>
        <p:sp>
          <p:nvSpPr>
            <p:cNvPr id="91" name="Freeform: Shape 90">
              <a:extLst>
                <a:ext uri="{FF2B5EF4-FFF2-40B4-BE49-F238E27FC236}">
                  <a16:creationId xmlns:a16="http://schemas.microsoft.com/office/drawing/2014/main" id="{FBF422B5-FEC5-4A6F-980D-F4DCB2842F2D}"/>
                </a:ext>
              </a:extLst>
            </p:cNvPr>
            <p:cNvSpPr/>
            <p:nvPr/>
          </p:nvSpPr>
          <p:spPr>
            <a:xfrm>
              <a:off x="5636186" y="2459480"/>
              <a:ext cx="1616538" cy="1592136"/>
            </a:xfrm>
            <a:custGeom>
              <a:avLst/>
              <a:gdLst>
                <a:gd name="connsiteX0" fmla="*/ 159141 w 1616538"/>
                <a:gd name="connsiteY0" fmla="*/ 1592136 h 1592136"/>
                <a:gd name="connsiteX1" fmla="*/ 42936 w 1616538"/>
                <a:gd name="connsiteY1" fmla="*/ 1541654 h 1592136"/>
                <a:gd name="connsiteX2" fmla="*/ 6741 w 1616538"/>
                <a:gd name="connsiteY2" fmla="*/ 1385444 h 1592136"/>
                <a:gd name="connsiteX3" fmla="*/ 396313 w 1616538"/>
                <a:gd name="connsiteY3" fmla="*/ 112904 h 1592136"/>
                <a:gd name="connsiteX4" fmla="*/ 513471 w 1616538"/>
                <a:gd name="connsiteY4" fmla="*/ 4319 h 1592136"/>
                <a:gd name="connsiteX5" fmla="*/ 665871 w 1616538"/>
                <a:gd name="connsiteY5" fmla="*/ 50991 h 1592136"/>
                <a:gd name="connsiteX6" fmla="*/ 1573603 w 1616538"/>
                <a:gd name="connsiteY6" fmla="*/ 1024446 h 1592136"/>
                <a:gd name="connsiteX7" fmla="*/ 1609798 w 1616538"/>
                <a:gd name="connsiteY7" fmla="*/ 1180656 h 1592136"/>
                <a:gd name="connsiteX8" fmla="*/ 1492641 w 1616538"/>
                <a:gd name="connsiteY8" fmla="*/ 1289241 h 1592136"/>
                <a:gd name="connsiteX9" fmla="*/ 196288 w 1616538"/>
                <a:gd name="connsiteY9" fmla="*/ 1588326 h 1592136"/>
                <a:gd name="connsiteX10" fmla="*/ 195336 w 1616538"/>
                <a:gd name="connsiteY10" fmla="*/ 1585469 h 1592136"/>
                <a:gd name="connsiteX11" fmla="*/ 196288 w 1616538"/>
                <a:gd name="connsiteY11" fmla="*/ 1588326 h 1592136"/>
                <a:gd name="connsiteX12" fmla="*/ 159141 w 1616538"/>
                <a:gd name="connsiteY12" fmla="*/ 1592136 h 1592136"/>
                <a:gd name="connsiteX13" fmla="*/ 549666 w 1616538"/>
                <a:gd name="connsiteY13" fmla="*/ 5271 h 1592136"/>
                <a:gd name="connsiteX14" fmla="*/ 514423 w 1616538"/>
                <a:gd name="connsiteY14" fmla="*/ 9081 h 1592136"/>
                <a:gd name="connsiteX15" fmla="*/ 401076 w 1616538"/>
                <a:gd name="connsiteY15" fmla="*/ 114809 h 1592136"/>
                <a:gd name="connsiteX16" fmla="*/ 12456 w 1616538"/>
                <a:gd name="connsiteY16" fmla="*/ 1387349 h 1592136"/>
                <a:gd name="connsiteX17" fmla="*/ 46746 w 1616538"/>
                <a:gd name="connsiteY17" fmla="*/ 1537844 h 1592136"/>
                <a:gd name="connsiteX18" fmla="*/ 194383 w 1616538"/>
                <a:gd name="connsiteY18" fmla="*/ 1582611 h 1592136"/>
                <a:gd name="connsiteX19" fmla="*/ 1490736 w 1616538"/>
                <a:gd name="connsiteY19" fmla="*/ 1283526 h 1592136"/>
                <a:gd name="connsiteX20" fmla="*/ 1604083 w 1616538"/>
                <a:gd name="connsiteY20" fmla="*/ 1177799 h 1592136"/>
                <a:gd name="connsiteX21" fmla="*/ 1569793 w 1616538"/>
                <a:gd name="connsiteY21" fmla="*/ 1027304 h 1592136"/>
                <a:gd name="connsiteX22" fmla="*/ 662061 w 1616538"/>
                <a:gd name="connsiteY22" fmla="*/ 54801 h 1592136"/>
                <a:gd name="connsiteX23" fmla="*/ 549666 w 1616538"/>
                <a:gd name="connsiteY23" fmla="*/ 5271 h 159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16538" h="1592136">
                  <a:moveTo>
                    <a:pt x="159141" y="1592136"/>
                  </a:moveTo>
                  <a:cubicBezTo>
                    <a:pt x="115326" y="1592136"/>
                    <a:pt x="73416" y="1574039"/>
                    <a:pt x="42936" y="1541654"/>
                  </a:cubicBezTo>
                  <a:cubicBezTo>
                    <a:pt x="3883" y="1499744"/>
                    <a:pt x="-9452" y="1441641"/>
                    <a:pt x="6741" y="1385444"/>
                  </a:cubicBezTo>
                  <a:lnTo>
                    <a:pt x="396313" y="112904"/>
                  </a:lnTo>
                  <a:cubicBezTo>
                    <a:pt x="413458" y="57659"/>
                    <a:pt x="457273" y="16701"/>
                    <a:pt x="513471" y="4319"/>
                  </a:cubicBezTo>
                  <a:cubicBezTo>
                    <a:pt x="569668" y="-9016"/>
                    <a:pt x="626818" y="9081"/>
                    <a:pt x="665871" y="50991"/>
                  </a:cubicBezTo>
                  <a:lnTo>
                    <a:pt x="1573603" y="1024446"/>
                  </a:lnTo>
                  <a:cubicBezTo>
                    <a:pt x="1612656" y="1066356"/>
                    <a:pt x="1625991" y="1124459"/>
                    <a:pt x="1609798" y="1180656"/>
                  </a:cubicBezTo>
                  <a:cubicBezTo>
                    <a:pt x="1592653" y="1235901"/>
                    <a:pt x="1548838" y="1276859"/>
                    <a:pt x="1492641" y="1289241"/>
                  </a:cubicBezTo>
                  <a:lnTo>
                    <a:pt x="196288" y="1588326"/>
                  </a:lnTo>
                  <a:lnTo>
                    <a:pt x="195336" y="1585469"/>
                  </a:lnTo>
                  <a:lnTo>
                    <a:pt x="196288" y="1588326"/>
                  </a:lnTo>
                  <a:cubicBezTo>
                    <a:pt x="183905" y="1591184"/>
                    <a:pt x="171523" y="1592136"/>
                    <a:pt x="159141" y="1592136"/>
                  </a:cubicBezTo>
                  <a:close/>
                  <a:moveTo>
                    <a:pt x="549666" y="5271"/>
                  </a:moveTo>
                  <a:cubicBezTo>
                    <a:pt x="538236" y="5271"/>
                    <a:pt x="525853" y="6224"/>
                    <a:pt x="514423" y="9081"/>
                  </a:cubicBezTo>
                  <a:cubicBezTo>
                    <a:pt x="460131" y="21464"/>
                    <a:pt x="418221" y="60516"/>
                    <a:pt x="401076" y="114809"/>
                  </a:cubicBezTo>
                  <a:lnTo>
                    <a:pt x="12456" y="1387349"/>
                  </a:lnTo>
                  <a:cubicBezTo>
                    <a:pt x="-3737" y="1440689"/>
                    <a:pt x="8646" y="1496886"/>
                    <a:pt x="46746" y="1537844"/>
                  </a:cubicBezTo>
                  <a:cubicBezTo>
                    <a:pt x="84846" y="1578801"/>
                    <a:pt x="140091" y="1595946"/>
                    <a:pt x="194383" y="1582611"/>
                  </a:cubicBezTo>
                  <a:lnTo>
                    <a:pt x="1490736" y="1283526"/>
                  </a:lnTo>
                  <a:cubicBezTo>
                    <a:pt x="1545028" y="1271144"/>
                    <a:pt x="1586938" y="1232091"/>
                    <a:pt x="1604083" y="1177799"/>
                  </a:cubicBezTo>
                  <a:cubicBezTo>
                    <a:pt x="1620276" y="1124459"/>
                    <a:pt x="1606941" y="1068261"/>
                    <a:pt x="1569793" y="1027304"/>
                  </a:cubicBezTo>
                  <a:lnTo>
                    <a:pt x="662061" y="54801"/>
                  </a:lnTo>
                  <a:cubicBezTo>
                    <a:pt x="632533" y="22416"/>
                    <a:pt x="592528" y="5271"/>
                    <a:pt x="549666" y="5271"/>
                  </a:cubicBezTo>
                  <a:close/>
                </a:path>
              </a:pathLst>
            </a:custGeom>
            <a:grpFill/>
            <a:ln w="9525" cap="flat">
              <a:noFill/>
              <a:prstDash val="solid"/>
              <a:miter/>
            </a:ln>
          </p:spPr>
          <p:txBody>
            <a:bodyPr rtlCol="0" anchor="ctr"/>
            <a:lstStyle/>
            <a:p>
              <a:endParaRPr lang="en-US" sz="1730"/>
            </a:p>
          </p:txBody>
        </p:sp>
        <p:sp>
          <p:nvSpPr>
            <p:cNvPr id="92" name="Freeform: Shape 91">
              <a:extLst>
                <a:ext uri="{FF2B5EF4-FFF2-40B4-BE49-F238E27FC236}">
                  <a16:creationId xmlns:a16="http://schemas.microsoft.com/office/drawing/2014/main" id="{73E90C96-7BF3-4653-8F6B-20B2AEFF9C9A}"/>
                </a:ext>
              </a:extLst>
            </p:cNvPr>
            <p:cNvSpPr/>
            <p:nvPr/>
          </p:nvSpPr>
          <p:spPr>
            <a:xfrm>
              <a:off x="5531644" y="2497017"/>
              <a:ext cx="1643695" cy="1534597"/>
            </a:xfrm>
            <a:custGeom>
              <a:avLst/>
              <a:gdLst>
                <a:gd name="connsiteX0" fmla="*/ 1483835 w 1643695"/>
                <a:gd name="connsiteY0" fmla="*/ 1534598 h 1534597"/>
                <a:gd name="connsiteX1" fmla="*/ 1466690 w 1643695"/>
                <a:gd name="connsiteY1" fmla="*/ 1533645 h 1534597"/>
                <a:gd name="connsiteX2" fmla="*/ 143668 w 1643695"/>
                <a:gd name="connsiteY2" fmla="*/ 1395532 h 1534597"/>
                <a:gd name="connsiteX3" fmla="*/ 14128 w 1643695"/>
                <a:gd name="connsiteY3" fmla="*/ 1301235 h 1534597"/>
                <a:gd name="connsiteX4" fmla="*/ 31273 w 1643695"/>
                <a:gd name="connsiteY4" fmla="*/ 1142167 h 1534597"/>
                <a:gd name="connsiteX5" fmla="*/ 813275 w 1643695"/>
                <a:gd name="connsiteY5" fmla="*/ 65842 h 1534597"/>
                <a:gd name="connsiteX6" fmla="*/ 959008 w 1643695"/>
                <a:gd name="connsiteY6" fmla="*/ 1072 h 1534597"/>
                <a:gd name="connsiteX7" fmla="*/ 1088548 w 1643695"/>
                <a:gd name="connsiteY7" fmla="*/ 95370 h 1534597"/>
                <a:gd name="connsiteX8" fmla="*/ 1629568 w 1643695"/>
                <a:gd name="connsiteY8" fmla="*/ 1310760 h 1534597"/>
                <a:gd name="connsiteX9" fmla="*/ 1612423 w 1643695"/>
                <a:gd name="connsiteY9" fmla="*/ 1469827 h 1534597"/>
                <a:gd name="connsiteX10" fmla="*/ 1483835 w 1643695"/>
                <a:gd name="connsiteY10" fmla="*/ 1534598 h 1534597"/>
                <a:gd name="connsiteX11" fmla="*/ 940910 w 1643695"/>
                <a:gd name="connsiteY11" fmla="*/ 5835 h 1534597"/>
                <a:gd name="connsiteX12" fmla="*/ 816133 w 1643695"/>
                <a:gd name="connsiteY12" fmla="*/ 69652 h 1534597"/>
                <a:gd name="connsiteX13" fmla="*/ 34130 w 1643695"/>
                <a:gd name="connsiteY13" fmla="*/ 1145977 h 1534597"/>
                <a:gd name="connsiteX14" fmla="*/ 17938 w 1643695"/>
                <a:gd name="connsiteY14" fmla="*/ 1299330 h 1534597"/>
                <a:gd name="connsiteX15" fmla="*/ 142715 w 1643695"/>
                <a:gd name="connsiteY15" fmla="*/ 1389817 h 1534597"/>
                <a:gd name="connsiteX16" fmla="*/ 1465738 w 1643695"/>
                <a:gd name="connsiteY16" fmla="*/ 1528882 h 1534597"/>
                <a:gd name="connsiteX17" fmla="*/ 1606708 w 1643695"/>
                <a:gd name="connsiteY17" fmla="*/ 1466017 h 1534597"/>
                <a:gd name="connsiteX18" fmla="*/ 1622900 w 1643695"/>
                <a:gd name="connsiteY18" fmla="*/ 1312665 h 1534597"/>
                <a:gd name="connsiteX19" fmla="*/ 1082833 w 1643695"/>
                <a:gd name="connsiteY19" fmla="*/ 97275 h 1534597"/>
                <a:gd name="connsiteX20" fmla="*/ 958055 w 1643695"/>
                <a:gd name="connsiteY20" fmla="*/ 6787 h 1534597"/>
                <a:gd name="connsiteX21" fmla="*/ 940910 w 1643695"/>
                <a:gd name="connsiteY21" fmla="*/ 5835 h 153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43695" h="1534597">
                  <a:moveTo>
                    <a:pt x="1483835" y="1534598"/>
                  </a:moveTo>
                  <a:cubicBezTo>
                    <a:pt x="1478120" y="1534598"/>
                    <a:pt x="1472405" y="1534598"/>
                    <a:pt x="1466690" y="1533645"/>
                  </a:cubicBezTo>
                  <a:lnTo>
                    <a:pt x="143668" y="1395532"/>
                  </a:lnTo>
                  <a:cubicBezTo>
                    <a:pt x="86518" y="1389817"/>
                    <a:pt x="37940" y="1354575"/>
                    <a:pt x="14128" y="1301235"/>
                  </a:cubicBezTo>
                  <a:cubicBezTo>
                    <a:pt x="-9685" y="1248848"/>
                    <a:pt x="-3017" y="1188840"/>
                    <a:pt x="31273" y="1142167"/>
                  </a:cubicBezTo>
                  <a:lnTo>
                    <a:pt x="813275" y="65842"/>
                  </a:lnTo>
                  <a:cubicBezTo>
                    <a:pt x="847565" y="19170"/>
                    <a:pt x="901858" y="-5595"/>
                    <a:pt x="959008" y="1072"/>
                  </a:cubicBezTo>
                  <a:cubicBezTo>
                    <a:pt x="1016158" y="6787"/>
                    <a:pt x="1064735" y="42030"/>
                    <a:pt x="1088548" y="95370"/>
                  </a:cubicBezTo>
                  <a:lnTo>
                    <a:pt x="1629568" y="1310760"/>
                  </a:lnTo>
                  <a:cubicBezTo>
                    <a:pt x="1653380" y="1363148"/>
                    <a:pt x="1646713" y="1423155"/>
                    <a:pt x="1612423" y="1469827"/>
                  </a:cubicBezTo>
                  <a:cubicBezTo>
                    <a:pt x="1581943" y="1510785"/>
                    <a:pt x="1534318" y="1534598"/>
                    <a:pt x="1483835" y="1534598"/>
                  </a:cubicBezTo>
                  <a:close/>
                  <a:moveTo>
                    <a:pt x="940910" y="5835"/>
                  </a:moveTo>
                  <a:cubicBezTo>
                    <a:pt x="891380" y="5835"/>
                    <a:pt x="845660" y="28695"/>
                    <a:pt x="816133" y="69652"/>
                  </a:cubicBezTo>
                  <a:lnTo>
                    <a:pt x="34130" y="1145977"/>
                  </a:lnTo>
                  <a:cubicBezTo>
                    <a:pt x="1745" y="1190745"/>
                    <a:pt x="-4922" y="1248848"/>
                    <a:pt x="17938" y="1299330"/>
                  </a:cubicBezTo>
                  <a:cubicBezTo>
                    <a:pt x="40798" y="1350765"/>
                    <a:pt x="87470" y="1384102"/>
                    <a:pt x="142715" y="1389817"/>
                  </a:cubicBezTo>
                  <a:lnTo>
                    <a:pt x="1465738" y="1528882"/>
                  </a:lnTo>
                  <a:cubicBezTo>
                    <a:pt x="1520983" y="1534598"/>
                    <a:pt x="1574323" y="1510785"/>
                    <a:pt x="1606708" y="1466017"/>
                  </a:cubicBezTo>
                  <a:cubicBezTo>
                    <a:pt x="1639093" y="1421250"/>
                    <a:pt x="1645760" y="1363148"/>
                    <a:pt x="1622900" y="1312665"/>
                  </a:cubicBezTo>
                  <a:lnTo>
                    <a:pt x="1082833" y="97275"/>
                  </a:lnTo>
                  <a:cubicBezTo>
                    <a:pt x="1059973" y="45840"/>
                    <a:pt x="1013300" y="12502"/>
                    <a:pt x="958055" y="6787"/>
                  </a:cubicBezTo>
                  <a:cubicBezTo>
                    <a:pt x="952340" y="5835"/>
                    <a:pt x="946625" y="5835"/>
                    <a:pt x="940910" y="5835"/>
                  </a:cubicBezTo>
                  <a:close/>
                </a:path>
              </a:pathLst>
            </a:custGeom>
            <a:grpFill/>
            <a:ln w="9525" cap="flat">
              <a:noFill/>
              <a:prstDash val="solid"/>
              <a:miter/>
            </a:ln>
          </p:spPr>
          <p:txBody>
            <a:bodyPr rtlCol="0" anchor="ctr"/>
            <a:lstStyle/>
            <a:p>
              <a:endParaRPr lang="en-US" sz="1730"/>
            </a:p>
          </p:txBody>
        </p:sp>
        <p:sp>
          <p:nvSpPr>
            <p:cNvPr id="93" name="Freeform: Shape 92">
              <a:extLst>
                <a:ext uri="{FF2B5EF4-FFF2-40B4-BE49-F238E27FC236}">
                  <a16:creationId xmlns:a16="http://schemas.microsoft.com/office/drawing/2014/main" id="{10255508-CD31-475F-9938-E6992594AD7F}"/>
                </a:ext>
              </a:extLst>
            </p:cNvPr>
            <p:cNvSpPr/>
            <p:nvPr/>
          </p:nvSpPr>
          <p:spPr>
            <a:xfrm>
              <a:off x="5484232" y="2627034"/>
              <a:ext cx="1525159" cy="1644610"/>
            </a:xfrm>
            <a:custGeom>
              <a:avLst/>
              <a:gdLst>
                <a:gd name="connsiteX0" fmla="*/ 1365512 w 1525159"/>
                <a:gd name="connsiteY0" fmla="*/ 1644610 h 1644610"/>
                <a:gd name="connsiteX1" fmla="*/ 1297885 w 1525159"/>
                <a:gd name="connsiteY1" fmla="*/ 1629370 h 1644610"/>
                <a:gd name="connsiteX2" fmla="*/ 92020 w 1525159"/>
                <a:gd name="connsiteY2" fmla="*/ 1067395 h 1644610"/>
                <a:gd name="connsiteX3" fmla="*/ 580 w 1525159"/>
                <a:gd name="connsiteY3" fmla="*/ 936903 h 1644610"/>
                <a:gd name="connsiteX4" fmla="*/ 68207 w 1525159"/>
                <a:gd name="connsiteY4" fmla="*/ 792123 h 1644610"/>
                <a:gd name="connsiteX5" fmla="*/ 1157867 w 1525159"/>
                <a:gd name="connsiteY5" fmla="*/ 29170 h 1644610"/>
                <a:gd name="connsiteX6" fmla="*/ 1316935 w 1525159"/>
                <a:gd name="connsiteY6" fmla="*/ 14883 h 1644610"/>
                <a:gd name="connsiteX7" fmla="*/ 1408375 w 1525159"/>
                <a:gd name="connsiteY7" fmla="*/ 145375 h 1644610"/>
                <a:gd name="connsiteX8" fmla="*/ 1524580 w 1525159"/>
                <a:gd name="connsiteY8" fmla="*/ 1470303 h 1644610"/>
                <a:gd name="connsiteX9" fmla="*/ 1456952 w 1525159"/>
                <a:gd name="connsiteY9" fmla="*/ 1615083 h 1644610"/>
                <a:gd name="connsiteX10" fmla="*/ 1365512 w 1525159"/>
                <a:gd name="connsiteY10" fmla="*/ 1644610 h 1644610"/>
                <a:gd name="connsiteX11" fmla="*/ 1249307 w 1525159"/>
                <a:gd name="connsiteY11" fmla="*/ 4405 h 1644610"/>
                <a:gd name="connsiteX12" fmla="*/ 1160725 w 1525159"/>
                <a:gd name="connsiteY12" fmla="*/ 32980 h 1644610"/>
                <a:gd name="connsiteX13" fmla="*/ 71065 w 1525159"/>
                <a:gd name="connsiteY13" fmla="*/ 795933 h 1644610"/>
                <a:gd name="connsiteX14" fmla="*/ 6295 w 1525159"/>
                <a:gd name="connsiteY14" fmla="*/ 935950 h 1644610"/>
                <a:gd name="connsiteX15" fmla="*/ 94877 w 1525159"/>
                <a:gd name="connsiteY15" fmla="*/ 1062633 h 1644610"/>
                <a:gd name="connsiteX16" fmla="*/ 1300742 w 1525159"/>
                <a:gd name="connsiteY16" fmla="*/ 1624608 h 1644610"/>
                <a:gd name="connsiteX17" fmla="*/ 1454095 w 1525159"/>
                <a:gd name="connsiteY17" fmla="*/ 1611273 h 1644610"/>
                <a:gd name="connsiteX18" fmla="*/ 1518865 w 1525159"/>
                <a:gd name="connsiteY18" fmla="*/ 1471255 h 1644610"/>
                <a:gd name="connsiteX19" fmla="*/ 1403612 w 1525159"/>
                <a:gd name="connsiteY19" fmla="*/ 145375 h 1644610"/>
                <a:gd name="connsiteX20" fmla="*/ 1315030 w 1525159"/>
                <a:gd name="connsiteY20" fmla="*/ 18693 h 1644610"/>
                <a:gd name="connsiteX21" fmla="*/ 1249307 w 1525159"/>
                <a:gd name="connsiteY21" fmla="*/ 4405 h 164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25159" h="1644610">
                  <a:moveTo>
                    <a:pt x="1365512" y="1644610"/>
                  </a:moveTo>
                  <a:cubicBezTo>
                    <a:pt x="1342652" y="1644610"/>
                    <a:pt x="1319792" y="1639848"/>
                    <a:pt x="1297885" y="1629370"/>
                  </a:cubicBezTo>
                  <a:lnTo>
                    <a:pt x="92020" y="1067395"/>
                  </a:lnTo>
                  <a:cubicBezTo>
                    <a:pt x="39632" y="1042630"/>
                    <a:pt x="5342" y="994053"/>
                    <a:pt x="580" y="936903"/>
                  </a:cubicBezTo>
                  <a:cubicBezTo>
                    <a:pt x="-4183" y="879753"/>
                    <a:pt x="20582" y="825460"/>
                    <a:pt x="68207" y="792123"/>
                  </a:cubicBezTo>
                  <a:lnTo>
                    <a:pt x="1157867" y="29170"/>
                  </a:lnTo>
                  <a:cubicBezTo>
                    <a:pt x="1205492" y="-4167"/>
                    <a:pt x="1264547" y="-8930"/>
                    <a:pt x="1316935" y="14883"/>
                  </a:cubicBezTo>
                  <a:cubicBezTo>
                    <a:pt x="1369322" y="39648"/>
                    <a:pt x="1403612" y="88225"/>
                    <a:pt x="1408375" y="145375"/>
                  </a:cubicBezTo>
                  <a:lnTo>
                    <a:pt x="1524580" y="1470303"/>
                  </a:lnTo>
                  <a:cubicBezTo>
                    <a:pt x="1529342" y="1527453"/>
                    <a:pt x="1504577" y="1581745"/>
                    <a:pt x="1456952" y="1615083"/>
                  </a:cubicBezTo>
                  <a:cubicBezTo>
                    <a:pt x="1429330" y="1634133"/>
                    <a:pt x="1397897" y="1644610"/>
                    <a:pt x="1365512" y="1644610"/>
                  </a:cubicBezTo>
                  <a:close/>
                  <a:moveTo>
                    <a:pt x="1249307" y="4405"/>
                  </a:moveTo>
                  <a:cubicBezTo>
                    <a:pt x="1218827" y="4405"/>
                    <a:pt x="1187395" y="13930"/>
                    <a:pt x="1160725" y="32980"/>
                  </a:cubicBezTo>
                  <a:lnTo>
                    <a:pt x="71065" y="795933"/>
                  </a:lnTo>
                  <a:cubicBezTo>
                    <a:pt x="25345" y="828318"/>
                    <a:pt x="580" y="880705"/>
                    <a:pt x="6295" y="935950"/>
                  </a:cubicBezTo>
                  <a:cubicBezTo>
                    <a:pt x="12010" y="991195"/>
                    <a:pt x="44395" y="1038820"/>
                    <a:pt x="94877" y="1062633"/>
                  </a:cubicBezTo>
                  <a:lnTo>
                    <a:pt x="1300742" y="1624608"/>
                  </a:lnTo>
                  <a:cubicBezTo>
                    <a:pt x="1351225" y="1648420"/>
                    <a:pt x="1408375" y="1642705"/>
                    <a:pt x="1454095" y="1611273"/>
                  </a:cubicBezTo>
                  <a:cubicBezTo>
                    <a:pt x="1499815" y="1578888"/>
                    <a:pt x="1524580" y="1527453"/>
                    <a:pt x="1518865" y="1471255"/>
                  </a:cubicBezTo>
                  <a:lnTo>
                    <a:pt x="1403612" y="145375"/>
                  </a:lnTo>
                  <a:cubicBezTo>
                    <a:pt x="1398850" y="90130"/>
                    <a:pt x="1365512" y="42505"/>
                    <a:pt x="1315030" y="18693"/>
                  </a:cubicBezTo>
                  <a:cubicBezTo>
                    <a:pt x="1294075" y="9168"/>
                    <a:pt x="1271215" y="4405"/>
                    <a:pt x="1249307" y="4405"/>
                  </a:cubicBezTo>
                  <a:close/>
                </a:path>
              </a:pathLst>
            </a:custGeom>
            <a:grpFill/>
            <a:ln w="9525" cap="flat">
              <a:noFill/>
              <a:prstDash val="solid"/>
              <a:miter/>
            </a:ln>
          </p:spPr>
          <p:txBody>
            <a:bodyPr rtlCol="0" anchor="ctr"/>
            <a:lstStyle/>
            <a:p>
              <a:endParaRPr lang="en-US" sz="1730"/>
            </a:p>
          </p:txBody>
        </p:sp>
        <p:sp>
          <p:nvSpPr>
            <p:cNvPr id="94" name="Freeform: Shape 93">
              <a:extLst>
                <a:ext uri="{FF2B5EF4-FFF2-40B4-BE49-F238E27FC236}">
                  <a16:creationId xmlns:a16="http://schemas.microsoft.com/office/drawing/2014/main" id="{6180CF46-AD3A-4882-BF8C-42A4079F05AC}"/>
                </a:ext>
              </a:extLst>
            </p:cNvPr>
            <p:cNvSpPr/>
            <p:nvPr/>
          </p:nvSpPr>
          <p:spPr>
            <a:xfrm>
              <a:off x="5498775" y="2833512"/>
              <a:ext cx="1599894" cy="1610534"/>
            </a:xfrm>
            <a:custGeom>
              <a:avLst/>
              <a:gdLst>
                <a:gd name="connsiteX0" fmla="*/ 1116654 w 1599894"/>
                <a:gd name="connsiteY0" fmla="*/ 1610535 h 1610534"/>
                <a:gd name="connsiteX1" fmla="*/ 1006164 w 1599894"/>
                <a:gd name="connsiteY1" fmla="*/ 1565767 h 1610534"/>
                <a:gd name="connsiteX2" fmla="*/ 48901 w 1599894"/>
                <a:gd name="connsiteY2" fmla="*/ 641842 h 1610534"/>
                <a:gd name="connsiteX3" fmla="*/ 5086 w 1599894"/>
                <a:gd name="connsiteY3" fmla="*/ 488490 h 1610534"/>
                <a:gd name="connsiteX4" fmla="*/ 116529 w 1599894"/>
                <a:gd name="connsiteY4" fmla="*/ 373237 h 1610534"/>
                <a:gd name="connsiteX5" fmla="*/ 1395736 w 1599894"/>
                <a:gd name="connsiteY5" fmla="*/ 6525 h 1610534"/>
                <a:gd name="connsiteX6" fmla="*/ 1550994 w 1599894"/>
                <a:gd name="connsiteY6" fmla="*/ 45577 h 1610534"/>
                <a:gd name="connsiteX7" fmla="*/ 1594809 w 1599894"/>
                <a:gd name="connsiteY7" fmla="*/ 198930 h 1610534"/>
                <a:gd name="connsiteX8" fmla="*/ 1271911 w 1599894"/>
                <a:gd name="connsiteY8" fmla="*/ 1488615 h 1610534"/>
                <a:gd name="connsiteX9" fmla="*/ 1160469 w 1599894"/>
                <a:gd name="connsiteY9" fmla="*/ 1603867 h 1610534"/>
                <a:gd name="connsiteX10" fmla="*/ 1116654 w 1599894"/>
                <a:gd name="connsiteY10" fmla="*/ 1610535 h 1610534"/>
                <a:gd name="connsiteX11" fmla="*/ 1439551 w 1599894"/>
                <a:gd name="connsiteY11" fmla="*/ 4620 h 1610534"/>
                <a:gd name="connsiteX12" fmla="*/ 1396689 w 1599894"/>
                <a:gd name="connsiteY12" fmla="*/ 10335 h 1610534"/>
                <a:gd name="connsiteX13" fmla="*/ 117481 w 1599894"/>
                <a:gd name="connsiteY13" fmla="*/ 378000 h 1610534"/>
                <a:gd name="connsiteX14" fmla="*/ 9849 w 1599894"/>
                <a:gd name="connsiteY14" fmla="*/ 489442 h 1610534"/>
                <a:gd name="connsiteX15" fmla="*/ 52711 w 1599894"/>
                <a:gd name="connsiteY15" fmla="*/ 638033 h 1610534"/>
                <a:gd name="connsiteX16" fmla="*/ 1009974 w 1599894"/>
                <a:gd name="connsiteY16" fmla="*/ 1561958 h 1610534"/>
                <a:gd name="connsiteX17" fmla="*/ 1159516 w 1599894"/>
                <a:gd name="connsiteY17" fmla="*/ 1599105 h 1610534"/>
                <a:gd name="connsiteX18" fmla="*/ 1267149 w 1599894"/>
                <a:gd name="connsiteY18" fmla="*/ 1487663 h 1610534"/>
                <a:gd name="connsiteX19" fmla="*/ 1589094 w 1599894"/>
                <a:gd name="connsiteY19" fmla="*/ 197025 h 1610534"/>
                <a:gd name="connsiteX20" fmla="*/ 1546231 w 1599894"/>
                <a:gd name="connsiteY20" fmla="*/ 48435 h 1610534"/>
                <a:gd name="connsiteX21" fmla="*/ 1439551 w 1599894"/>
                <a:gd name="connsiteY21" fmla="*/ 4620 h 161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894" h="1610534">
                  <a:moveTo>
                    <a:pt x="1116654" y="1610535"/>
                  </a:moveTo>
                  <a:cubicBezTo>
                    <a:pt x="1075696" y="1610535"/>
                    <a:pt x="1036644" y="1595295"/>
                    <a:pt x="1006164" y="1565767"/>
                  </a:cubicBezTo>
                  <a:lnTo>
                    <a:pt x="48901" y="641842"/>
                  </a:lnTo>
                  <a:cubicBezTo>
                    <a:pt x="6991" y="601837"/>
                    <a:pt x="-9201" y="544687"/>
                    <a:pt x="5086" y="488490"/>
                  </a:cubicBezTo>
                  <a:cubicBezTo>
                    <a:pt x="19374" y="432292"/>
                    <a:pt x="60331" y="389430"/>
                    <a:pt x="116529" y="373237"/>
                  </a:cubicBezTo>
                  <a:lnTo>
                    <a:pt x="1395736" y="6525"/>
                  </a:lnTo>
                  <a:cubicBezTo>
                    <a:pt x="1450981" y="-9668"/>
                    <a:pt x="1509084" y="4620"/>
                    <a:pt x="1550994" y="45577"/>
                  </a:cubicBezTo>
                  <a:cubicBezTo>
                    <a:pt x="1592904" y="85582"/>
                    <a:pt x="1609096" y="142732"/>
                    <a:pt x="1594809" y="198930"/>
                  </a:cubicBezTo>
                  <a:lnTo>
                    <a:pt x="1271911" y="1488615"/>
                  </a:lnTo>
                  <a:cubicBezTo>
                    <a:pt x="1257624" y="1544813"/>
                    <a:pt x="1216666" y="1587675"/>
                    <a:pt x="1160469" y="1603867"/>
                  </a:cubicBezTo>
                  <a:cubicBezTo>
                    <a:pt x="1146181" y="1607678"/>
                    <a:pt x="1130941" y="1610535"/>
                    <a:pt x="1116654" y="1610535"/>
                  </a:cubicBezTo>
                  <a:close/>
                  <a:moveTo>
                    <a:pt x="1439551" y="4620"/>
                  </a:moveTo>
                  <a:cubicBezTo>
                    <a:pt x="1425264" y="4620"/>
                    <a:pt x="1410976" y="6525"/>
                    <a:pt x="1396689" y="10335"/>
                  </a:cubicBezTo>
                  <a:lnTo>
                    <a:pt x="117481" y="378000"/>
                  </a:lnTo>
                  <a:cubicBezTo>
                    <a:pt x="64141" y="393240"/>
                    <a:pt x="24136" y="435150"/>
                    <a:pt x="9849" y="489442"/>
                  </a:cubicBezTo>
                  <a:cubicBezTo>
                    <a:pt x="-3487" y="543735"/>
                    <a:pt x="12706" y="598980"/>
                    <a:pt x="52711" y="638033"/>
                  </a:cubicBezTo>
                  <a:lnTo>
                    <a:pt x="1009974" y="1561958"/>
                  </a:lnTo>
                  <a:cubicBezTo>
                    <a:pt x="1049979" y="1601010"/>
                    <a:pt x="1106176" y="1614345"/>
                    <a:pt x="1159516" y="1599105"/>
                  </a:cubicBezTo>
                  <a:cubicBezTo>
                    <a:pt x="1212856" y="1583865"/>
                    <a:pt x="1252861" y="1541955"/>
                    <a:pt x="1267149" y="1487663"/>
                  </a:cubicBezTo>
                  <a:lnTo>
                    <a:pt x="1589094" y="197025"/>
                  </a:lnTo>
                  <a:cubicBezTo>
                    <a:pt x="1602429" y="142732"/>
                    <a:pt x="1586236" y="87487"/>
                    <a:pt x="1546231" y="48435"/>
                  </a:cubicBezTo>
                  <a:cubicBezTo>
                    <a:pt x="1516704" y="19860"/>
                    <a:pt x="1478604" y="4620"/>
                    <a:pt x="1439551" y="4620"/>
                  </a:cubicBezTo>
                  <a:close/>
                </a:path>
              </a:pathLst>
            </a:custGeom>
            <a:grpFill/>
            <a:ln w="9525" cap="flat">
              <a:noFill/>
              <a:prstDash val="solid"/>
              <a:miter/>
            </a:ln>
          </p:spPr>
          <p:txBody>
            <a:bodyPr rtlCol="0" anchor="ctr"/>
            <a:lstStyle/>
            <a:p>
              <a:endParaRPr lang="en-US" sz="1730"/>
            </a:p>
          </p:txBody>
        </p:sp>
        <p:sp>
          <p:nvSpPr>
            <p:cNvPr id="95" name="Freeform: Shape 94">
              <a:extLst>
                <a:ext uri="{FF2B5EF4-FFF2-40B4-BE49-F238E27FC236}">
                  <a16:creationId xmlns:a16="http://schemas.microsoft.com/office/drawing/2014/main" id="{E32DF239-2F1F-4DEF-84E6-8AA4C60B1814}"/>
                </a:ext>
              </a:extLst>
            </p:cNvPr>
            <p:cNvSpPr/>
            <p:nvPr/>
          </p:nvSpPr>
          <p:spPr>
            <a:xfrm>
              <a:off x="5574695" y="3024613"/>
              <a:ext cx="1649985" cy="1506110"/>
            </a:xfrm>
            <a:custGeom>
              <a:avLst/>
              <a:gdLst>
                <a:gd name="connsiteX0" fmla="*/ 764509 w 1649985"/>
                <a:gd name="connsiteY0" fmla="*/ 1506111 h 1506110"/>
                <a:gd name="connsiteX1" fmla="*/ 755937 w 1649985"/>
                <a:gd name="connsiteY1" fmla="*/ 1506111 h 1506110"/>
                <a:gd name="connsiteX2" fmla="*/ 621634 w 1649985"/>
                <a:gd name="connsiteY2" fmla="*/ 1419433 h 1506110"/>
                <a:gd name="connsiteX3" fmla="*/ 17749 w 1649985"/>
                <a:gd name="connsiteY3" fmla="*/ 232618 h 1506110"/>
                <a:gd name="connsiteX4" fmla="*/ 26322 w 1649985"/>
                <a:gd name="connsiteY4" fmla="*/ 72598 h 1506110"/>
                <a:gd name="connsiteX5" fmla="*/ 169197 w 1649985"/>
                <a:gd name="connsiteY5" fmla="*/ 208 h 1506110"/>
                <a:gd name="connsiteX6" fmla="*/ 1497934 w 1649985"/>
                <a:gd name="connsiteY6" fmla="*/ 69741 h 1506110"/>
                <a:gd name="connsiteX7" fmla="*/ 1632237 w 1649985"/>
                <a:gd name="connsiteY7" fmla="*/ 156418 h 1506110"/>
                <a:gd name="connsiteX8" fmla="*/ 1623664 w 1649985"/>
                <a:gd name="connsiteY8" fmla="*/ 316438 h 1506110"/>
                <a:gd name="connsiteX9" fmla="*/ 898812 w 1649985"/>
                <a:gd name="connsiteY9" fmla="*/ 1431816 h 1506110"/>
                <a:gd name="connsiteX10" fmla="*/ 764509 w 1649985"/>
                <a:gd name="connsiteY10" fmla="*/ 1506111 h 1506110"/>
                <a:gd name="connsiteX11" fmla="*/ 22512 w 1649985"/>
                <a:gd name="connsiteY11" fmla="*/ 230713 h 1506110"/>
                <a:gd name="connsiteX12" fmla="*/ 626397 w 1649985"/>
                <a:gd name="connsiteY12" fmla="*/ 1415623 h 1506110"/>
                <a:gd name="connsiteX13" fmla="*/ 755937 w 1649985"/>
                <a:gd name="connsiteY13" fmla="*/ 1499443 h 1506110"/>
                <a:gd name="connsiteX14" fmla="*/ 893097 w 1649985"/>
                <a:gd name="connsiteY14" fmla="*/ 1428958 h 1506110"/>
                <a:gd name="connsiteX15" fmla="*/ 1617949 w 1649985"/>
                <a:gd name="connsiteY15" fmla="*/ 313581 h 1506110"/>
                <a:gd name="connsiteX16" fmla="*/ 1625569 w 1649985"/>
                <a:gd name="connsiteY16" fmla="*/ 159276 h 1506110"/>
                <a:gd name="connsiteX17" fmla="*/ 1496029 w 1649985"/>
                <a:gd name="connsiteY17" fmla="*/ 75456 h 1506110"/>
                <a:gd name="connsiteX18" fmla="*/ 168244 w 1649985"/>
                <a:gd name="connsiteY18" fmla="*/ 5923 h 1506110"/>
                <a:gd name="connsiteX19" fmla="*/ 31084 w 1649985"/>
                <a:gd name="connsiteY19" fmla="*/ 76408 h 1506110"/>
                <a:gd name="connsiteX20" fmla="*/ 22512 w 1649985"/>
                <a:gd name="connsiteY20" fmla="*/ 230713 h 1506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9985" h="1506110">
                  <a:moveTo>
                    <a:pt x="764509" y="1506111"/>
                  </a:moveTo>
                  <a:cubicBezTo>
                    <a:pt x="761652" y="1506111"/>
                    <a:pt x="758794" y="1506111"/>
                    <a:pt x="755937" y="1506111"/>
                  </a:cubicBezTo>
                  <a:cubicBezTo>
                    <a:pt x="697834" y="1503253"/>
                    <a:pt x="648304" y="1470868"/>
                    <a:pt x="621634" y="1419433"/>
                  </a:cubicBezTo>
                  <a:lnTo>
                    <a:pt x="17749" y="232618"/>
                  </a:lnTo>
                  <a:cubicBezTo>
                    <a:pt x="-8921" y="181183"/>
                    <a:pt x="-5111" y="121176"/>
                    <a:pt x="26322" y="72598"/>
                  </a:cubicBezTo>
                  <a:cubicBezTo>
                    <a:pt x="57754" y="24021"/>
                    <a:pt x="111094" y="-2649"/>
                    <a:pt x="169197" y="208"/>
                  </a:cubicBezTo>
                  <a:lnTo>
                    <a:pt x="1497934" y="69741"/>
                  </a:lnTo>
                  <a:cubicBezTo>
                    <a:pt x="1556037" y="72598"/>
                    <a:pt x="1605567" y="104983"/>
                    <a:pt x="1632237" y="156418"/>
                  </a:cubicBezTo>
                  <a:cubicBezTo>
                    <a:pt x="1658907" y="207853"/>
                    <a:pt x="1655097" y="267861"/>
                    <a:pt x="1623664" y="316438"/>
                  </a:cubicBezTo>
                  <a:lnTo>
                    <a:pt x="898812" y="1431816"/>
                  </a:lnTo>
                  <a:cubicBezTo>
                    <a:pt x="868332" y="1478488"/>
                    <a:pt x="818802" y="1506111"/>
                    <a:pt x="764509" y="1506111"/>
                  </a:cubicBezTo>
                  <a:close/>
                  <a:moveTo>
                    <a:pt x="22512" y="230713"/>
                  </a:moveTo>
                  <a:lnTo>
                    <a:pt x="626397" y="1415623"/>
                  </a:lnTo>
                  <a:cubicBezTo>
                    <a:pt x="652114" y="1465153"/>
                    <a:pt x="699739" y="1496586"/>
                    <a:pt x="755937" y="1499443"/>
                  </a:cubicBezTo>
                  <a:cubicBezTo>
                    <a:pt x="812134" y="1502301"/>
                    <a:pt x="862617" y="1476583"/>
                    <a:pt x="893097" y="1428958"/>
                  </a:cubicBezTo>
                  <a:lnTo>
                    <a:pt x="1617949" y="313581"/>
                  </a:lnTo>
                  <a:cubicBezTo>
                    <a:pt x="1648429" y="266908"/>
                    <a:pt x="1651287" y="208806"/>
                    <a:pt x="1625569" y="159276"/>
                  </a:cubicBezTo>
                  <a:cubicBezTo>
                    <a:pt x="1599852" y="109746"/>
                    <a:pt x="1552227" y="78313"/>
                    <a:pt x="1496029" y="75456"/>
                  </a:cubicBezTo>
                  <a:lnTo>
                    <a:pt x="168244" y="5923"/>
                  </a:lnTo>
                  <a:cubicBezTo>
                    <a:pt x="112999" y="3066"/>
                    <a:pt x="61564" y="28783"/>
                    <a:pt x="31084" y="76408"/>
                  </a:cubicBezTo>
                  <a:cubicBezTo>
                    <a:pt x="604" y="123081"/>
                    <a:pt x="-3206" y="181183"/>
                    <a:pt x="22512" y="230713"/>
                  </a:cubicBezTo>
                  <a:close/>
                </a:path>
              </a:pathLst>
            </a:custGeom>
            <a:grpFill/>
            <a:ln w="9525" cap="flat">
              <a:noFill/>
              <a:prstDash val="solid"/>
              <a:miter/>
            </a:ln>
          </p:spPr>
          <p:txBody>
            <a:bodyPr rtlCol="0" anchor="ctr"/>
            <a:lstStyle/>
            <a:p>
              <a:endParaRPr lang="en-US" sz="1730"/>
            </a:p>
          </p:txBody>
        </p:sp>
        <p:sp>
          <p:nvSpPr>
            <p:cNvPr id="96" name="Freeform: Shape 95">
              <a:extLst>
                <a:ext uri="{FF2B5EF4-FFF2-40B4-BE49-F238E27FC236}">
                  <a16:creationId xmlns:a16="http://schemas.microsoft.com/office/drawing/2014/main" id="{1FF529E2-E4DE-4BC2-AD36-9E2F91168396}"/>
                </a:ext>
              </a:extLst>
            </p:cNvPr>
            <p:cNvSpPr/>
            <p:nvPr/>
          </p:nvSpPr>
          <p:spPr>
            <a:xfrm>
              <a:off x="5703352" y="2884241"/>
              <a:ext cx="1552692" cy="1637910"/>
            </a:xfrm>
            <a:custGeom>
              <a:avLst/>
              <a:gdLst>
                <a:gd name="connsiteX0" fmla="*/ 345340 w 1552692"/>
                <a:gd name="connsiteY0" fmla="*/ 1637910 h 1637910"/>
                <a:gd name="connsiteX1" fmla="*/ 285332 w 1552692"/>
                <a:gd name="connsiteY1" fmla="*/ 1626480 h 1637910"/>
                <a:gd name="connsiteX2" fmla="*/ 187225 w 1552692"/>
                <a:gd name="connsiteY2" fmla="*/ 1500750 h 1637910"/>
                <a:gd name="connsiteX3" fmla="*/ 1487 w 1552692"/>
                <a:gd name="connsiteY3" fmla="*/ 182490 h 1637910"/>
                <a:gd name="connsiteX4" fmla="*/ 61495 w 1552692"/>
                <a:gd name="connsiteY4" fmla="*/ 33900 h 1637910"/>
                <a:gd name="connsiteX5" fmla="*/ 219610 w 1552692"/>
                <a:gd name="connsiteY5" fmla="*/ 11993 h 1637910"/>
                <a:gd name="connsiteX6" fmla="*/ 1453097 w 1552692"/>
                <a:gd name="connsiteY6" fmla="*/ 510150 h 1637910"/>
                <a:gd name="connsiteX7" fmla="*/ 1551205 w 1552692"/>
                <a:gd name="connsiteY7" fmla="*/ 635880 h 1637910"/>
                <a:gd name="connsiteX8" fmla="*/ 1491197 w 1552692"/>
                <a:gd name="connsiteY8" fmla="*/ 784470 h 1637910"/>
                <a:gd name="connsiteX9" fmla="*/ 442495 w 1552692"/>
                <a:gd name="connsiteY9" fmla="*/ 1603620 h 1637910"/>
                <a:gd name="connsiteX10" fmla="*/ 345340 w 1552692"/>
                <a:gd name="connsiteY10" fmla="*/ 1637910 h 1637910"/>
                <a:gd name="connsiteX11" fmla="*/ 7202 w 1552692"/>
                <a:gd name="connsiteY11" fmla="*/ 182490 h 1637910"/>
                <a:gd name="connsiteX12" fmla="*/ 191987 w 1552692"/>
                <a:gd name="connsiteY12" fmla="*/ 1499798 h 1637910"/>
                <a:gd name="connsiteX13" fmla="*/ 287237 w 1552692"/>
                <a:gd name="connsiteY13" fmla="*/ 1621718 h 1637910"/>
                <a:gd name="connsiteX14" fmla="*/ 439637 w 1552692"/>
                <a:gd name="connsiteY14" fmla="*/ 1599810 h 1637910"/>
                <a:gd name="connsiteX15" fmla="*/ 1488340 w 1552692"/>
                <a:gd name="connsiteY15" fmla="*/ 780660 h 1637910"/>
                <a:gd name="connsiteX16" fmla="*/ 1546442 w 1552692"/>
                <a:gd name="connsiteY16" fmla="*/ 637785 h 1637910"/>
                <a:gd name="connsiteX17" fmla="*/ 1451192 w 1552692"/>
                <a:gd name="connsiteY17" fmla="*/ 515865 h 1637910"/>
                <a:gd name="connsiteX18" fmla="*/ 217705 w 1552692"/>
                <a:gd name="connsiteY18" fmla="*/ 17708 h 1637910"/>
                <a:gd name="connsiteX19" fmla="*/ 65305 w 1552692"/>
                <a:gd name="connsiteY19" fmla="*/ 39615 h 1637910"/>
                <a:gd name="connsiteX20" fmla="*/ 7202 w 1552692"/>
                <a:gd name="connsiteY20" fmla="*/ 182490 h 163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52692" h="1637910">
                  <a:moveTo>
                    <a:pt x="345340" y="1637910"/>
                  </a:moveTo>
                  <a:cubicBezTo>
                    <a:pt x="325337" y="1637910"/>
                    <a:pt x="304382" y="1634100"/>
                    <a:pt x="285332" y="1626480"/>
                  </a:cubicBezTo>
                  <a:cubicBezTo>
                    <a:pt x="231992" y="1604573"/>
                    <a:pt x="194845" y="1557900"/>
                    <a:pt x="187225" y="1500750"/>
                  </a:cubicBezTo>
                  <a:lnTo>
                    <a:pt x="1487" y="182490"/>
                  </a:lnTo>
                  <a:cubicBezTo>
                    <a:pt x="-6133" y="125340"/>
                    <a:pt x="15775" y="70095"/>
                    <a:pt x="61495" y="33900"/>
                  </a:cubicBezTo>
                  <a:cubicBezTo>
                    <a:pt x="107215" y="-1342"/>
                    <a:pt x="166270" y="-9915"/>
                    <a:pt x="219610" y="11993"/>
                  </a:cubicBezTo>
                  <a:lnTo>
                    <a:pt x="1453097" y="510150"/>
                  </a:lnTo>
                  <a:cubicBezTo>
                    <a:pt x="1506437" y="532058"/>
                    <a:pt x="1543585" y="578730"/>
                    <a:pt x="1551205" y="635880"/>
                  </a:cubicBezTo>
                  <a:cubicBezTo>
                    <a:pt x="1558825" y="693030"/>
                    <a:pt x="1536917" y="748275"/>
                    <a:pt x="1491197" y="784470"/>
                  </a:cubicBezTo>
                  <a:lnTo>
                    <a:pt x="442495" y="1603620"/>
                  </a:lnTo>
                  <a:cubicBezTo>
                    <a:pt x="414872" y="1626480"/>
                    <a:pt x="380582" y="1637910"/>
                    <a:pt x="345340" y="1637910"/>
                  </a:cubicBezTo>
                  <a:close/>
                  <a:moveTo>
                    <a:pt x="7202" y="182490"/>
                  </a:moveTo>
                  <a:lnTo>
                    <a:pt x="191987" y="1499798"/>
                  </a:lnTo>
                  <a:cubicBezTo>
                    <a:pt x="199607" y="1555043"/>
                    <a:pt x="234850" y="1600763"/>
                    <a:pt x="287237" y="1621718"/>
                  </a:cubicBezTo>
                  <a:cubicBezTo>
                    <a:pt x="338672" y="1642673"/>
                    <a:pt x="395822" y="1635053"/>
                    <a:pt x="439637" y="1599810"/>
                  </a:cubicBezTo>
                  <a:lnTo>
                    <a:pt x="1488340" y="780660"/>
                  </a:lnTo>
                  <a:cubicBezTo>
                    <a:pt x="1532155" y="746370"/>
                    <a:pt x="1554062" y="693030"/>
                    <a:pt x="1546442" y="637785"/>
                  </a:cubicBezTo>
                  <a:cubicBezTo>
                    <a:pt x="1538822" y="582540"/>
                    <a:pt x="1503580" y="536820"/>
                    <a:pt x="1451192" y="515865"/>
                  </a:cubicBezTo>
                  <a:lnTo>
                    <a:pt x="217705" y="17708"/>
                  </a:lnTo>
                  <a:cubicBezTo>
                    <a:pt x="166270" y="-3247"/>
                    <a:pt x="109120" y="4373"/>
                    <a:pt x="65305" y="39615"/>
                  </a:cubicBezTo>
                  <a:cubicBezTo>
                    <a:pt x="20537" y="72953"/>
                    <a:pt x="-418" y="127245"/>
                    <a:pt x="7202" y="182490"/>
                  </a:cubicBezTo>
                  <a:close/>
                </a:path>
              </a:pathLst>
            </a:custGeom>
            <a:grpFill/>
            <a:ln w="9525" cap="flat">
              <a:noFill/>
              <a:prstDash val="solid"/>
              <a:miter/>
            </a:ln>
          </p:spPr>
          <p:txBody>
            <a:bodyPr rtlCol="0" anchor="ctr"/>
            <a:lstStyle/>
            <a:p>
              <a:endParaRPr lang="en-US" sz="1730"/>
            </a:p>
          </p:txBody>
        </p:sp>
        <p:sp>
          <p:nvSpPr>
            <p:cNvPr id="97" name="Freeform: Shape 96">
              <a:extLst>
                <a:ext uri="{FF2B5EF4-FFF2-40B4-BE49-F238E27FC236}">
                  <a16:creationId xmlns:a16="http://schemas.microsoft.com/office/drawing/2014/main" id="{EBD42EE8-F67C-4184-AC55-B277B9D45512}"/>
                </a:ext>
              </a:extLst>
            </p:cNvPr>
            <p:cNvSpPr/>
            <p:nvPr/>
          </p:nvSpPr>
          <p:spPr>
            <a:xfrm>
              <a:off x="5617251" y="2793839"/>
              <a:ext cx="1577256" cy="1626394"/>
            </a:xfrm>
            <a:custGeom>
              <a:avLst/>
              <a:gdLst>
                <a:gd name="connsiteX0" fmla="*/ 159026 w 1577256"/>
                <a:gd name="connsiteY0" fmla="*/ 1626395 h 1626394"/>
                <a:gd name="connsiteX1" fmla="*/ 55203 w 1577256"/>
                <a:gd name="connsiteY1" fmla="*/ 1587342 h 1626394"/>
                <a:gd name="connsiteX2" fmla="*/ 2816 w 1577256"/>
                <a:gd name="connsiteY2" fmla="*/ 1435895 h 1626394"/>
                <a:gd name="connsiteX3" fmla="*/ 256181 w 1577256"/>
                <a:gd name="connsiteY3" fmla="*/ 130017 h 1626394"/>
                <a:gd name="connsiteX4" fmla="*/ 360956 w 1577256"/>
                <a:gd name="connsiteY4" fmla="*/ 9050 h 1626394"/>
                <a:gd name="connsiteX5" fmla="*/ 518118 w 1577256"/>
                <a:gd name="connsiteY5" fmla="*/ 39530 h 1626394"/>
                <a:gd name="connsiteX6" fmla="*/ 1522053 w 1577256"/>
                <a:gd name="connsiteY6" fmla="*/ 912019 h 1626394"/>
                <a:gd name="connsiteX7" fmla="*/ 1574441 w 1577256"/>
                <a:gd name="connsiteY7" fmla="*/ 1063467 h 1626394"/>
                <a:gd name="connsiteX8" fmla="*/ 1469666 w 1577256"/>
                <a:gd name="connsiteY8" fmla="*/ 1184435 h 1626394"/>
                <a:gd name="connsiteX9" fmla="*/ 211413 w 1577256"/>
                <a:gd name="connsiteY9" fmla="*/ 1616870 h 1626394"/>
                <a:gd name="connsiteX10" fmla="*/ 159026 w 1577256"/>
                <a:gd name="connsiteY10" fmla="*/ 1626395 h 1626394"/>
                <a:gd name="connsiteX11" fmla="*/ 259038 w 1577256"/>
                <a:gd name="connsiteY11" fmla="*/ 130017 h 1626394"/>
                <a:gd name="connsiteX12" fmla="*/ 261896 w 1577256"/>
                <a:gd name="connsiteY12" fmla="*/ 130970 h 1626394"/>
                <a:gd name="connsiteX13" fmla="*/ 7578 w 1577256"/>
                <a:gd name="connsiteY13" fmla="*/ 1436847 h 1626394"/>
                <a:gd name="connsiteX14" fmla="*/ 58061 w 1577256"/>
                <a:gd name="connsiteY14" fmla="*/ 1582580 h 1626394"/>
                <a:gd name="connsiteX15" fmla="*/ 209508 w 1577256"/>
                <a:gd name="connsiteY15" fmla="*/ 1612107 h 1626394"/>
                <a:gd name="connsiteX16" fmla="*/ 1467761 w 1577256"/>
                <a:gd name="connsiteY16" fmla="*/ 1178720 h 1626394"/>
                <a:gd name="connsiteX17" fmla="*/ 1568726 w 1577256"/>
                <a:gd name="connsiteY17" fmla="*/ 1062515 h 1626394"/>
                <a:gd name="connsiteX18" fmla="*/ 1518243 w 1577256"/>
                <a:gd name="connsiteY18" fmla="*/ 916782 h 1626394"/>
                <a:gd name="connsiteX19" fmla="*/ 514308 w 1577256"/>
                <a:gd name="connsiteY19" fmla="*/ 43340 h 1626394"/>
                <a:gd name="connsiteX20" fmla="*/ 362861 w 1577256"/>
                <a:gd name="connsiteY20" fmla="*/ 13812 h 1626394"/>
                <a:gd name="connsiteX21" fmla="*/ 261896 w 1577256"/>
                <a:gd name="connsiteY21" fmla="*/ 130017 h 1626394"/>
                <a:gd name="connsiteX22" fmla="*/ 259038 w 1577256"/>
                <a:gd name="connsiteY22" fmla="*/ 130017 h 162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77256" h="1626394">
                  <a:moveTo>
                    <a:pt x="159026" y="1626395"/>
                  </a:moveTo>
                  <a:cubicBezTo>
                    <a:pt x="120926" y="1626395"/>
                    <a:pt x="84731" y="1613060"/>
                    <a:pt x="55203" y="1587342"/>
                  </a:cubicBezTo>
                  <a:cubicBezTo>
                    <a:pt x="11388" y="1549242"/>
                    <a:pt x="-7662" y="1493045"/>
                    <a:pt x="2816" y="1435895"/>
                  </a:cubicBezTo>
                  <a:lnTo>
                    <a:pt x="256181" y="130017"/>
                  </a:lnTo>
                  <a:cubicBezTo>
                    <a:pt x="267611" y="72867"/>
                    <a:pt x="306663" y="28100"/>
                    <a:pt x="360956" y="9050"/>
                  </a:cubicBezTo>
                  <a:cubicBezTo>
                    <a:pt x="415248" y="-10000"/>
                    <a:pt x="474303" y="1430"/>
                    <a:pt x="518118" y="39530"/>
                  </a:cubicBezTo>
                  <a:lnTo>
                    <a:pt x="1522053" y="912019"/>
                  </a:lnTo>
                  <a:cubicBezTo>
                    <a:pt x="1565868" y="950119"/>
                    <a:pt x="1584918" y="1006317"/>
                    <a:pt x="1574441" y="1063467"/>
                  </a:cubicBezTo>
                  <a:cubicBezTo>
                    <a:pt x="1563011" y="1120617"/>
                    <a:pt x="1523958" y="1165385"/>
                    <a:pt x="1469666" y="1184435"/>
                  </a:cubicBezTo>
                  <a:lnTo>
                    <a:pt x="211413" y="1616870"/>
                  </a:lnTo>
                  <a:cubicBezTo>
                    <a:pt x="194268" y="1623537"/>
                    <a:pt x="176171" y="1626395"/>
                    <a:pt x="159026" y="1626395"/>
                  </a:cubicBezTo>
                  <a:close/>
                  <a:moveTo>
                    <a:pt x="259038" y="130017"/>
                  </a:moveTo>
                  <a:lnTo>
                    <a:pt x="261896" y="130970"/>
                  </a:lnTo>
                  <a:lnTo>
                    <a:pt x="7578" y="1436847"/>
                  </a:lnTo>
                  <a:cubicBezTo>
                    <a:pt x="-2899" y="1492092"/>
                    <a:pt x="16151" y="1546385"/>
                    <a:pt x="58061" y="1582580"/>
                  </a:cubicBezTo>
                  <a:cubicBezTo>
                    <a:pt x="99971" y="1618775"/>
                    <a:pt x="157121" y="1630205"/>
                    <a:pt x="209508" y="1612107"/>
                  </a:cubicBezTo>
                  <a:lnTo>
                    <a:pt x="1467761" y="1178720"/>
                  </a:lnTo>
                  <a:cubicBezTo>
                    <a:pt x="1520148" y="1160622"/>
                    <a:pt x="1558248" y="1116807"/>
                    <a:pt x="1568726" y="1062515"/>
                  </a:cubicBezTo>
                  <a:cubicBezTo>
                    <a:pt x="1579203" y="1007269"/>
                    <a:pt x="1560153" y="952977"/>
                    <a:pt x="1518243" y="916782"/>
                  </a:cubicBezTo>
                  <a:lnTo>
                    <a:pt x="514308" y="43340"/>
                  </a:lnTo>
                  <a:cubicBezTo>
                    <a:pt x="472398" y="7145"/>
                    <a:pt x="415248" y="-4285"/>
                    <a:pt x="362861" y="13812"/>
                  </a:cubicBezTo>
                  <a:cubicBezTo>
                    <a:pt x="310473" y="31910"/>
                    <a:pt x="272373" y="75725"/>
                    <a:pt x="261896" y="130017"/>
                  </a:cubicBezTo>
                  <a:lnTo>
                    <a:pt x="259038" y="130017"/>
                  </a:lnTo>
                  <a:close/>
                </a:path>
              </a:pathLst>
            </a:custGeom>
            <a:grpFill/>
            <a:ln w="9525" cap="flat">
              <a:noFill/>
              <a:prstDash val="solid"/>
              <a:miter/>
            </a:ln>
          </p:spPr>
          <p:txBody>
            <a:bodyPr rtlCol="0" anchor="ctr"/>
            <a:lstStyle/>
            <a:p>
              <a:endParaRPr lang="en-US" sz="1730"/>
            </a:p>
          </p:txBody>
        </p:sp>
        <p:sp>
          <p:nvSpPr>
            <p:cNvPr id="98" name="Freeform: Shape 97">
              <a:extLst>
                <a:ext uri="{FF2B5EF4-FFF2-40B4-BE49-F238E27FC236}">
                  <a16:creationId xmlns:a16="http://schemas.microsoft.com/office/drawing/2014/main" id="{2FCFEDC0-0434-46B3-BDE6-2A548497D148}"/>
                </a:ext>
              </a:extLst>
            </p:cNvPr>
            <p:cNvSpPr/>
            <p:nvPr/>
          </p:nvSpPr>
          <p:spPr>
            <a:xfrm>
              <a:off x="5392895" y="2761931"/>
              <a:ext cx="1648777" cy="1472564"/>
            </a:xfrm>
            <a:custGeom>
              <a:avLst/>
              <a:gdLst>
                <a:gd name="connsiteX0" fmla="*/ 1490186 w 1648777"/>
                <a:gd name="connsiteY0" fmla="*/ 1472565 h 1472564"/>
                <a:gd name="connsiteX1" fmla="*/ 159544 w 1648777"/>
                <a:gd name="connsiteY1" fmla="*/ 1472565 h 1472564"/>
                <a:gd name="connsiteX2" fmla="*/ 21431 w 1648777"/>
                <a:gd name="connsiteY2" fmla="*/ 1392555 h 1472564"/>
                <a:gd name="connsiteX3" fmla="*/ 21431 w 1648777"/>
                <a:gd name="connsiteY3" fmla="*/ 1232535 h 1472564"/>
                <a:gd name="connsiteX4" fmla="*/ 686276 w 1648777"/>
                <a:gd name="connsiteY4" fmla="*/ 80010 h 1472564"/>
                <a:gd name="connsiteX5" fmla="*/ 824389 w 1648777"/>
                <a:gd name="connsiteY5" fmla="*/ 0 h 1472564"/>
                <a:gd name="connsiteX6" fmla="*/ 824389 w 1648777"/>
                <a:gd name="connsiteY6" fmla="*/ 0 h 1472564"/>
                <a:gd name="connsiteX7" fmla="*/ 962501 w 1648777"/>
                <a:gd name="connsiteY7" fmla="*/ 80010 h 1472564"/>
                <a:gd name="connsiteX8" fmla="*/ 1627346 w 1648777"/>
                <a:gd name="connsiteY8" fmla="*/ 1232535 h 1472564"/>
                <a:gd name="connsiteX9" fmla="*/ 1627346 w 1648777"/>
                <a:gd name="connsiteY9" fmla="*/ 1392555 h 1472564"/>
                <a:gd name="connsiteX10" fmla="*/ 1490186 w 1648777"/>
                <a:gd name="connsiteY10" fmla="*/ 1472565 h 1472564"/>
                <a:gd name="connsiteX11" fmla="*/ 691039 w 1648777"/>
                <a:gd name="connsiteY11" fmla="*/ 83820 h 1472564"/>
                <a:gd name="connsiteX12" fmla="*/ 26194 w 1648777"/>
                <a:gd name="connsiteY12" fmla="*/ 1236345 h 1472564"/>
                <a:gd name="connsiteX13" fmla="*/ 26194 w 1648777"/>
                <a:gd name="connsiteY13" fmla="*/ 1390650 h 1472564"/>
                <a:gd name="connsiteX14" fmla="*/ 159544 w 1648777"/>
                <a:gd name="connsiteY14" fmla="*/ 1467803 h 1472564"/>
                <a:gd name="connsiteX15" fmla="*/ 1490186 w 1648777"/>
                <a:gd name="connsiteY15" fmla="*/ 1467803 h 1472564"/>
                <a:gd name="connsiteX16" fmla="*/ 1623536 w 1648777"/>
                <a:gd name="connsiteY16" fmla="*/ 1390650 h 1472564"/>
                <a:gd name="connsiteX17" fmla="*/ 1623536 w 1648777"/>
                <a:gd name="connsiteY17" fmla="*/ 1236345 h 1472564"/>
                <a:gd name="connsiteX18" fmla="*/ 958691 w 1648777"/>
                <a:gd name="connsiteY18" fmla="*/ 83820 h 1472564"/>
                <a:gd name="connsiteX19" fmla="*/ 825341 w 1648777"/>
                <a:gd name="connsiteY19" fmla="*/ 6668 h 1472564"/>
                <a:gd name="connsiteX20" fmla="*/ 691039 w 1648777"/>
                <a:gd name="connsiteY20" fmla="*/ 83820 h 1472564"/>
                <a:gd name="connsiteX21" fmla="*/ 691039 w 1648777"/>
                <a:gd name="connsiteY21" fmla="*/ 83820 h 1472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48777" h="1472564">
                  <a:moveTo>
                    <a:pt x="1490186" y="1472565"/>
                  </a:moveTo>
                  <a:lnTo>
                    <a:pt x="159544" y="1472565"/>
                  </a:lnTo>
                  <a:cubicBezTo>
                    <a:pt x="101441" y="1472565"/>
                    <a:pt x="50006" y="1443038"/>
                    <a:pt x="21431" y="1392555"/>
                  </a:cubicBezTo>
                  <a:cubicBezTo>
                    <a:pt x="-7144" y="1342073"/>
                    <a:pt x="-7144" y="1283018"/>
                    <a:pt x="21431" y="1232535"/>
                  </a:cubicBezTo>
                  <a:lnTo>
                    <a:pt x="686276" y="80010"/>
                  </a:lnTo>
                  <a:cubicBezTo>
                    <a:pt x="714851" y="29528"/>
                    <a:pt x="767239" y="0"/>
                    <a:pt x="824389" y="0"/>
                  </a:cubicBezTo>
                  <a:cubicBezTo>
                    <a:pt x="824389" y="0"/>
                    <a:pt x="824389" y="0"/>
                    <a:pt x="824389" y="0"/>
                  </a:cubicBezTo>
                  <a:cubicBezTo>
                    <a:pt x="882491" y="0"/>
                    <a:pt x="933926" y="29528"/>
                    <a:pt x="962501" y="80010"/>
                  </a:cubicBezTo>
                  <a:lnTo>
                    <a:pt x="1627346" y="1232535"/>
                  </a:lnTo>
                  <a:cubicBezTo>
                    <a:pt x="1655921" y="1283018"/>
                    <a:pt x="1655921" y="1342073"/>
                    <a:pt x="1627346" y="1392555"/>
                  </a:cubicBezTo>
                  <a:cubicBezTo>
                    <a:pt x="1599724" y="1443038"/>
                    <a:pt x="1548289" y="1472565"/>
                    <a:pt x="1490186" y="1472565"/>
                  </a:cubicBezTo>
                  <a:close/>
                  <a:moveTo>
                    <a:pt x="691039" y="83820"/>
                  </a:moveTo>
                  <a:lnTo>
                    <a:pt x="26194" y="1236345"/>
                  </a:lnTo>
                  <a:cubicBezTo>
                    <a:pt x="-1429" y="1284923"/>
                    <a:pt x="-1429" y="1342073"/>
                    <a:pt x="26194" y="1390650"/>
                  </a:cubicBezTo>
                  <a:cubicBezTo>
                    <a:pt x="53816" y="1439228"/>
                    <a:pt x="104299" y="1467803"/>
                    <a:pt x="159544" y="1467803"/>
                  </a:cubicBezTo>
                  <a:lnTo>
                    <a:pt x="1490186" y="1467803"/>
                  </a:lnTo>
                  <a:cubicBezTo>
                    <a:pt x="1546384" y="1467803"/>
                    <a:pt x="1595914" y="1439228"/>
                    <a:pt x="1623536" y="1390650"/>
                  </a:cubicBezTo>
                  <a:cubicBezTo>
                    <a:pt x="1651159" y="1342073"/>
                    <a:pt x="1651159" y="1284923"/>
                    <a:pt x="1623536" y="1236345"/>
                  </a:cubicBezTo>
                  <a:lnTo>
                    <a:pt x="958691" y="83820"/>
                  </a:lnTo>
                  <a:cubicBezTo>
                    <a:pt x="931069" y="35243"/>
                    <a:pt x="880586" y="6668"/>
                    <a:pt x="825341" y="6668"/>
                  </a:cubicBezTo>
                  <a:cubicBezTo>
                    <a:pt x="769144" y="6668"/>
                    <a:pt x="719614" y="35243"/>
                    <a:pt x="691039" y="83820"/>
                  </a:cubicBezTo>
                  <a:lnTo>
                    <a:pt x="691039" y="83820"/>
                  </a:lnTo>
                  <a:close/>
                </a:path>
              </a:pathLst>
            </a:custGeom>
            <a:grpFill/>
            <a:ln w="9525" cap="flat">
              <a:noFill/>
              <a:prstDash val="solid"/>
              <a:miter/>
            </a:ln>
          </p:spPr>
          <p:txBody>
            <a:bodyPr rtlCol="0" anchor="ctr"/>
            <a:lstStyle/>
            <a:p>
              <a:endParaRPr lang="en-US" sz="1730"/>
            </a:p>
          </p:txBody>
        </p:sp>
      </p:grpSp>
    </p:spTree>
    <p:extLst>
      <p:ext uri="{BB962C8B-B14F-4D97-AF65-F5344CB8AC3E}">
        <p14:creationId xmlns:p14="http://schemas.microsoft.com/office/powerpoint/2010/main" val="1835885521"/>
      </p:ext>
    </p:extLst>
  </p:cSld>
  <p:clrMapOvr>
    <a:masterClrMapping/>
  </p:clrMapOvr>
  <p:transition>
    <p:fade/>
  </p:transition>
  <p:hf sldNum="0" hdr="0" ftr="0" dt="0"/>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29445A-A014-4223-90E2-3D3353E0CE83}"/>
              </a:ext>
            </a:extLst>
          </p:cNvPr>
          <p:cNvSpPr>
            <a:spLocks noGrp="1"/>
          </p:cNvSpPr>
          <p:nvPr>
            <p:ph type="title" hasCustomPrompt="1"/>
          </p:nvPr>
        </p:nvSpPr>
        <p:spPr/>
        <p:txBody>
          <a:bodyPr/>
          <a:lstStyle>
            <a:lvl1pPr>
              <a:defRPr/>
            </a:lvl1pPr>
          </a:lstStyle>
          <a:p>
            <a:r>
              <a:rPr lang="en-US"/>
              <a:t>Heading Segoe UI </a:t>
            </a:r>
            <a:r>
              <a:rPr lang="en-US" err="1"/>
              <a:t>Semibold</a:t>
            </a:r>
            <a:r>
              <a:rPr lang="en-US"/>
              <a:t> 32</a:t>
            </a:r>
          </a:p>
        </p:txBody>
      </p:sp>
      <p:sp>
        <p:nvSpPr>
          <p:cNvPr id="2" name="Footer Placeholder 1">
            <a:extLst>
              <a:ext uri="{FF2B5EF4-FFF2-40B4-BE49-F238E27FC236}">
                <a16:creationId xmlns:a16="http://schemas.microsoft.com/office/drawing/2014/main" id="{B852478B-55EF-4189-A468-2CD5FFD82747}"/>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334234982"/>
      </p:ext>
    </p:extLst>
  </p:cSld>
  <p:clrMapOvr>
    <a:masterClrMapping/>
  </p:clrMapOvr>
  <p:transition>
    <p:fade/>
  </p:transition>
  <p:hf sldNum="0" hdr="0" ftr="0" dt="0"/>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itle and subheadin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4CBFC5-126D-4E5D-BA79-A65662FA3631}"/>
              </a:ext>
            </a:extLst>
          </p:cNvPr>
          <p:cNvSpPr>
            <a:spLocks noGrp="1"/>
          </p:cNvSpPr>
          <p:nvPr>
            <p:ph type="title"/>
          </p:nvPr>
        </p:nvSpPr>
        <p:spPr>
          <a:xfrm>
            <a:off x="418643" y="440494"/>
            <a:ext cx="11341268" cy="642840"/>
          </a:xfrm>
        </p:spPr>
        <p:txBody>
          <a:bodyPr/>
          <a:lstStyle/>
          <a:p>
            <a:r>
              <a:rPr lang="en-US"/>
              <a:t>Click to edit Master title style</a:t>
            </a:r>
          </a:p>
        </p:txBody>
      </p:sp>
      <p:sp>
        <p:nvSpPr>
          <p:cNvPr id="4" name="Text Placeholder 3">
            <a:extLst>
              <a:ext uri="{FF2B5EF4-FFF2-40B4-BE49-F238E27FC236}">
                <a16:creationId xmlns:a16="http://schemas.microsoft.com/office/drawing/2014/main" id="{DB521330-4B4A-4C5F-85CF-D5CBC2772D39}"/>
              </a:ext>
            </a:extLst>
          </p:cNvPr>
          <p:cNvSpPr>
            <a:spLocks noGrp="1"/>
          </p:cNvSpPr>
          <p:nvPr>
            <p:ph type="body" sz="quarter" idx="10" hasCustomPrompt="1"/>
          </p:nvPr>
        </p:nvSpPr>
        <p:spPr>
          <a:xfrm>
            <a:off x="432089" y="1083334"/>
            <a:ext cx="11341268" cy="400110"/>
          </a:xfrm>
        </p:spPr>
        <p:txBody>
          <a:bodyPr tIns="45720" rIns="0" bIns="45720"/>
          <a:lstStyle>
            <a:lvl1pPr>
              <a:defRPr sz="2000">
                <a:solidFill>
                  <a:schemeClr val="tx1"/>
                </a:solidFill>
              </a:defRPr>
            </a:lvl1pPr>
          </a:lstStyle>
          <a:p>
            <a:r>
              <a:rPr lang="en-US"/>
              <a:t>Subheading Segoe UI </a:t>
            </a:r>
            <a:r>
              <a:rPr lang="en-US" err="1"/>
              <a:t>Semibold</a:t>
            </a:r>
            <a:r>
              <a:rPr lang="en-US"/>
              <a:t> 20 </a:t>
            </a:r>
            <a:r>
              <a:rPr lang="en-US" err="1"/>
              <a:t>pt</a:t>
            </a:r>
            <a:endParaRPr lang="en-US"/>
          </a:p>
        </p:txBody>
      </p:sp>
      <p:sp>
        <p:nvSpPr>
          <p:cNvPr id="2" name="Footer Placeholder 1">
            <a:extLst>
              <a:ext uri="{FF2B5EF4-FFF2-40B4-BE49-F238E27FC236}">
                <a16:creationId xmlns:a16="http://schemas.microsoft.com/office/drawing/2014/main" id="{64899B17-8D01-4107-A0A6-0451351ABAED}"/>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2229773480"/>
      </p:ext>
    </p:extLst>
  </p:cSld>
  <p:clrMapOvr>
    <a:masterClrMapping/>
  </p:clrMapOvr>
  <p:transition>
    <p:fade/>
  </p:transition>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pic>
        <p:nvPicPr>
          <p:cNvPr id="6" name="Picture 5">
            <a:extLst>
              <a:ext uri="{FF2B5EF4-FFF2-40B4-BE49-F238E27FC236}">
                <a16:creationId xmlns:a16="http://schemas.microsoft.com/office/drawing/2014/main" id="{869F059F-BD0F-4211-86F6-E960C3EC183D}"/>
              </a:ext>
            </a:extLst>
          </p:cNvPr>
          <p:cNvPicPr>
            <a:picLocks noChangeAspect="1"/>
          </p:cNvPicPr>
          <p:nvPr userDrawn="1"/>
        </p:nvPicPr>
        <p:blipFill>
          <a:blip r:embed="rId2"/>
          <a:stretch>
            <a:fillRect/>
          </a:stretch>
        </p:blipFill>
        <p:spPr>
          <a:xfrm>
            <a:off x="9344025" y="3898483"/>
            <a:ext cx="2265363" cy="2370555"/>
          </a:xfrm>
          <a:prstGeom prst="rect">
            <a:avLst/>
          </a:prstGeom>
        </p:spPr>
      </p:pic>
    </p:spTree>
    <p:extLst>
      <p:ext uri="{BB962C8B-B14F-4D97-AF65-F5344CB8AC3E}">
        <p14:creationId xmlns:p14="http://schemas.microsoft.com/office/powerpoint/2010/main" val="36503582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27" userDrawn="1">
          <p15:clr>
            <a:srgbClr val="5ACBF0"/>
          </p15:clr>
        </p15:guide>
        <p15:guide id="3" orient="horz" pos="1911" userDrawn="1">
          <p15:clr>
            <a:srgbClr val="5ACBF0"/>
          </p15:clr>
        </p15:guide>
        <p15:guide id="4" orient="horz" pos="2505" userDrawn="1">
          <p15:clr>
            <a:srgbClr val="5ACBF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1_Text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48C836-D6EA-47AA-B133-C4C5DAB392CF}"/>
              </a:ext>
            </a:extLst>
          </p:cNvPr>
          <p:cNvSpPr>
            <a:spLocks noGrp="1"/>
          </p:cNvSpPr>
          <p:nvPr>
            <p:ph type="title"/>
          </p:nvPr>
        </p:nvSpPr>
        <p:spPr/>
        <p:txBody>
          <a:bodyPr/>
          <a:lstStyle/>
          <a:p>
            <a:r>
              <a:rPr lang="en-US"/>
              <a:t>Click to edit Master title style</a:t>
            </a:r>
            <a:endParaRPr lang="en-US" dirty="0"/>
          </a:p>
        </p:txBody>
      </p:sp>
      <p:sp>
        <p:nvSpPr>
          <p:cNvPr id="5" name="Content Placeholder 4">
            <a:extLst>
              <a:ext uri="{FF2B5EF4-FFF2-40B4-BE49-F238E27FC236}">
                <a16:creationId xmlns:a16="http://schemas.microsoft.com/office/drawing/2014/main" id="{CE9563B9-B8EE-4B13-A96C-8A3EA8059E0A}"/>
              </a:ext>
            </a:extLst>
          </p:cNvPr>
          <p:cNvSpPr>
            <a:spLocks noGrp="1"/>
          </p:cNvSpPr>
          <p:nvPr>
            <p:ph sz="quarter" idx="10"/>
          </p:nvPr>
        </p:nvSpPr>
        <p:spPr>
          <a:xfrm>
            <a:off x="419100" y="1456897"/>
            <a:ext cx="11340811" cy="2051844"/>
          </a:xfrm>
        </p:spPr>
        <p:txBody>
          <a:bodyPr/>
          <a:lstStyle>
            <a:lvl1pPr>
              <a:spcBef>
                <a:spcPts val="392"/>
              </a:spcBef>
              <a:spcAft>
                <a:spcPts val="588"/>
              </a:spcAft>
              <a:defRPr sz="2400"/>
            </a:lvl1pPr>
            <a:lvl2pPr>
              <a:spcBef>
                <a:spcPts val="392"/>
              </a:spcBef>
              <a:spcAft>
                <a:spcPts val="588"/>
              </a:spcAft>
              <a:defRPr/>
            </a:lvl2pPr>
            <a:lvl3pPr>
              <a:spcBef>
                <a:spcPts val="392"/>
              </a:spcBef>
              <a:spcAft>
                <a:spcPts val="588"/>
              </a:spcAft>
              <a:defRPr/>
            </a:lvl3pPr>
            <a:lvl4pPr>
              <a:spcBef>
                <a:spcPts val="392"/>
              </a:spcBef>
              <a:spcAft>
                <a:spcPts val="588"/>
              </a:spcAft>
              <a:defRPr/>
            </a:lvl4pPr>
            <a:lvl5pPr>
              <a:spcBef>
                <a:spcPts val="392"/>
              </a:spcBef>
              <a:spcAft>
                <a:spcPts val="588"/>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F415B60E-29D3-45EF-9FD0-D9924E0B78BB}"/>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1529894728"/>
      </p:ext>
    </p:extLst>
  </p:cSld>
  <p:clrMapOvr>
    <a:masterClrMapping/>
  </p:clrMapOvr>
  <p:transition>
    <p:fade/>
  </p:transition>
  <p:hf sldNum="0" hdr="0" ftr="0" dt="0"/>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Text Layout with footnot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48C836-D6EA-47AA-B133-C4C5DAB392CF}"/>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CE9563B9-B8EE-4B13-A96C-8A3EA8059E0A}"/>
              </a:ext>
            </a:extLst>
          </p:cNvPr>
          <p:cNvSpPr>
            <a:spLocks noGrp="1"/>
          </p:cNvSpPr>
          <p:nvPr>
            <p:ph sz="quarter" idx="10"/>
          </p:nvPr>
        </p:nvSpPr>
        <p:spPr>
          <a:xfrm>
            <a:off x="419100" y="1456897"/>
            <a:ext cx="11340811" cy="2051844"/>
          </a:xfrm>
        </p:spPr>
        <p:txBody>
          <a:bodyPr/>
          <a:lstStyle>
            <a:lvl1pPr>
              <a:spcBef>
                <a:spcPts val="392"/>
              </a:spcBef>
              <a:spcAft>
                <a:spcPts val="588"/>
              </a:spcAft>
              <a:defRPr sz="2400"/>
            </a:lvl1pPr>
            <a:lvl2pPr>
              <a:spcBef>
                <a:spcPts val="392"/>
              </a:spcBef>
              <a:spcAft>
                <a:spcPts val="588"/>
              </a:spcAft>
              <a:defRPr/>
            </a:lvl2pPr>
            <a:lvl3pPr>
              <a:spcBef>
                <a:spcPts val="392"/>
              </a:spcBef>
              <a:spcAft>
                <a:spcPts val="588"/>
              </a:spcAft>
              <a:defRPr/>
            </a:lvl3pPr>
            <a:lvl4pPr>
              <a:spcBef>
                <a:spcPts val="392"/>
              </a:spcBef>
              <a:spcAft>
                <a:spcPts val="588"/>
              </a:spcAft>
              <a:defRPr/>
            </a:lvl4pPr>
            <a:lvl5pPr>
              <a:spcBef>
                <a:spcPts val="392"/>
              </a:spcBef>
              <a:spcAft>
                <a:spcPts val="588"/>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a:extLst>
              <a:ext uri="{FF2B5EF4-FFF2-40B4-BE49-F238E27FC236}">
                <a16:creationId xmlns:a16="http://schemas.microsoft.com/office/drawing/2014/main" id="{F5777EA2-9454-422E-AEC3-45CEC596AEB8}"/>
              </a:ext>
            </a:extLst>
          </p:cNvPr>
          <p:cNvSpPr/>
          <p:nvPr/>
        </p:nvSpPr>
        <p:spPr bwMode="auto">
          <a:xfrm>
            <a:off x="0" y="5670550"/>
            <a:ext cx="12192000" cy="746955"/>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6" name="Text Placeholder 5">
            <a:extLst>
              <a:ext uri="{FF2B5EF4-FFF2-40B4-BE49-F238E27FC236}">
                <a16:creationId xmlns:a16="http://schemas.microsoft.com/office/drawing/2014/main" id="{764357BA-0098-4BE6-A38B-76E4D9E64E6E}"/>
              </a:ext>
            </a:extLst>
          </p:cNvPr>
          <p:cNvSpPr>
            <a:spLocks noGrp="1"/>
          </p:cNvSpPr>
          <p:nvPr>
            <p:ph type="body" sz="quarter" idx="11"/>
          </p:nvPr>
        </p:nvSpPr>
        <p:spPr>
          <a:xfrm>
            <a:off x="418643" y="5797806"/>
            <a:ext cx="11341268" cy="492443"/>
          </a:xfrm>
        </p:spPr>
        <p:txBody>
          <a:bodyPr anchor="ctr"/>
          <a:lstStyle>
            <a:lvl1pPr>
              <a:defRPr sz="2000"/>
            </a:lvl1pPr>
          </a:lstStyle>
          <a:p>
            <a:pPr lvl="0"/>
            <a:r>
              <a:rPr lang="en-US"/>
              <a:t>Click to edit Master text styles</a:t>
            </a:r>
          </a:p>
        </p:txBody>
      </p:sp>
      <p:sp>
        <p:nvSpPr>
          <p:cNvPr id="4" name="Footer Placeholder 1">
            <a:extLst>
              <a:ext uri="{FF2B5EF4-FFF2-40B4-BE49-F238E27FC236}">
                <a16:creationId xmlns:a16="http://schemas.microsoft.com/office/drawing/2014/main" id="{BBE90075-187C-4F60-81BA-E239B43D9044}"/>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1128991395"/>
      </p:ext>
    </p:extLst>
  </p:cSld>
  <p:clrMapOvr>
    <a:masterClrMapping/>
  </p:clrMapOvr>
  <p:transition>
    <p:fade/>
  </p:transition>
  <p:hf sldNum="0" hdr="0" ftr="0" dt="0"/>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ext Layout_two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48C836-D6EA-47AA-B133-C4C5DAB392CF}"/>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CE9563B9-B8EE-4B13-A96C-8A3EA8059E0A}"/>
              </a:ext>
            </a:extLst>
          </p:cNvPr>
          <p:cNvSpPr>
            <a:spLocks noGrp="1"/>
          </p:cNvSpPr>
          <p:nvPr>
            <p:ph sz="quarter" idx="10"/>
          </p:nvPr>
        </p:nvSpPr>
        <p:spPr>
          <a:xfrm>
            <a:off x="441468" y="1456896"/>
            <a:ext cx="5543785" cy="3762803"/>
          </a:xfrm>
          <a:solidFill>
            <a:schemeClr val="bg1">
              <a:lumMod val="95000"/>
            </a:schemeClr>
          </a:solidFill>
        </p:spPr>
        <p:txBody>
          <a:bodyPr lIns="137160">
            <a:noAutofit/>
          </a:bodyPr>
          <a:lstStyle>
            <a:lvl1pPr>
              <a:spcBef>
                <a:spcPts val="392"/>
              </a:spcBef>
              <a:spcAft>
                <a:spcPts val="588"/>
              </a:spcAft>
              <a:defRPr sz="2400"/>
            </a:lvl1pPr>
            <a:lvl2pPr>
              <a:spcBef>
                <a:spcPts val="392"/>
              </a:spcBef>
              <a:spcAft>
                <a:spcPts val="588"/>
              </a:spcAft>
              <a:defRPr/>
            </a:lvl2pPr>
            <a:lvl3pPr>
              <a:spcBef>
                <a:spcPts val="392"/>
              </a:spcBef>
              <a:spcAft>
                <a:spcPts val="588"/>
              </a:spcAft>
              <a:defRPr/>
            </a:lvl3pPr>
            <a:lvl4pPr>
              <a:spcBef>
                <a:spcPts val="392"/>
              </a:spcBef>
              <a:spcAft>
                <a:spcPts val="588"/>
              </a:spcAft>
              <a:defRPr/>
            </a:lvl4pPr>
            <a:lvl5pPr>
              <a:spcBef>
                <a:spcPts val="392"/>
              </a:spcBef>
              <a:spcAft>
                <a:spcPts val="588"/>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a:extLst>
              <a:ext uri="{FF2B5EF4-FFF2-40B4-BE49-F238E27FC236}">
                <a16:creationId xmlns:a16="http://schemas.microsoft.com/office/drawing/2014/main" id="{1884D379-CA81-40D3-9E78-E89E7861D50F}"/>
              </a:ext>
            </a:extLst>
          </p:cNvPr>
          <p:cNvSpPr>
            <a:spLocks noGrp="1"/>
          </p:cNvSpPr>
          <p:nvPr>
            <p:ph sz="quarter" idx="11"/>
          </p:nvPr>
        </p:nvSpPr>
        <p:spPr>
          <a:xfrm>
            <a:off x="6229350" y="1456896"/>
            <a:ext cx="5543550" cy="3762803"/>
          </a:xfrm>
          <a:solidFill>
            <a:schemeClr val="bg1">
              <a:lumMod val="95000"/>
            </a:schemeClr>
          </a:solidFill>
        </p:spPr>
        <p:txBody>
          <a:bodyPr lIns="137160">
            <a:noAutofit/>
          </a:bodyPr>
          <a:lstStyle>
            <a:lvl1pPr>
              <a:spcBef>
                <a:spcPts val="392"/>
              </a:spcBef>
              <a:spcAft>
                <a:spcPts val="588"/>
              </a:spcAft>
              <a:defRPr sz="2400"/>
            </a:lvl1pPr>
            <a:lvl2pPr>
              <a:spcBef>
                <a:spcPts val="392"/>
              </a:spcBef>
              <a:spcAft>
                <a:spcPts val="588"/>
              </a:spcAft>
              <a:defRPr/>
            </a:lvl2pPr>
            <a:lvl3pPr>
              <a:spcBef>
                <a:spcPts val="392"/>
              </a:spcBef>
              <a:spcAft>
                <a:spcPts val="588"/>
              </a:spcAft>
              <a:defRPr/>
            </a:lvl3pPr>
            <a:lvl4pPr>
              <a:spcBef>
                <a:spcPts val="392"/>
              </a:spcBef>
              <a:spcAft>
                <a:spcPts val="588"/>
              </a:spcAft>
              <a:defRPr/>
            </a:lvl4pPr>
            <a:lvl5pPr>
              <a:spcBef>
                <a:spcPts val="392"/>
              </a:spcBef>
              <a:spcAft>
                <a:spcPts val="588"/>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1EECB910-8937-4CC4-AEC5-2DD554C2D636}"/>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3836196867"/>
      </p:ext>
    </p:extLst>
  </p:cSld>
  <p:clrMapOvr>
    <a:masterClrMapping/>
  </p:clrMapOvr>
  <p:transition>
    <p:fade/>
  </p:transition>
  <p:hf sldNum="0" hdr="0" ftr="0" dt="0"/>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Bulleted Text Layout_two columns_half tex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48C836-D6EA-47AA-B133-C4C5DAB392CF}"/>
              </a:ext>
            </a:extLst>
          </p:cNvPr>
          <p:cNvSpPr>
            <a:spLocks noGrp="1"/>
          </p:cNvSpPr>
          <p:nvPr>
            <p:ph type="title"/>
          </p:nvPr>
        </p:nvSpPr>
        <p:spPr>
          <a:xfrm>
            <a:off x="418643" y="440494"/>
            <a:ext cx="11341268" cy="680196"/>
          </a:xfrm>
        </p:spPr>
        <p:txBody>
          <a:bodyPr/>
          <a:lstStyle/>
          <a:p>
            <a:r>
              <a:rPr lang="en-US"/>
              <a:t>Click to edit Master title style</a:t>
            </a:r>
            <a:endParaRPr lang="en-US" dirty="0"/>
          </a:p>
        </p:txBody>
      </p:sp>
      <p:sp>
        <p:nvSpPr>
          <p:cNvPr id="5" name="Content Placeholder 4">
            <a:extLst>
              <a:ext uri="{FF2B5EF4-FFF2-40B4-BE49-F238E27FC236}">
                <a16:creationId xmlns:a16="http://schemas.microsoft.com/office/drawing/2014/main" id="{CE9563B9-B8EE-4B13-A96C-8A3EA8059E0A}"/>
              </a:ext>
            </a:extLst>
          </p:cNvPr>
          <p:cNvSpPr>
            <a:spLocks noGrp="1"/>
          </p:cNvSpPr>
          <p:nvPr>
            <p:ph sz="quarter" idx="10"/>
          </p:nvPr>
        </p:nvSpPr>
        <p:spPr>
          <a:xfrm>
            <a:off x="418643" y="1456897"/>
            <a:ext cx="5394960" cy="2487861"/>
          </a:xfrm>
        </p:spPr>
        <p:txBody>
          <a:bodyPr/>
          <a:lstStyle>
            <a:lvl1pPr>
              <a:spcBef>
                <a:spcPts val="392"/>
              </a:spcBef>
              <a:spcAft>
                <a:spcPts val="588"/>
              </a:spcAft>
              <a:defRPr sz="2400"/>
            </a:lvl1pPr>
            <a:lvl2pPr marL="336145" indent="-224097">
              <a:spcBef>
                <a:spcPts val="392"/>
              </a:spcBef>
              <a:spcAft>
                <a:spcPts val="588"/>
              </a:spcAft>
              <a:buFont typeface="Arial" panose="020B0604020202020204" pitchFamily="34" charset="0"/>
              <a:buChar char="•"/>
              <a:defRPr>
                <a:solidFill>
                  <a:schemeClr val="tx1"/>
                </a:solidFill>
                <a:latin typeface="+mn-lt"/>
              </a:defRPr>
            </a:lvl2pPr>
            <a:lvl3pPr marL="280121" indent="-280121">
              <a:spcBef>
                <a:spcPts val="392"/>
              </a:spcBef>
              <a:spcAft>
                <a:spcPts val="588"/>
              </a:spcAft>
              <a:buFont typeface="Arial" panose="020B0604020202020204" pitchFamily="34" charset="0"/>
              <a:buChar char="•"/>
              <a:defRPr>
                <a:solidFill>
                  <a:schemeClr val="tx1"/>
                </a:solidFill>
                <a:latin typeface="+mn-lt"/>
              </a:defRPr>
            </a:lvl3pPr>
            <a:lvl4pPr marL="672290" indent="-280121">
              <a:spcBef>
                <a:spcPts val="392"/>
              </a:spcBef>
              <a:spcAft>
                <a:spcPts val="588"/>
              </a:spcAft>
              <a:buSzPct val="100000"/>
              <a:buFont typeface="Arial" panose="020B0604020202020204" pitchFamily="34" charset="0"/>
              <a:buChar char="‒"/>
              <a:defRPr>
                <a:solidFill>
                  <a:schemeClr val="tx1"/>
                </a:solidFill>
                <a:latin typeface="+mn-lt"/>
              </a:defRPr>
            </a:lvl4pPr>
            <a:lvl5pPr marL="168072" indent="-168072">
              <a:spcBef>
                <a:spcPts val="392"/>
              </a:spcBef>
              <a:spcAft>
                <a:spcPts val="588"/>
              </a:spcAft>
              <a:buFont typeface="Arial" panose="020B0604020202020204" pitchFamily="34" charset="0"/>
              <a:buChar char="•"/>
              <a:defRPr>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a:extLst>
              <a:ext uri="{FF2B5EF4-FFF2-40B4-BE49-F238E27FC236}">
                <a16:creationId xmlns:a16="http://schemas.microsoft.com/office/drawing/2014/main" id="{59500235-F506-479A-8FC5-E0FA2D9B07C5}"/>
              </a:ext>
              <a:ext uri="{C183D7F6-B498-43B3-948B-1728B52AA6E4}">
                <adec:decorative xmlns:adec="http://schemas.microsoft.com/office/drawing/2017/decorative" val="1"/>
              </a:ext>
            </a:extLst>
          </p:cNvPr>
          <p:cNvCxnSpPr>
            <a:cxnSpLocks/>
          </p:cNvCxnSpPr>
          <p:nvPr/>
        </p:nvCxnSpPr>
        <p:spPr>
          <a:xfrm>
            <a:off x="6089277" y="1611250"/>
            <a:ext cx="0" cy="225458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7" name="Content Placeholder 4">
            <a:extLst>
              <a:ext uri="{FF2B5EF4-FFF2-40B4-BE49-F238E27FC236}">
                <a16:creationId xmlns:a16="http://schemas.microsoft.com/office/drawing/2014/main" id="{D17555C6-D911-440E-98E2-C7A43ED55E60}"/>
              </a:ext>
            </a:extLst>
          </p:cNvPr>
          <p:cNvSpPr>
            <a:spLocks noGrp="1"/>
          </p:cNvSpPr>
          <p:nvPr>
            <p:ph sz="quarter" idx="12"/>
          </p:nvPr>
        </p:nvSpPr>
        <p:spPr>
          <a:xfrm>
            <a:off x="6364951" y="1456897"/>
            <a:ext cx="5394960" cy="2487861"/>
          </a:xfrm>
        </p:spPr>
        <p:txBody>
          <a:bodyPr/>
          <a:lstStyle>
            <a:lvl1pPr>
              <a:spcBef>
                <a:spcPts val="392"/>
              </a:spcBef>
              <a:spcAft>
                <a:spcPts val="588"/>
              </a:spcAft>
              <a:defRPr sz="2400"/>
            </a:lvl1pPr>
            <a:lvl2pPr marL="336145" indent="-224097">
              <a:spcBef>
                <a:spcPts val="392"/>
              </a:spcBef>
              <a:spcAft>
                <a:spcPts val="588"/>
              </a:spcAft>
              <a:buFont typeface="Arial" panose="020B0604020202020204" pitchFamily="34" charset="0"/>
              <a:buChar char="•"/>
              <a:defRPr>
                <a:solidFill>
                  <a:schemeClr val="tx1"/>
                </a:solidFill>
                <a:latin typeface="+mn-lt"/>
              </a:defRPr>
            </a:lvl2pPr>
            <a:lvl3pPr marL="280121" indent="-280121">
              <a:spcBef>
                <a:spcPts val="392"/>
              </a:spcBef>
              <a:spcAft>
                <a:spcPts val="588"/>
              </a:spcAft>
              <a:buFont typeface="Arial" panose="020B0604020202020204" pitchFamily="34" charset="0"/>
              <a:buChar char="•"/>
              <a:defRPr>
                <a:solidFill>
                  <a:schemeClr val="tx1"/>
                </a:solidFill>
                <a:latin typeface="+mn-lt"/>
              </a:defRPr>
            </a:lvl3pPr>
            <a:lvl4pPr marL="672290" indent="-280121">
              <a:spcBef>
                <a:spcPts val="392"/>
              </a:spcBef>
              <a:spcAft>
                <a:spcPts val="588"/>
              </a:spcAft>
              <a:buSzPct val="100000"/>
              <a:buFont typeface="Arial" panose="020B0604020202020204" pitchFamily="34" charset="0"/>
              <a:buChar char="‒"/>
              <a:defRPr>
                <a:solidFill>
                  <a:schemeClr val="tx1"/>
                </a:solidFill>
                <a:latin typeface="+mn-lt"/>
              </a:defRPr>
            </a:lvl4pPr>
            <a:lvl5pPr marL="168072" indent="-168072">
              <a:spcBef>
                <a:spcPts val="392"/>
              </a:spcBef>
              <a:spcAft>
                <a:spcPts val="588"/>
              </a:spcAft>
              <a:buFont typeface="Arial" panose="020B0604020202020204" pitchFamily="34" charset="0"/>
              <a:buChar char="•"/>
              <a:defRPr>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7516BD94-AE1C-455F-8D7D-7082BB27F029}"/>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1455308235"/>
      </p:ext>
    </p:extLst>
  </p:cSld>
  <p:clrMapOvr>
    <a:masterClrMapping/>
  </p:clrMapOvr>
  <p:transition>
    <p:fade/>
  </p:transition>
  <p:hf sldNum="0" hdr="0" ftr="0" dt="0"/>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1_Bulleted Text Layout_two columns_full tex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48C836-D6EA-47AA-B133-C4C5DAB392CF}"/>
              </a:ext>
            </a:extLst>
          </p:cNvPr>
          <p:cNvSpPr>
            <a:spLocks noGrp="1"/>
          </p:cNvSpPr>
          <p:nvPr>
            <p:ph type="title"/>
          </p:nvPr>
        </p:nvSpPr>
        <p:spPr>
          <a:xfrm>
            <a:off x="418643" y="440494"/>
            <a:ext cx="11341268" cy="680196"/>
          </a:xfrm>
        </p:spPr>
        <p:txBody>
          <a:bodyPr/>
          <a:lstStyle/>
          <a:p>
            <a:r>
              <a:rPr lang="en-US"/>
              <a:t>Click to edit Master title style</a:t>
            </a:r>
            <a:endParaRPr lang="en-US" dirty="0"/>
          </a:p>
        </p:txBody>
      </p:sp>
      <p:sp>
        <p:nvSpPr>
          <p:cNvPr id="5" name="Content Placeholder 4">
            <a:extLst>
              <a:ext uri="{FF2B5EF4-FFF2-40B4-BE49-F238E27FC236}">
                <a16:creationId xmlns:a16="http://schemas.microsoft.com/office/drawing/2014/main" id="{CE9563B9-B8EE-4B13-A96C-8A3EA8059E0A}"/>
              </a:ext>
            </a:extLst>
          </p:cNvPr>
          <p:cNvSpPr>
            <a:spLocks noGrp="1"/>
          </p:cNvSpPr>
          <p:nvPr>
            <p:ph sz="quarter" idx="10"/>
          </p:nvPr>
        </p:nvSpPr>
        <p:spPr>
          <a:xfrm>
            <a:off x="418642" y="1456897"/>
            <a:ext cx="5394960" cy="4734629"/>
          </a:xfrm>
        </p:spPr>
        <p:txBody>
          <a:bodyPr/>
          <a:lstStyle>
            <a:lvl1pPr>
              <a:spcBef>
                <a:spcPts val="392"/>
              </a:spcBef>
              <a:spcAft>
                <a:spcPts val="588"/>
              </a:spcAft>
              <a:defRPr sz="2400"/>
            </a:lvl1pPr>
            <a:lvl2pPr marL="336145" indent="-224097">
              <a:spcBef>
                <a:spcPts val="392"/>
              </a:spcBef>
              <a:spcAft>
                <a:spcPts val="588"/>
              </a:spcAft>
              <a:buFont typeface="Arial" panose="020B0604020202020204" pitchFamily="34" charset="0"/>
              <a:buChar char="•"/>
              <a:defRPr>
                <a:solidFill>
                  <a:schemeClr val="tx1"/>
                </a:solidFill>
                <a:latin typeface="+mn-lt"/>
              </a:defRPr>
            </a:lvl2pPr>
            <a:lvl3pPr marL="280121" indent="-280121">
              <a:spcBef>
                <a:spcPts val="392"/>
              </a:spcBef>
              <a:spcAft>
                <a:spcPts val="588"/>
              </a:spcAft>
              <a:buFont typeface="Arial" panose="020B0604020202020204" pitchFamily="34" charset="0"/>
              <a:buChar char="•"/>
              <a:defRPr>
                <a:solidFill>
                  <a:schemeClr val="tx1"/>
                </a:solidFill>
                <a:latin typeface="+mn-lt"/>
              </a:defRPr>
            </a:lvl3pPr>
            <a:lvl4pPr marL="672290" indent="-280121">
              <a:spcBef>
                <a:spcPts val="392"/>
              </a:spcBef>
              <a:spcAft>
                <a:spcPts val="588"/>
              </a:spcAft>
              <a:buSzPct val="100000"/>
              <a:buFont typeface="Arial" panose="020B0604020202020204" pitchFamily="34" charset="0"/>
              <a:buChar char="‒"/>
              <a:defRPr>
                <a:solidFill>
                  <a:schemeClr val="tx1"/>
                </a:solidFill>
                <a:latin typeface="+mn-lt"/>
              </a:defRPr>
            </a:lvl4pPr>
            <a:lvl5pPr marL="168072" indent="-168072">
              <a:spcBef>
                <a:spcPts val="392"/>
              </a:spcBef>
              <a:spcAft>
                <a:spcPts val="588"/>
              </a:spcAft>
              <a:buFont typeface="Arial" panose="020B0604020202020204" pitchFamily="34" charset="0"/>
              <a:buChar char="•"/>
              <a:defRPr>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a:extLst>
              <a:ext uri="{FF2B5EF4-FFF2-40B4-BE49-F238E27FC236}">
                <a16:creationId xmlns:a16="http://schemas.microsoft.com/office/drawing/2014/main" id="{59500235-F506-479A-8FC5-E0FA2D9B07C5}"/>
              </a:ext>
              <a:ext uri="{C183D7F6-B498-43B3-948B-1728B52AA6E4}">
                <adec:decorative xmlns:adec="http://schemas.microsoft.com/office/drawing/2017/decorative" val="1"/>
              </a:ext>
            </a:extLst>
          </p:cNvPr>
          <p:cNvCxnSpPr>
            <a:cxnSpLocks/>
          </p:cNvCxnSpPr>
          <p:nvPr/>
        </p:nvCxnSpPr>
        <p:spPr>
          <a:xfrm>
            <a:off x="6089276" y="1611250"/>
            <a:ext cx="0" cy="4563213"/>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7" name="Content Placeholder 4">
            <a:extLst>
              <a:ext uri="{FF2B5EF4-FFF2-40B4-BE49-F238E27FC236}">
                <a16:creationId xmlns:a16="http://schemas.microsoft.com/office/drawing/2014/main" id="{D17555C6-D911-440E-98E2-C7A43ED55E60}"/>
              </a:ext>
            </a:extLst>
          </p:cNvPr>
          <p:cNvSpPr>
            <a:spLocks noGrp="1"/>
          </p:cNvSpPr>
          <p:nvPr>
            <p:ph sz="quarter" idx="12"/>
          </p:nvPr>
        </p:nvSpPr>
        <p:spPr>
          <a:xfrm>
            <a:off x="6364951" y="1456897"/>
            <a:ext cx="5394960" cy="4734629"/>
          </a:xfrm>
        </p:spPr>
        <p:txBody>
          <a:bodyPr/>
          <a:lstStyle>
            <a:lvl1pPr>
              <a:spcBef>
                <a:spcPts val="392"/>
              </a:spcBef>
              <a:spcAft>
                <a:spcPts val="588"/>
              </a:spcAft>
              <a:defRPr sz="2400"/>
            </a:lvl1pPr>
            <a:lvl2pPr marL="336145" indent="-224097">
              <a:spcBef>
                <a:spcPts val="392"/>
              </a:spcBef>
              <a:spcAft>
                <a:spcPts val="588"/>
              </a:spcAft>
              <a:buFont typeface="Arial" panose="020B0604020202020204" pitchFamily="34" charset="0"/>
              <a:buChar char="•"/>
              <a:defRPr>
                <a:solidFill>
                  <a:schemeClr val="tx1"/>
                </a:solidFill>
                <a:latin typeface="+mn-lt"/>
              </a:defRPr>
            </a:lvl2pPr>
            <a:lvl3pPr marL="280121" indent="-280121">
              <a:spcBef>
                <a:spcPts val="392"/>
              </a:spcBef>
              <a:spcAft>
                <a:spcPts val="588"/>
              </a:spcAft>
              <a:buFont typeface="Arial" panose="020B0604020202020204" pitchFamily="34" charset="0"/>
              <a:buChar char="•"/>
              <a:defRPr>
                <a:solidFill>
                  <a:schemeClr val="tx1"/>
                </a:solidFill>
                <a:latin typeface="+mn-lt"/>
              </a:defRPr>
            </a:lvl3pPr>
            <a:lvl4pPr marL="672290" indent="-280121">
              <a:spcBef>
                <a:spcPts val="392"/>
              </a:spcBef>
              <a:spcAft>
                <a:spcPts val="588"/>
              </a:spcAft>
              <a:buSzPct val="100000"/>
              <a:buFont typeface="Arial" panose="020B0604020202020204" pitchFamily="34" charset="0"/>
              <a:buChar char="‒"/>
              <a:defRPr>
                <a:solidFill>
                  <a:schemeClr val="tx1"/>
                </a:solidFill>
                <a:latin typeface="+mn-lt"/>
              </a:defRPr>
            </a:lvl4pPr>
            <a:lvl5pPr marL="168072" indent="-168072">
              <a:spcBef>
                <a:spcPts val="392"/>
              </a:spcBef>
              <a:spcAft>
                <a:spcPts val="588"/>
              </a:spcAft>
              <a:buFont typeface="Arial" panose="020B0604020202020204" pitchFamily="34" charset="0"/>
              <a:buChar char="•"/>
              <a:defRPr>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87A06669-B2CF-43F2-99B5-001A005A3AA1}"/>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930327420"/>
      </p:ext>
    </p:extLst>
  </p:cSld>
  <p:clrMapOvr>
    <a:masterClrMapping/>
  </p:clrMapOvr>
  <p:transition>
    <p:fade/>
  </p:transition>
  <p:hf sldNum="0" hdr="0" ftr="0" dt="0"/>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1_Bulleted Text Layout_two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48C836-D6EA-47AA-B133-C4C5DAB392CF}"/>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CE9563B9-B8EE-4B13-A96C-8A3EA8059E0A}"/>
              </a:ext>
            </a:extLst>
          </p:cNvPr>
          <p:cNvSpPr>
            <a:spLocks noGrp="1"/>
          </p:cNvSpPr>
          <p:nvPr>
            <p:ph sz="quarter" idx="10"/>
          </p:nvPr>
        </p:nvSpPr>
        <p:spPr>
          <a:xfrm>
            <a:off x="441468" y="1456896"/>
            <a:ext cx="5543785" cy="4194604"/>
          </a:xfrm>
          <a:solidFill>
            <a:schemeClr val="bg1">
              <a:lumMod val="95000"/>
            </a:schemeClr>
          </a:solidFill>
        </p:spPr>
        <p:txBody>
          <a:bodyPr lIns="137160" rIns="137160"/>
          <a:lstStyle>
            <a:lvl1pPr>
              <a:spcBef>
                <a:spcPts val="392"/>
              </a:spcBef>
              <a:spcAft>
                <a:spcPts val="588"/>
              </a:spcAft>
              <a:defRPr sz="2400"/>
            </a:lvl1pPr>
            <a:lvl2pPr marL="336145" indent="-224097">
              <a:spcBef>
                <a:spcPts val="392"/>
              </a:spcBef>
              <a:spcAft>
                <a:spcPts val="588"/>
              </a:spcAft>
              <a:buFont typeface="Arial" panose="020B0604020202020204" pitchFamily="34" charset="0"/>
              <a:buChar char="•"/>
              <a:defRPr>
                <a:solidFill>
                  <a:schemeClr val="tx1"/>
                </a:solidFill>
                <a:latin typeface="+mn-lt"/>
              </a:defRPr>
            </a:lvl2pPr>
            <a:lvl3pPr marL="280121" indent="-280121">
              <a:spcBef>
                <a:spcPts val="392"/>
              </a:spcBef>
              <a:spcAft>
                <a:spcPts val="588"/>
              </a:spcAft>
              <a:buFont typeface="Arial" panose="020B0604020202020204" pitchFamily="34" charset="0"/>
              <a:buChar char="•"/>
              <a:defRPr>
                <a:solidFill>
                  <a:schemeClr val="tx1"/>
                </a:solidFill>
                <a:latin typeface="+mn-lt"/>
              </a:defRPr>
            </a:lvl3pPr>
            <a:lvl4pPr marL="672290" indent="-280121">
              <a:spcBef>
                <a:spcPts val="392"/>
              </a:spcBef>
              <a:spcAft>
                <a:spcPts val="588"/>
              </a:spcAft>
              <a:buSzPct val="100000"/>
              <a:buFont typeface="Arial" panose="020B0604020202020204" pitchFamily="34" charset="0"/>
              <a:buChar char="‒"/>
              <a:defRPr>
                <a:solidFill>
                  <a:schemeClr val="tx1"/>
                </a:solidFill>
                <a:latin typeface="+mn-lt"/>
              </a:defRPr>
            </a:lvl4pPr>
            <a:lvl5pPr marL="168072" indent="-168072">
              <a:spcBef>
                <a:spcPts val="392"/>
              </a:spcBef>
              <a:spcAft>
                <a:spcPts val="588"/>
              </a:spcAft>
              <a:buFont typeface="Arial" panose="020B0604020202020204" pitchFamily="34" charset="0"/>
              <a:buChar char="•"/>
              <a:defRPr>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4">
            <a:extLst>
              <a:ext uri="{FF2B5EF4-FFF2-40B4-BE49-F238E27FC236}">
                <a16:creationId xmlns:a16="http://schemas.microsoft.com/office/drawing/2014/main" id="{D17555C6-D911-440E-98E2-C7A43ED55E60}"/>
              </a:ext>
            </a:extLst>
          </p:cNvPr>
          <p:cNvSpPr>
            <a:spLocks noGrp="1"/>
          </p:cNvSpPr>
          <p:nvPr>
            <p:ph sz="quarter" idx="12"/>
          </p:nvPr>
        </p:nvSpPr>
        <p:spPr>
          <a:xfrm>
            <a:off x="6229350" y="1456896"/>
            <a:ext cx="5531577" cy="4194604"/>
          </a:xfrm>
          <a:solidFill>
            <a:schemeClr val="bg1">
              <a:lumMod val="95000"/>
            </a:schemeClr>
          </a:solidFill>
        </p:spPr>
        <p:txBody>
          <a:bodyPr lIns="137160" rIns="137160"/>
          <a:lstStyle>
            <a:lvl1pPr>
              <a:spcBef>
                <a:spcPts val="392"/>
              </a:spcBef>
              <a:spcAft>
                <a:spcPts val="588"/>
              </a:spcAft>
              <a:defRPr sz="2400"/>
            </a:lvl1pPr>
            <a:lvl2pPr marL="336145" indent="-224097">
              <a:spcBef>
                <a:spcPts val="392"/>
              </a:spcBef>
              <a:spcAft>
                <a:spcPts val="588"/>
              </a:spcAft>
              <a:buFont typeface="Arial" panose="020B0604020202020204" pitchFamily="34" charset="0"/>
              <a:buChar char="•"/>
              <a:defRPr>
                <a:solidFill>
                  <a:schemeClr val="tx1"/>
                </a:solidFill>
                <a:latin typeface="+mn-lt"/>
              </a:defRPr>
            </a:lvl2pPr>
            <a:lvl3pPr marL="280121" indent="-280121">
              <a:spcBef>
                <a:spcPts val="392"/>
              </a:spcBef>
              <a:spcAft>
                <a:spcPts val="588"/>
              </a:spcAft>
              <a:buFont typeface="Arial" panose="020B0604020202020204" pitchFamily="34" charset="0"/>
              <a:buChar char="•"/>
              <a:defRPr>
                <a:solidFill>
                  <a:schemeClr val="tx1"/>
                </a:solidFill>
                <a:latin typeface="+mn-lt"/>
              </a:defRPr>
            </a:lvl3pPr>
            <a:lvl4pPr marL="672290" indent="-280121">
              <a:spcBef>
                <a:spcPts val="392"/>
              </a:spcBef>
              <a:spcAft>
                <a:spcPts val="588"/>
              </a:spcAft>
              <a:buSzPct val="100000"/>
              <a:buFont typeface="Arial" panose="020B0604020202020204" pitchFamily="34" charset="0"/>
              <a:buChar char="‒"/>
              <a:defRPr>
                <a:solidFill>
                  <a:schemeClr val="tx1"/>
                </a:solidFill>
                <a:latin typeface="+mn-lt"/>
              </a:defRPr>
            </a:lvl4pPr>
            <a:lvl5pPr marL="168072" indent="-168072">
              <a:spcBef>
                <a:spcPts val="392"/>
              </a:spcBef>
              <a:spcAft>
                <a:spcPts val="588"/>
              </a:spcAft>
              <a:buFont typeface="Arial" panose="020B0604020202020204" pitchFamily="34" charset="0"/>
              <a:buChar char="•"/>
              <a:defRPr>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Footer Placeholder 1">
            <a:extLst>
              <a:ext uri="{FF2B5EF4-FFF2-40B4-BE49-F238E27FC236}">
                <a16:creationId xmlns:a16="http://schemas.microsoft.com/office/drawing/2014/main" id="{FD7644AB-9D01-4585-9388-8EB76A4E16D3}"/>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490959540"/>
      </p:ext>
    </p:extLst>
  </p:cSld>
  <p:clrMapOvr>
    <a:masterClrMapping/>
  </p:clrMapOvr>
  <p:transition>
    <p:fade/>
  </p:transition>
  <p:hf sldNum="0" hdr="0" ftr="0" dt="0"/>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Agenda 3 row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728F4B-C908-4F6F-A8F2-43C3195A2FCA}"/>
              </a:ext>
            </a:extLst>
          </p:cNvPr>
          <p:cNvSpPr/>
          <p:nvPr/>
        </p:nvSpPr>
        <p:spPr bwMode="auto">
          <a:xfrm>
            <a:off x="0" y="0"/>
            <a:ext cx="2743200" cy="6858000"/>
          </a:xfrm>
          <a:prstGeom prst="rect">
            <a:avLst/>
          </a:prstGeom>
          <a:solidFill>
            <a:srgbClr val="243A5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a:xfrm>
            <a:off x="418643" y="3088902"/>
            <a:ext cx="1959432" cy="680196"/>
          </a:xfrm>
        </p:spPr>
        <p:txBody>
          <a:bodyPr anchor="ctr"/>
          <a:lstStyle>
            <a:lvl1pPr>
              <a:defRPr>
                <a:solidFill>
                  <a:schemeClr val="bg1"/>
                </a:solidFill>
              </a:defRPr>
            </a:lvl1pPr>
          </a:lstStyle>
          <a:p>
            <a:r>
              <a:rPr lang="en-US" dirty="0"/>
              <a:t>Agenda</a:t>
            </a:r>
            <a:br>
              <a:rPr lang="en-US" dirty="0"/>
            </a:br>
            <a:r>
              <a:rPr lang="en-US" dirty="0"/>
              <a:t>3 rows</a:t>
            </a:r>
          </a:p>
        </p:txBody>
      </p:sp>
      <p:sp>
        <p:nvSpPr>
          <p:cNvPr id="5" name="Text Placeholder 4"/>
          <p:cNvSpPr>
            <a:spLocks noGrp="1"/>
          </p:cNvSpPr>
          <p:nvPr>
            <p:ph type="body" sz="quarter" idx="11" hasCustomPrompt="1"/>
          </p:nvPr>
        </p:nvSpPr>
        <p:spPr>
          <a:xfrm>
            <a:off x="4078288" y="1358901"/>
            <a:ext cx="7695070" cy="1224434"/>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14" name="Text Placeholder 4"/>
          <p:cNvSpPr>
            <a:spLocks noGrp="1"/>
          </p:cNvSpPr>
          <p:nvPr>
            <p:ph type="body" sz="quarter" idx="15" hasCustomPrompt="1"/>
          </p:nvPr>
        </p:nvSpPr>
        <p:spPr>
          <a:xfrm>
            <a:off x="4078288" y="2816784"/>
            <a:ext cx="7695070" cy="1224434"/>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15" name="Text Placeholder 4">
            <a:extLst>
              <a:ext uri="{FF2B5EF4-FFF2-40B4-BE49-F238E27FC236}">
                <a16:creationId xmlns:a16="http://schemas.microsoft.com/office/drawing/2014/main" id="{17004B21-C7C1-4F96-8432-F7255C26DB8E}"/>
              </a:ext>
            </a:extLst>
          </p:cNvPr>
          <p:cNvSpPr>
            <a:spLocks noGrp="1"/>
          </p:cNvSpPr>
          <p:nvPr>
            <p:ph type="body" sz="quarter" idx="20" hasCustomPrompt="1"/>
          </p:nvPr>
        </p:nvSpPr>
        <p:spPr>
          <a:xfrm>
            <a:off x="4078288" y="4274667"/>
            <a:ext cx="7695070" cy="1224434"/>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4" name="Footer Placeholder 1">
            <a:extLst>
              <a:ext uri="{FF2B5EF4-FFF2-40B4-BE49-F238E27FC236}">
                <a16:creationId xmlns:a16="http://schemas.microsoft.com/office/drawing/2014/main" id="{D3BC550B-9B11-4380-8D6F-F4741FB779EC}"/>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544667210"/>
      </p:ext>
    </p:extLst>
  </p:cSld>
  <p:clrMapOvr>
    <a:masterClrMapping/>
  </p:clrMapOvr>
  <p:transition>
    <p:fade/>
  </p:transition>
  <p:hf sldNum="0" hdr="0" ftr="0" dt="0"/>
  <p:extLst>
    <p:ext uri="{DCECCB84-F9BA-43D5-87BE-67443E8EF086}">
      <p15:sldGuideLst xmlns:p15="http://schemas.microsoft.com/office/powerpoint/2012/main">
        <p15:guide id="1" pos="1728">
          <p15:clr>
            <a:srgbClr val="FBAE40"/>
          </p15:clr>
        </p15:guide>
        <p15:guide id="2" pos="2352">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Agenda 4 row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728F4B-C908-4F6F-A8F2-43C3195A2FCA}"/>
              </a:ext>
            </a:extLst>
          </p:cNvPr>
          <p:cNvSpPr/>
          <p:nvPr/>
        </p:nvSpPr>
        <p:spPr bwMode="auto">
          <a:xfrm>
            <a:off x="0" y="0"/>
            <a:ext cx="2743200" cy="6858000"/>
          </a:xfrm>
          <a:prstGeom prst="rect">
            <a:avLst/>
          </a:prstGeom>
          <a:solidFill>
            <a:srgbClr val="243A5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a:xfrm>
            <a:off x="418643" y="3088902"/>
            <a:ext cx="1959432" cy="680196"/>
          </a:xfrm>
        </p:spPr>
        <p:txBody>
          <a:bodyPr anchor="ctr"/>
          <a:lstStyle>
            <a:lvl1pPr>
              <a:defRPr>
                <a:solidFill>
                  <a:schemeClr val="bg1"/>
                </a:solidFill>
              </a:defRPr>
            </a:lvl1pPr>
          </a:lstStyle>
          <a:p>
            <a:r>
              <a:rPr lang="en-US" dirty="0"/>
              <a:t>Agenda</a:t>
            </a:r>
            <a:br>
              <a:rPr lang="en-US" dirty="0"/>
            </a:br>
            <a:r>
              <a:rPr lang="en-US" dirty="0"/>
              <a:t>4 rows</a:t>
            </a:r>
          </a:p>
        </p:txBody>
      </p:sp>
      <p:sp>
        <p:nvSpPr>
          <p:cNvPr id="5" name="Text Placeholder 4"/>
          <p:cNvSpPr>
            <a:spLocks noGrp="1"/>
          </p:cNvSpPr>
          <p:nvPr>
            <p:ph type="body" sz="quarter" idx="11" hasCustomPrompt="1"/>
          </p:nvPr>
        </p:nvSpPr>
        <p:spPr>
          <a:xfrm>
            <a:off x="4078288" y="985704"/>
            <a:ext cx="7695070" cy="896552"/>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14" name="Text Placeholder 4"/>
          <p:cNvSpPr>
            <a:spLocks noGrp="1"/>
          </p:cNvSpPr>
          <p:nvPr>
            <p:ph type="body" sz="quarter" idx="15" hasCustomPrompt="1"/>
          </p:nvPr>
        </p:nvSpPr>
        <p:spPr>
          <a:xfrm>
            <a:off x="4078288" y="2339411"/>
            <a:ext cx="7695070" cy="896552"/>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16" name="Text Placeholder 4"/>
          <p:cNvSpPr>
            <a:spLocks noGrp="1"/>
          </p:cNvSpPr>
          <p:nvPr>
            <p:ph type="body" sz="quarter" idx="17" hasCustomPrompt="1"/>
          </p:nvPr>
        </p:nvSpPr>
        <p:spPr>
          <a:xfrm>
            <a:off x="4078288" y="3693118"/>
            <a:ext cx="7695070" cy="896552"/>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20" name="Text Placeholder 4"/>
          <p:cNvSpPr>
            <a:spLocks noGrp="1"/>
          </p:cNvSpPr>
          <p:nvPr>
            <p:ph type="body" sz="quarter" idx="21" hasCustomPrompt="1"/>
          </p:nvPr>
        </p:nvSpPr>
        <p:spPr>
          <a:xfrm>
            <a:off x="4078288" y="5046824"/>
            <a:ext cx="7695070" cy="896552"/>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4" name="Footer Placeholder 1">
            <a:extLst>
              <a:ext uri="{FF2B5EF4-FFF2-40B4-BE49-F238E27FC236}">
                <a16:creationId xmlns:a16="http://schemas.microsoft.com/office/drawing/2014/main" id="{1FA6548C-890C-4150-B5BD-A8AF55A82E70}"/>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1457300503"/>
      </p:ext>
    </p:extLst>
  </p:cSld>
  <p:clrMapOvr>
    <a:masterClrMapping/>
  </p:clrMapOvr>
  <p:transition>
    <p:fade/>
  </p:transition>
  <p:hf sldNum="0" hdr="0" ftr="0" dt="0"/>
  <p:extLst>
    <p:ext uri="{DCECCB84-F9BA-43D5-87BE-67443E8EF086}">
      <p15:sldGuideLst xmlns:p15="http://schemas.microsoft.com/office/powerpoint/2012/main">
        <p15:guide id="1" pos="1728">
          <p15:clr>
            <a:srgbClr val="FBAE40"/>
          </p15:clr>
        </p15:guide>
        <p15:guide id="2" pos="2352">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Agenda 6 row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728F4B-C908-4F6F-A8F2-43C3195A2FCA}"/>
              </a:ext>
            </a:extLst>
          </p:cNvPr>
          <p:cNvSpPr/>
          <p:nvPr/>
        </p:nvSpPr>
        <p:spPr bwMode="auto">
          <a:xfrm>
            <a:off x="0" y="0"/>
            <a:ext cx="2743200" cy="6858000"/>
          </a:xfrm>
          <a:prstGeom prst="rect">
            <a:avLst/>
          </a:prstGeom>
          <a:solidFill>
            <a:srgbClr val="243A5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a:xfrm>
            <a:off x="418643" y="3088902"/>
            <a:ext cx="1959432" cy="680196"/>
          </a:xfrm>
        </p:spPr>
        <p:txBody>
          <a:bodyPr anchor="ctr"/>
          <a:lstStyle>
            <a:lvl1pPr>
              <a:defRPr>
                <a:solidFill>
                  <a:schemeClr val="bg1"/>
                </a:solidFill>
              </a:defRPr>
            </a:lvl1pPr>
          </a:lstStyle>
          <a:p>
            <a:r>
              <a:rPr lang="en-US" dirty="0"/>
              <a:t>Agenda</a:t>
            </a:r>
            <a:br>
              <a:rPr lang="en-US" dirty="0"/>
            </a:br>
            <a:r>
              <a:rPr lang="en-US" dirty="0"/>
              <a:t>6 rows</a:t>
            </a:r>
          </a:p>
        </p:txBody>
      </p:sp>
      <p:sp>
        <p:nvSpPr>
          <p:cNvPr id="5" name="Text Placeholder 4"/>
          <p:cNvSpPr>
            <a:spLocks noGrp="1"/>
          </p:cNvSpPr>
          <p:nvPr>
            <p:ph type="body" sz="quarter" idx="11" hasCustomPrompt="1"/>
          </p:nvPr>
        </p:nvSpPr>
        <p:spPr>
          <a:xfrm>
            <a:off x="4078288" y="691125"/>
            <a:ext cx="7695070" cy="822645"/>
          </a:xfrm>
        </p:spPr>
        <p:txBody>
          <a:bodyPr vert="horz" wrap="square" lIns="0" tIns="0" rIns="0" bIns="0" rtlCol="0" anchor="ctr">
            <a:noAutofit/>
          </a:bodyPr>
          <a:lstStyle>
            <a:lvl2pPr>
              <a:defRPr lang="en-US" sz="1800" b="0" dirty="0"/>
            </a:lvl2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14" name="Text Placeholder 4"/>
          <p:cNvSpPr>
            <a:spLocks noGrp="1"/>
          </p:cNvSpPr>
          <p:nvPr>
            <p:ph type="body" sz="quarter" idx="15" hasCustomPrompt="1"/>
          </p:nvPr>
        </p:nvSpPr>
        <p:spPr>
          <a:xfrm>
            <a:off x="4078288" y="1619933"/>
            <a:ext cx="7695070" cy="822645"/>
          </a:xfrm>
        </p:spPr>
        <p:txBody>
          <a:bodyPr vert="horz" wrap="square" lIns="0" tIns="0" rIns="0" bIns="0" rtlCol="0" anchor="ctr">
            <a:noAutofit/>
          </a:bodyPr>
          <a:lstStyle>
            <a:lvl2pPr>
              <a:defRPr lang="en-US" sz="1800" b="0"/>
            </a:lvl2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16" name="Text Placeholder 4"/>
          <p:cNvSpPr>
            <a:spLocks noGrp="1"/>
          </p:cNvSpPr>
          <p:nvPr>
            <p:ph type="body" sz="quarter" idx="17" hasCustomPrompt="1"/>
          </p:nvPr>
        </p:nvSpPr>
        <p:spPr>
          <a:xfrm>
            <a:off x="4078288" y="2548741"/>
            <a:ext cx="7695070" cy="822645"/>
          </a:xfrm>
        </p:spPr>
        <p:txBody>
          <a:bodyPr vert="horz" wrap="square" lIns="0" tIns="0" rIns="0" bIns="0" rtlCol="0" anchor="ctr">
            <a:noAutofit/>
          </a:bodyPr>
          <a:lstStyle>
            <a:lvl2pPr>
              <a:defRPr lang="en-US" sz="1800" b="0"/>
            </a:lvl2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18" name="Text Placeholder 4"/>
          <p:cNvSpPr>
            <a:spLocks noGrp="1"/>
          </p:cNvSpPr>
          <p:nvPr>
            <p:ph type="body" sz="quarter" idx="19" hasCustomPrompt="1"/>
          </p:nvPr>
        </p:nvSpPr>
        <p:spPr>
          <a:xfrm>
            <a:off x="4078288" y="3477549"/>
            <a:ext cx="7695070" cy="822645"/>
          </a:xfrm>
        </p:spPr>
        <p:txBody>
          <a:bodyPr vert="horz" wrap="square" lIns="0" tIns="0" rIns="0" bIns="0" rtlCol="0" anchor="ctr">
            <a:noAutofit/>
          </a:bodyPr>
          <a:lstStyle>
            <a:lvl2pPr>
              <a:defRPr lang="en-US" sz="1800" b="0"/>
            </a:lvl2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20" name="Text Placeholder 4"/>
          <p:cNvSpPr>
            <a:spLocks noGrp="1"/>
          </p:cNvSpPr>
          <p:nvPr>
            <p:ph type="body" sz="quarter" idx="21" hasCustomPrompt="1"/>
          </p:nvPr>
        </p:nvSpPr>
        <p:spPr>
          <a:xfrm>
            <a:off x="4078288" y="4406357"/>
            <a:ext cx="7695070" cy="822645"/>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9" name="Text Placeholder 4">
            <a:extLst>
              <a:ext uri="{FF2B5EF4-FFF2-40B4-BE49-F238E27FC236}">
                <a16:creationId xmlns:a16="http://schemas.microsoft.com/office/drawing/2014/main" id="{94990F64-B54A-4123-AFAA-1BF57A1145A0}"/>
              </a:ext>
            </a:extLst>
          </p:cNvPr>
          <p:cNvSpPr>
            <a:spLocks noGrp="1"/>
          </p:cNvSpPr>
          <p:nvPr>
            <p:ph type="body" sz="quarter" idx="22" hasCustomPrompt="1"/>
          </p:nvPr>
        </p:nvSpPr>
        <p:spPr>
          <a:xfrm>
            <a:off x="4078288" y="5335167"/>
            <a:ext cx="7695070" cy="822645"/>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4" name="Footer Placeholder 1">
            <a:extLst>
              <a:ext uri="{FF2B5EF4-FFF2-40B4-BE49-F238E27FC236}">
                <a16:creationId xmlns:a16="http://schemas.microsoft.com/office/drawing/2014/main" id="{3CE3F527-08C7-43D0-8032-F2A71F76D6A3}"/>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4208226477"/>
      </p:ext>
    </p:extLst>
  </p:cSld>
  <p:clrMapOvr>
    <a:masterClrMapping/>
  </p:clrMapOvr>
  <p:transition>
    <p:fade/>
  </p:transition>
  <p:hf sldNum="0" hdr="0" ftr="0" dt="0"/>
  <p:extLst>
    <p:ext uri="{DCECCB84-F9BA-43D5-87BE-67443E8EF086}">
      <p15:sldGuideLst xmlns:p15="http://schemas.microsoft.com/office/powerpoint/2012/main">
        <p15:guide id="1" pos="1728">
          <p15:clr>
            <a:srgbClr val="FBAE40"/>
          </p15:clr>
        </p15:guide>
        <p15:guide id="2" pos="2352">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Agenda 8 row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728F4B-C908-4F6F-A8F2-43C3195A2FCA}"/>
              </a:ext>
            </a:extLst>
          </p:cNvPr>
          <p:cNvSpPr/>
          <p:nvPr/>
        </p:nvSpPr>
        <p:spPr bwMode="auto">
          <a:xfrm>
            <a:off x="0" y="0"/>
            <a:ext cx="2743200" cy="6858000"/>
          </a:xfrm>
          <a:prstGeom prst="rect">
            <a:avLst/>
          </a:prstGeom>
          <a:solidFill>
            <a:srgbClr val="243A5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a:xfrm>
            <a:off x="418643" y="3088902"/>
            <a:ext cx="1959432" cy="680196"/>
          </a:xfrm>
        </p:spPr>
        <p:txBody>
          <a:bodyPr anchor="ctr"/>
          <a:lstStyle>
            <a:lvl1pPr>
              <a:defRPr>
                <a:solidFill>
                  <a:schemeClr val="bg1"/>
                </a:solidFill>
              </a:defRPr>
            </a:lvl1pPr>
          </a:lstStyle>
          <a:p>
            <a:r>
              <a:rPr lang="en-US" dirty="0"/>
              <a:t>Agenda</a:t>
            </a:r>
            <a:br>
              <a:rPr lang="en-US" dirty="0"/>
            </a:br>
            <a:r>
              <a:rPr lang="en-US" dirty="0"/>
              <a:t>8 rows</a:t>
            </a:r>
          </a:p>
        </p:txBody>
      </p:sp>
      <p:sp>
        <p:nvSpPr>
          <p:cNvPr id="5" name="Text Placeholder 4"/>
          <p:cNvSpPr>
            <a:spLocks noGrp="1"/>
          </p:cNvSpPr>
          <p:nvPr>
            <p:ph type="body" sz="quarter" idx="11" hasCustomPrompt="1"/>
          </p:nvPr>
        </p:nvSpPr>
        <p:spPr>
          <a:xfrm>
            <a:off x="4078288" y="466348"/>
            <a:ext cx="7695069" cy="675889"/>
          </a:xfrm>
        </p:spPr>
        <p:txBody>
          <a:bodyPr vert="horz" wrap="square" lIns="0" tIns="0" rIns="0" bIns="0" rtlCol="0" anchor="ctr">
            <a:noAutofit/>
          </a:bodyPr>
          <a:lstStyle>
            <a:lvl2pPr>
              <a:defRPr lang="en-US" sz="1600" b="0" dirty="0"/>
            </a:lvl2pPr>
          </a:lstStyle>
          <a:p>
            <a:pPr lvl="1">
              <a:buFont typeface="Arial" panose="020B0604020202020204" pitchFamily="34" charset="0"/>
            </a:pPr>
            <a:r>
              <a:rPr lang="en-US" dirty="0"/>
              <a:t>Body copy Segoe UI Regular 14/18. The quick brown fox jumps over the lazy dog. </a:t>
            </a:r>
            <a:br>
              <a:rPr lang="en-US" dirty="0"/>
            </a:br>
            <a:r>
              <a:rPr lang="en-US" dirty="0"/>
              <a:t>The quick brown fox jumps over the lazy dog. </a:t>
            </a:r>
          </a:p>
        </p:txBody>
      </p:sp>
      <p:sp>
        <p:nvSpPr>
          <p:cNvPr id="14" name="Text Placeholder 4"/>
          <p:cNvSpPr>
            <a:spLocks noGrp="1"/>
          </p:cNvSpPr>
          <p:nvPr>
            <p:ph type="body" sz="quarter" idx="15" hasCustomPrompt="1"/>
          </p:nvPr>
        </p:nvSpPr>
        <p:spPr>
          <a:xfrm>
            <a:off x="4078288" y="1216264"/>
            <a:ext cx="7695069" cy="675889"/>
          </a:xfrm>
        </p:spPr>
        <p:txBody>
          <a:bodyPr vert="horz" wrap="square" lIns="0" tIns="0" rIns="0" bIns="0" rtlCol="0" anchor="ctr">
            <a:noAutofit/>
          </a:bodyPr>
          <a:lstStyle>
            <a:lvl2pPr>
              <a:defRPr lang="en-US" sz="1600" b="0"/>
            </a:lvl2pPr>
          </a:lstStyle>
          <a:p>
            <a:pPr lvl="1">
              <a:buFont typeface="Arial" panose="020B0604020202020204" pitchFamily="34" charset="0"/>
            </a:pPr>
            <a:r>
              <a:rPr lang="en-US" dirty="0"/>
              <a:t>Body copy Segoe UI Regular 14/18. The quick brown fox jumps over the lazy dog. </a:t>
            </a:r>
            <a:br>
              <a:rPr lang="en-US" dirty="0"/>
            </a:br>
            <a:r>
              <a:rPr lang="en-US" dirty="0"/>
              <a:t>The quick brown fox jumps over the lazy dog. </a:t>
            </a:r>
          </a:p>
        </p:txBody>
      </p:sp>
      <p:sp>
        <p:nvSpPr>
          <p:cNvPr id="16" name="Text Placeholder 4"/>
          <p:cNvSpPr>
            <a:spLocks noGrp="1"/>
          </p:cNvSpPr>
          <p:nvPr>
            <p:ph type="body" sz="quarter" idx="17" hasCustomPrompt="1"/>
          </p:nvPr>
        </p:nvSpPr>
        <p:spPr>
          <a:xfrm>
            <a:off x="4078288" y="1966180"/>
            <a:ext cx="7695069" cy="675889"/>
          </a:xfrm>
        </p:spPr>
        <p:txBody>
          <a:bodyPr vert="horz" wrap="square" lIns="0" tIns="0" rIns="0" bIns="0" rtlCol="0" anchor="ctr">
            <a:noAutofit/>
          </a:bodyPr>
          <a:lstStyle>
            <a:lvl2pPr>
              <a:defRPr lang="en-US" sz="1600" b="0" dirty="0" smtClean="0"/>
            </a:lvl2pPr>
          </a:lstStyle>
          <a:p>
            <a:pPr lvl="1">
              <a:buFont typeface="Arial" panose="020B0604020202020204" pitchFamily="34" charset="0"/>
            </a:pPr>
            <a:r>
              <a:rPr lang="en-US" dirty="0"/>
              <a:t>Body copy Segoe UI Regular 14/18. The quick brown fox jumps over the lazy dog. </a:t>
            </a:r>
            <a:br>
              <a:rPr lang="en-US" dirty="0"/>
            </a:br>
            <a:r>
              <a:rPr lang="en-US" dirty="0"/>
              <a:t>The quick brown fox jumps over the lazy dog. </a:t>
            </a:r>
          </a:p>
        </p:txBody>
      </p:sp>
      <p:sp>
        <p:nvSpPr>
          <p:cNvPr id="18" name="Text Placeholder 4"/>
          <p:cNvSpPr>
            <a:spLocks noGrp="1"/>
          </p:cNvSpPr>
          <p:nvPr>
            <p:ph type="body" sz="quarter" idx="19" hasCustomPrompt="1"/>
          </p:nvPr>
        </p:nvSpPr>
        <p:spPr>
          <a:xfrm>
            <a:off x="4078288" y="2716096"/>
            <a:ext cx="7695069" cy="675889"/>
          </a:xfrm>
        </p:spPr>
        <p:txBody>
          <a:bodyPr vert="horz" wrap="square" lIns="0" tIns="0" rIns="0" bIns="0" rtlCol="0" anchor="ctr">
            <a:noAutofit/>
          </a:bodyPr>
          <a:lstStyle>
            <a:lvl2pPr>
              <a:defRPr lang="en-US" sz="1600" b="0" dirty="0"/>
            </a:lvl2pPr>
          </a:lstStyle>
          <a:p>
            <a:pPr lvl="1">
              <a:buFont typeface="Arial" panose="020B0604020202020204" pitchFamily="34" charset="0"/>
            </a:pPr>
            <a:r>
              <a:rPr lang="en-US" dirty="0"/>
              <a:t>Body copy Segoe UI Regular 14/18. The quick brown fox jumps over the lazy dog. </a:t>
            </a:r>
            <a:br>
              <a:rPr lang="en-US" dirty="0"/>
            </a:br>
            <a:r>
              <a:rPr lang="en-US" dirty="0"/>
              <a:t>The quick brown fox jumps over the lazy dog. </a:t>
            </a:r>
          </a:p>
        </p:txBody>
      </p:sp>
      <p:sp>
        <p:nvSpPr>
          <p:cNvPr id="20" name="Text Placeholder 4"/>
          <p:cNvSpPr>
            <a:spLocks noGrp="1"/>
          </p:cNvSpPr>
          <p:nvPr>
            <p:ph type="body" sz="quarter" idx="21" hasCustomPrompt="1"/>
          </p:nvPr>
        </p:nvSpPr>
        <p:spPr>
          <a:xfrm>
            <a:off x="4078288" y="3466012"/>
            <a:ext cx="7695069" cy="675889"/>
          </a:xfrm>
        </p:spPr>
        <p:txBody>
          <a:bodyPr vert="horz" wrap="square" lIns="0" tIns="0" rIns="0" bIns="0" rtlCol="0" anchor="ctr">
            <a:noAutofit/>
          </a:bodyPr>
          <a:lstStyle>
            <a:lvl2pPr>
              <a:defRPr lang="en-US" sz="1600" b="0" dirty="0"/>
            </a:lvl2pPr>
          </a:lstStyle>
          <a:p>
            <a:pPr lvl="1">
              <a:buFont typeface="Arial" panose="020B0604020202020204" pitchFamily="34" charset="0"/>
            </a:pPr>
            <a:r>
              <a:rPr lang="en-US" dirty="0"/>
              <a:t>Body copy Segoe UI Regular 14/18. The quick brown fox jumps over the lazy dog. </a:t>
            </a:r>
            <a:br>
              <a:rPr lang="en-US" dirty="0"/>
            </a:br>
            <a:r>
              <a:rPr lang="en-US" dirty="0"/>
              <a:t>The quick brown fox jumps over the lazy dog. </a:t>
            </a:r>
          </a:p>
        </p:txBody>
      </p:sp>
      <p:sp>
        <p:nvSpPr>
          <p:cNvPr id="9" name="Text Placeholder 4">
            <a:extLst>
              <a:ext uri="{FF2B5EF4-FFF2-40B4-BE49-F238E27FC236}">
                <a16:creationId xmlns:a16="http://schemas.microsoft.com/office/drawing/2014/main" id="{94990F64-B54A-4123-AFAA-1BF57A1145A0}"/>
              </a:ext>
            </a:extLst>
          </p:cNvPr>
          <p:cNvSpPr>
            <a:spLocks noGrp="1"/>
          </p:cNvSpPr>
          <p:nvPr>
            <p:ph type="body" sz="quarter" idx="22" hasCustomPrompt="1"/>
          </p:nvPr>
        </p:nvSpPr>
        <p:spPr>
          <a:xfrm>
            <a:off x="4078288" y="4215928"/>
            <a:ext cx="7695069" cy="675889"/>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600" b="0">
                <a:solidFill>
                  <a:schemeClr val="tx1"/>
                </a:solidFill>
              </a:defRPr>
            </a:lvl2pPr>
            <a:lvl3pPr marL="448193" indent="0">
              <a:buNone/>
              <a:defRPr/>
            </a:lvl3pPr>
            <a:lvl4pPr marL="672290" indent="0">
              <a:buNone/>
              <a:defRPr/>
            </a:lvl4pPr>
            <a:lvl5pPr marL="896386" indent="0">
              <a:buNone/>
              <a:defRPr/>
            </a:lvl5pPr>
          </a:lstStyle>
          <a:p>
            <a:pPr lvl="1">
              <a:buFont typeface="Arial" panose="020B0604020202020204" pitchFamily="34" charset="0"/>
            </a:pPr>
            <a:r>
              <a:rPr lang="en-US" dirty="0"/>
              <a:t>Body copy Segoe UI Regular 14/18. The quick brown fox jumps over the lazy dog. </a:t>
            </a:r>
            <a:br>
              <a:rPr lang="en-US" dirty="0"/>
            </a:br>
            <a:r>
              <a:rPr lang="en-US" dirty="0"/>
              <a:t>The quick brown fox jumps over the lazy dog. </a:t>
            </a:r>
          </a:p>
        </p:txBody>
      </p:sp>
      <p:sp>
        <p:nvSpPr>
          <p:cNvPr id="10" name="Text Placeholder 4">
            <a:extLst>
              <a:ext uri="{FF2B5EF4-FFF2-40B4-BE49-F238E27FC236}">
                <a16:creationId xmlns:a16="http://schemas.microsoft.com/office/drawing/2014/main" id="{96437053-7BE5-40A0-9B10-9FC884BDC4B6}"/>
              </a:ext>
            </a:extLst>
          </p:cNvPr>
          <p:cNvSpPr>
            <a:spLocks noGrp="1"/>
          </p:cNvSpPr>
          <p:nvPr>
            <p:ph type="body" sz="quarter" idx="23" hasCustomPrompt="1"/>
          </p:nvPr>
        </p:nvSpPr>
        <p:spPr>
          <a:xfrm>
            <a:off x="4078288" y="4965844"/>
            <a:ext cx="7695069" cy="675889"/>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600" b="0">
                <a:solidFill>
                  <a:schemeClr val="tx1"/>
                </a:solidFill>
              </a:defRPr>
            </a:lvl2pPr>
            <a:lvl3pPr marL="448193" indent="0">
              <a:buNone/>
              <a:defRPr/>
            </a:lvl3pPr>
            <a:lvl4pPr marL="672290" indent="0">
              <a:buNone/>
              <a:defRPr/>
            </a:lvl4pPr>
            <a:lvl5pPr marL="896386" indent="0">
              <a:buNone/>
              <a:defRPr/>
            </a:lvl5pPr>
          </a:lstStyle>
          <a:p>
            <a:pPr lvl="1">
              <a:buFont typeface="Arial" panose="020B0604020202020204" pitchFamily="34" charset="0"/>
            </a:pPr>
            <a:r>
              <a:rPr lang="en-US" dirty="0"/>
              <a:t>Body copy Segoe UI Regular 14/18. The quick brown fox jumps over the lazy dog. </a:t>
            </a:r>
            <a:br>
              <a:rPr lang="en-US" dirty="0"/>
            </a:br>
            <a:r>
              <a:rPr lang="en-US" dirty="0"/>
              <a:t>The quick brown fox jumps over the lazy dog. </a:t>
            </a:r>
          </a:p>
        </p:txBody>
      </p:sp>
      <p:sp>
        <p:nvSpPr>
          <p:cNvPr id="11" name="Text Placeholder 4">
            <a:extLst>
              <a:ext uri="{FF2B5EF4-FFF2-40B4-BE49-F238E27FC236}">
                <a16:creationId xmlns:a16="http://schemas.microsoft.com/office/drawing/2014/main" id="{BBE4C696-54C0-4167-89B1-D1FE9690F330}"/>
              </a:ext>
            </a:extLst>
          </p:cNvPr>
          <p:cNvSpPr>
            <a:spLocks noGrp="1"/>
          </p:cNvSpPr>
          <p:nvPr>
            <p:ph type="body" sz="quarter" idx="24" hasCustomPrompt="1"/>
          </p:nvPr>
        </p:nvSpPr>
        <p:spPr>
          <a:xfrm>
            <a:off x="4078288" y="5715763"/>
            <a:ext cx="7695069" cy="675889"/>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600" b="0">
                <a:solidFill>
                  <a:schemeClr val="tx1"/>
                </a:solidFill>
              </a:defRPr>
            </a:lvl2pPr>
            <a:lvl3pPr marL="448193" indent="0">
              <a:buNone/>
              <a:defRPr/>
            </a:lvl3pPr>
            <a:lvl4pPr marL="672290" indent="0">
              <a:buNone/>
              <a:defRPr/>
            </a:lvl4pPr>
            <a:lvl5pPr marL="896386" indent="0">
              <a:buNone/>
              <a:defRPr/>
            </a:lvl5pPr>
          </a:lstStyle>
          <a:p>
            <a:pPr lvl="1">
              <a:buFont typeface="Arial" panose="020B0604020202020204" pitchFamily="34" charset="0"/>
            </a:pPr>
            <a:r>
              <a:rPr lang="en-US" dirty="0"/>
              <a:t>Body copy Segoe UI Regular 14/18. The quick brown fox jumps over the lazy dog. </a:t>
            </a:r>
            <a:br>
              <a:rPr lang="en-US" dirty="0"/>
            </a:br>
            <a:r>
              <a:rPr lang="en-US" dirty="0"/>
              <a:t>The quick brown fox jumps over the lazy dog. </a:t>
            </a:r>
          </a:p>
        </p:txBody>
      </p:sp>
      <p:sp>
        <p:nvSpPr>
          <p:cNvPr id="4" name="Footer Placeholder 1">
            <a:extLst>
              <a:ext uri="{FF2B5EF4-FFF2-40B4-BE49-F238E27FC236}">
                <a16:creationId xmlns:a16="http://schemas.microsoft.com/office/drawing/2014/main" id="{FCBBA077-FCDA-4F62-B502-F11F61DDA34D}"/>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1362065997"/>
      </p:ext>
    </p:extLst>
  </p:cSld>
  <p:clrMapOvr>
    <a:masterClrMapping/>
  </p:clrMapOvr>
  <p:transition>
    <p:fade/>
  </p:transition>
  <p:hf sldNum="0" hdr="0" ftr="0" dt="0"/>
  <p:extLst>
    <p:ext uri="{DCECCB84-F9BA-43D5-87BE-67443E8EF086}">
      <p15:sldGuideLst xmlns:p15="http://schemas.microsoft.com/office/powerpoint/2012/main">
        <p15:guide id="1" pos="1728">
          <p15:clr>
            <a:srgbClr val="FBAE40"/>
          </p15:clr>
        </p15:guide>
        <p15:guide id="2" pos="235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4417933"/>
      </p:ext>
    </p:extLst>
  </p:cSld>
  <p:clrMapOvr>
    <a:masterClrMapping/>
  </p:clrMapOvr>
  <p:transition>
    <p:fade/>
  </p:transition>
  <p:extLst>
    <p:ext uri="{DCECCB84-F9BA-43D5-87BE-67443E8EF086}">
      <p15:sldGuideLst xmlns:p15="http://schemas.microsoft.com/office/powerpoint/2012/main">
        <p15:guide id="3" orient="horz" pos="900">
          <p15:clr>
            <a:srgbClr val="5ACBF0"/>
          </p15:clr>
        </p15:guide>
        <p15:guide id="4" orient="horz" pos="1276">
          <p15:clr>
            <a:srgbClr val="5ACBF0"/>
          </p15:clr>
        </p15:guide>
        <p15:guide id="5" orient="horz" pos="288">
          <p15:clr>
            <a:srgbClr val="5ACBF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Agenda 2 column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728F4B-C908-4F6F-A8F2-43C3195A2FCA}"/>
              </a:ext>
            </a:extLst>
          </p:cNvPr>
          <p:cNvSpPr/>
          <p:nvPr/>
        </p:nvSpPr>
        <p:spPr bwMode="auto">
          <a:xfrm>
            <a:off x="0" y="0"/>
            <a:ext cx="2378075" cy="6858000"/>
          </a:xfrm>
          <a:prstGeom prst="rect">
            <a:avLst/>
          </a:prstGeom>
          <a:solidFill>
            <a:srgbClr val="243A5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a:xfrm>
            <a:off x="418643" y="3088902"/>
            <a:ext cx="1959432" cy="680196"/>
          </a:xfrm>
        </p:spPr>
        <p:txBody>
          <a:bodyPr rIns="0" anchor="ctr"/>
          <a:lstStyle>
            <a:lvl1pPr>
              <a:defRPr>
                <a:solidFill>
                  <a:schemeClr val="bg1"/>
                </a:solidFill>
              </a:defRPr>
            </a:lvl1pPr>
          </a:lstStyle>
          <a:p>
            <a:r>
              <a:rPr lang="en-US" dirty="0"/>
              <a:t>Agenda</a:t>
            </a:r>
            <a:br>
              <a:rPr lang="en-US" dirty="0"/>
            </a:br>
            <a:r>
              <a:rPr lang="en-US" dirty="0"/>
              <a:t>8 rows</a:t>
            </a:r>
          </a:p>
        </p:txBody>
      </p:sp>
      <p:sp>
        <p:nvSpPr>
          <p:cNvPr id="5" name="Text Placeholder 4"/>
          <p:cNvSpPr>
            <a:spLocks noGrp="1"/>
          </p:cNvSpPr>
          <p:nvPr>
            <p:ph type="body" sz="quarter" idx="11" hasCustomPrompt="1"/>
          </p:nvPr>
        </p:nvSpPr>
        <p:spPr>
          <a:xfrm>
            <a:off x="3619500" y="466348"/>
            <a:ext cx="3330574" cy="675889"/>
          </a:xfrm>
        </p:spPr>
        <p:txBody>
          <a:bodyPr vert="horz" wrap="square" lIns="0" tIns="0" rIns="0" bIns="0" rtlCol="0" anchor="ctr">
            <a:noAutofit/>
          </a:bodyPr>
          <a:lstStyle>
            <a:lvl2pPr>
              <a:defRPr lang="en-US" sz="1400" b="0" dirty="0"/>
            </a:lvl2pPr>
          </a:lstStyle>
          <a:p>
            <a:pPr lvl="1">
              <a:buFont typeface="Arial" panose="020B0604020202020204" pitchFamily="34" charset="0"/>
            </a:pPr>
            <a:r>
              <a:rPr lang="en-US" dirty="0"/>
              <a:t>Body copy Segoe UI Regular 14/18. The quick brown fox jumps over the lazy dog. </a:t>
            </a:r>
          </a:p>
        </p:txBody>
      </p:sp>
      <p:sp>
        <p:nvSpPr>
          <p:cNvPr id="14" name="Text Placeholder 4"/>
          <p:cNvSpPr>
            <a:spLocks noGrp="1"/>
          </p:cNvSpPr>
          <p:nvPr>
            <p:ph type="body" sz="quarter" idx="15" hasCustomPrompt="1"/>
          </p:nvPr>
        </p:nvSpPr>
        <p:spPr>
          <a:xfrm>
            <a:off x="3619500" y="1308612"/>
            <a:ext cx="3330574" cy="675889"/>
          </a:xfrm>
        </p:spPr>
        <p:txBody>
          <a:bodyPr vert="horz" wrap="square" lIns="0" tIns="0" rIns="0" bIns="0" rtlCol="0" anchor="ctr">
            <a:noAutofit/>
          </a:bodyPr>
          <a:lstStyle>
            <a:lvl2pPr>
              <a:defRPr lang="en-US" sz="1400" b="0"/>
            </a:lvl2pPr>
          </a:lstStyle>
          <a:p>
            <a:pPr lvl="1">
              <a:buFont typeface="Arial" panose="020B0604020202020204" pitchFamily="34" charset="0"/>
            </a:pPr>
            <a:r>
              <a:rPr lang="en-US" dirty="0"/>
              <a:t>Body copy Segoe UI Regular 14/18. The quick brown fox jumps over the lazy dog. </a:t>
            </a:r>
          </a:p>
        </p:txBody>
      </p:sp>
      <p:sp>
        <p:nvSpPr>
          <p:cNvPr id="16" name="Text Placeholder 4"/>
          <p:cNvSpPr>
            <a:spLocks noGrp="1"/>
          </p:cNvSpPr>
          <p:nvPr>
            <p:ph type="body" sz="quarter" idx="17" hasCustomPrompt="1"/>
          </p:nvPr>
        </p:nvSpPr>
        <p:spPr>
          <a:xfrm>
            <a:off x="3619500" y="2150876"/>
            <a:ext cx="3330574" cy="675889"/>
          </a:xfrm>
        </p:spPr>
        <p:txBody>
          <a:bodyPr vert="horz" wrap="square" lIns="0" tIns="0" rIns="0" bIns="0" rtlCol="0" anchor="ctr">
            <a:noAutofit/>
          </a:bodyPr>
          <a:lstStyle>
            <a:lvl2pPr>
              <a:defRPr lang="en-US" sz="1400" b="0" dirty="0" smtClean="0"/>
            </a:lvl2pPr>
          </a:lstStyle>
          <a:p>
            <a:pPr lvl="1">
              <a:buFont typeface="Arial" panose="020B0604020202020204" pitchFamily="34" charset="0"/>
            </a:pPr>
            <a:r>
              <a:rPr lang="en-US" dirty="0"/>
              <a:t>Body copy Segoe UI Regular 14/18. The quick brown fox jumps over the lazy dog. </a:t>
            </a:r>
          </a:p>
        </p:txBody>
      </p:sp>
      <p:sp>
        <p:nvSpPr>
          <p:cNvPr id="18" name="Text Placeholder 4"/>
          <p:cNvSpPr>
            <a:spLocks noGrp="1"/>
          </p:cNvSpPr>
          <p:nvPr>
            <p:ph type="body" sz="quarter" idx="19" hasCustomPrompt="1"/>
          </p:nvPr>
        </p:nvSpPr>
        <p:spPr>
          <a:xfrm>
            <a:off x="3619500" y="2993140"/>
            <a:ext cx="3330574" cy="675889"/>
          </a:xfrm>
        </p:spPr>
        <p:txBody>
          <a:bodyPr vert="horz" wrap="square" lIns="0" tIns="0" rIns="0" bIns="0" rtlCol="0" anchor="ctr">
            <a:noAutofit/>
          </a:bodyPr>
          <a:lstStyle>
            <a:lvl2pPr>
              <a:defRPr lang="en-US" sz="1400" b="0" dirty="0"/>
            </a:lvl2pPr>
          </a:lstStyle>
          <a:p>
            <a:pPr lvl="1">
              <a:buFont typeface="Arial" panose="020B0604020202020204" pitchFamily="34" charset="0"/>
            </a:pPr>
            <a:r>
              <a:rPr lang="en-US" dirty="0"/>
              <a:t>Body copy Segoe UI Regular 14/18. The quick brown fox jumps over the lazy dog. </a:t>
            </a:r>
          </a:p>
        </p:txBody>
      </p:sp>
      <p:sp>
        <p:nvSpPr>
          <p:cNvPr id="20" name="Text Placeholder 4"/>
          <p:cNvSpPr>
            <a:spLocks noGrp="1"/>
          </p:cNvSpPr>
          <p:nvPr>
            <p:ph type="body" sz="quarter" idx="21" hasCustomPrompt="1"/>
          </p:nvPr>
        </p:nvSpPr>
        <p:spPr>
          <a:xfrm>
            <a:off x="3619500" y="3835404"/>
            <a:ext cx="3330574" cy="675889"/>
          </a:xfrm>
        </p:spPr>
        <p:txBody>
          <a:bodyPr vert="horz" wrap="square" lIns="0" tIns="0" rIns="0" bIns="0" rtlCol="0" anchor="ctr">
            <a:noAutofit/>
          </a:bodyPr>
          <a:lstStyle>
            <a:lvl2pPr>
              <a:defRPr lang="en-US" sz="1400" b="0" dirty="0"/>
            </a:lvl2pPr>
          </a:lstStyle>
          <a:p>
            <a:pPr lvl="1">
              <a:buFont typeface="Arial" panose="020B0604020202020204" pitchFamily="34" charset="0"/>
            </a:pPr>
            <a:r>
              <a:rPr lang="en-US" dirty="0"/>
              <a:t>Body copy Segoe UI Regular 14/18. The quick brown fox jumps over the lazy dog. </a:t>
            </a:r>
          </a:p>
        </p:txBody>
      </p:sp>
      <p:sp>
        <p:nvSpPr>
          <p:cNvPr id="9" name="Text Placeholder 4">
            <a:extLst>
              <a:ext uri="{FF2B5EF4-FFF2-40B4-BE49-F238E27FC236}">
                <a16:creationId xmlns:a16="http://schemas.microsoft.com/office/drawing/2014/main" id="{94990F64-B54A-4123-AFAA-1BF57A1145A0}"/>
              </a:ext>
            </a:extLst>
          </p:cNvPr>
          <p:cNvSpPr>
            <a:spLocks noGrp="1"/>
          </p:cNvSpPr>
          <p:nvPr>
            <p:ph type="body" sz="quarter" idx="22" hasCustomPrompt="1"/>
          </p:nvPr>
        </p:nvSpPr>
        <p:spPr>
          <a:xfrm>
            <a:off x="3619500" y="4677668"/>
            <a:ext cx="3330574" cy="675889"/>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400" b="0">
                <a:solidFill>
                  <a:schemeClr val="tx1"/>
                </a:solidFill>
              </a:defRPr>
            </a:lvl2pPr>
            <a:lvl3pPr marL="448193" indent="0">
              <a:buNone/>
              <a:defRPr/>
            </a:lvl3pPr>
            <a:lvl4pPr marL="672290" indent="0">
              <a:buNone/>
              <a:defRPr/>
            </a:lvl4pPr>
            <a:lvl5pPr marL="896386" indent="0">
              <a:buNone/>
              <a:defRPr/>
            </a:lvl5pPr>
          </a:lstStyle>
          <a:p>
            <a:pPr lvl="1">
              <a:buFont typeface="Arial" panose="020B0604020202020204" pitchFamily="34" charset="0"/>
            </a:pPr>
            <a:r>
              <a:rPr lang="en-US" dirty="0"/>
              <a:t>Body copy Segoe UI Regular 14/18. The quick brown fox jumps over the lazy dog. </a:t>
            </a:r>
          </a:p>
        </p:txBody>
      </p:sp>
      <p:sp>
        <p:nvSpPr>
          <p:cNvPr id="10" name="Text Placeholder 4">
            <a:extLst>
              <a:ext uri="{FF2B5EF4-FFF2-40B4-BE49-F238E27FC236}">
                <a16:creationId xmlns:a16="http://schemas.microsoft.com/office/drawing/2014/main" id="{96437053-7BE5-40A0-9B10-9FC884BDC4B6}"/>
              </a:ext>
            </a:extLst>
          </p:cNvPr>
          <p:cNvSpPr>
            <a:spLocks noGrp="1"/>
          </p:cNvSpPr>
          <p:nvPr>
            <p:ph type="body" sz="quarter" idx="23" hasCustomPrompt="1"/>
          </p:nvPr>
        </p:nvSpPr>
        <p:spPr>
          <a:xfrm>
            <a:off x="3619500" y="5519930"/>
            <a:ext cx="3330574" cy="675889"/>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400" b="0">
                <a:solidFill>
                  <a:schemeClr val="tx1"/>
                </a:solidFill>
              </a:defRPr>
            </a:lvl2pPr>
            <a:lvl3pPr marL="448193" indent="0">
              <a:buNone/>
              <a:defRPr/>
            </a:lvl3pPr>
            <a:lvl4pPr marL="672290" indent="0">
              <a:buNone/>
              <a:defRPr/>
            </a:lvl4pPr>
            <a:lvl5pPr marL="896386" indent="0">
              <a:buNone/>
              <a:defRPr/>
            </a:lvl5pPr>
          </a:lstStyle>
          <a:p>
            <a:pPr lvl="1">
              <a:buFont typeface="Arial" panose="020B0604020202020204" pitchFamily="34" charset="0"/>
            </a:pPr>
            <a:r>
              <a:rPr lang="en-US" dirty="0"/>
              <a:t>Body copy Segoe UI Regular 14/18. The quick brown fox jumps over the lazy dog. </a:t>
            </a:r>
          </a:p>
        </p:txBody>
      </p:sp>
      <p:sp>
        <p:nvSpPr>
          <p:cNvPr id="12" name="Text Placeholder 4">
            <a:extLst>
              <a:ext uri="{FF2B5EF4-FFF2-40B4-BE49-F238E27FC236}">
                <a16:creationId xmlns:a16="http://schemas.microsoft.com/office/drawing/2014/main" id="{B26AB1BC-D652-40F2-83A2-06F6897248D2}"/>
              </a:ext>
            </a:extLst>
          </p:cNvPr>
          <p:cNvSpPr>
            <a:spLocks noGrp="1"/>
          </p:cNvSpPr>
          <p:nvPr>
            <p:ph type="body" sz="quarter" idx="24" hasCustomPrompt="1"/>
          </p:nvPr>
        </p:nvSpPr>
        <p:spPr>
          <a:xfrm>
            <a:off x="8331200" y="466348"/>
            <a:ext cx="3442157" cy="675889"/>
          </a:xfrm>
        </p:spPr>
        <p:txBody>
          <a:bodyPr vert="horz" wrap="square" lIns="0" tIns="0" rIns="0" bIns="0" rtlCol="0" anchor="ctr">
            <a:noAutofit/>
          </a:bodyPr>
          <a:lstStyle>
            <a:lvl2pPr>
              <a:defRPr lang="en-US" sz="1400" b="0" dirty="0"/>
            </a:lvl2pPr>
          </a:lstStyle>
          <a:p>
            <a:pPr lvl="1">
              <a:buFont typeface="Arial" panose="020B0604020202020204" pitchFamily="34" charset="0"/>
            </a:pPr>
            <a:r>
              <a:rPr lang="en-US" dirty="0"/>
              <a:t>Body copy Segoe UI Regular 14/18. The quick brown fox jumps over the lazy dog. </a:t>
            </a:r>
          </a:p>
        </p:txBody>
      </p:sp>
      <p:sp>
        <p:nvSpPr>
          <p:cNvPr id="13" name="Text Placeholder 4">
            <a:extLst>
              <a:ext uri="{FF2B5EF4-FFF2-40B4-BE49-F238E27FC236}">
                <a16:creationId xmlns:a16="http://schemas.microsoft.com/office/drawing/2014/main" id="{B7BCA0EE-6780-4007-A1E7-E2C766ADB6AC}"/>
              </a:ext>
            </a:extLst>
          </p:cNvPr>
          <p:cNvSpPr>
            <a:spLocks noGrp="1"/>
          </p:cNvSpPr>
          <p:nvPr>
            <p:ph type="body" sz="quarter" idx="25" hasCustomPrompt="1"/>
          </p:nvPr>
        </p:nvSpPr>
        <p:spPr>
          <a:xfrm>
            <a:off x="8331200" y="1308612"/>
            <a:ext cx="3442157" cy="675889"/>
          </a:xfrm>
        </p:spPr>
        <p:txBody>
          <a:bodyPr vert="horz" wrap="square" lIns="0" tIns="0" rIns="0" bIns="0" rtlCol="0" anchor="ctr">
            <a:noAutofit/>
          </a:bodyPr>
          <a:lstStyle>
            <a:lvl2pPr>
              <a:defRPr lang="en-US" sz="1400" b="0"/>
            </a:lvl2pPr>
          </a:lstStyle>
          <a:p>
            <a:pPr lvl="1">
              <a:buFont typeface="Arial" panose="020B0604020202020204" pitchFamily="34" charset="0"/>
            </a:pPr>
            <a:r>
              <a:rPr lang="en-US" dirty="0"/>
              <a:t>Body copy Segoe UI Regular 14/18. The quick brown fox jumps over the lazy dog. </a:t>
            </a:r>
          </a:p>
        </p:txBody>
      </p:sp>
      <p:sp>
        <p:nvSpPr>
          <p:cNvPr id="15" name="Text Placeholder 4">
            <a:extLst>
              <a:ext uri="{FF2B5EF4-FFF2-40B4-BE49-F238E27FC236}">
                <a16:creationId xmlns:a16="http://schemas.microsoft.com/office/drawing/2014/main" id="{42F7FEE8-0C97-4A8D-B62A-F9127046CA49}"/>
              </a:ext>
            </a:extLst>
          </p:cNvPr>
          <p:cNvSpPr>
            <a:spLocks noGrp="1"/>
          </p:cNvSpPr>
          <p:nvPr>
            <p:ph type="body" sz="quarter" idx="26" hasCustomPrompt="1"/>
          </p:nvPr>
        </p:nvSpPr>
        <p:spPr>
          <a:xfrm>
            <a:off x="8331200" y="2150876"/>
            <a:ext cx="3442157" cy="675889"/>
          </a:xfrm>
        </p:spPr>
        <p:txBody>
          <a:bodyPr vert="horz" wrap="square" lIns="0" tIns="0" rIns="0" bIns="0" rtlCol="0" anchor="ctr">
            <a:noAutofit/>
          </a:bodyPr>
          <a:lstStyle>
            <a:lvl2pPr>
              <a:defRPr lang="en-US" sz="1400" b="0" dirty="0" smtClean="0"/>
            </a:lvl2pPr>
          </a:lstStyle>
          <a:p>
            <a:pPr lvl="1">
              <a:buFont typeface="Arial" panose="020B0604020202020204" pitchFamily="34" charset="0"/>
            </a:pPr>
            <a:r>
              <a:rPr lang="en-US" dirty="0"/>
              <a:t>Body copy Segoe UI Regular 14/18. The quick brown fox jumps over the lazy dog. </a:t>
            </a:r>
          </a:p>
        </p:txBody>
      </p:sp>
      <p:sp>
        <p:nvSpPr>
          <p:cNvPr id="17" name="Text Placeholder 4">
            <a:extLst>
              <a:ext uri="{FF2B5EF4-FFF2-40B4-BE49-F238E27FC236}">
                <a16:creationId xmlns:a16="http://schemas.microsoft.com/office/drawing/2014/main" id="{A2CDDCC0-5CE0-47BF-9A58-947FAAFE0464}"/>
              </a:ext>
            </a:extLst>
          </p:cNvPr>
          <p:cNvSpPr>
            <a:spLocks noGrp="1"/>
          </p:cNvSpPr>
          <p:nvPr>
            <p:ph type="body" sz="quarter" idx="27" hasCustomPrompt="1"/>
          </p:nvPr>
        </p:nvSpPr>
        <p:spPr>
          <a:xfrm>
            <a:off x="8331200" y="2993140"/>
            <a:ext cx="3442157" cy="675889"/>
          </a:xfrm>
        </p:spPr>
        <p:txBody>
          <a:bodyPr vert="horz" wrap="square" lIns="0" tIns="0" rIns="0" bIns="0" rtlCol="0" anchor="ctr">
            <a:noAutofit/>
          </a:bodyPr>
          <a:lstStyle>
            <a:lvl2pPr>
              <a:defRPr lang="en-US" sz="1400" b="0" dirty="0"/>
            </a:lvl2pPr>
          </a:lstStyle>
          <a:p>
            <a:pPr lvl="1">
              <a:buFont typeface="Arial" panose="020B0604020202020204" pitchFamily="34" charset="0"/>
            </a:pPr>
            <a:r>
              <a:rPr lang="en-US" dirty="0"/>
              <a:t>Body copy Segoe UI Regular 14/18. The quick brown fox jumps over the lazy dog. </a:t>
            </a:r>
          </a:p>
        </p:txBody>
      </p:sp>
      <p:sp>
        <p:nvSpPr>
          <p:cNvPr id="19" name="Text Placeholder 4">
            <a:extLst>
              <a:ext uri="{FF2B5EF4-FFF2-40B4-BE49-F238E27FC236}">
                <a16:creationId xmlns:a16="http://schemas.microsoft.com/office/drawing/2014/main" id="{CE365600-EF9A-4204-AC1D-49DA60EE0BC9}"/>
              </a:ext>
            </a:extLst>
          </p:cNvPr>
          <p:cNvSpPr>
            <a:spLocks noGrp="1"/>
          </p:cNvSpPr>
          <p:nvPr>
            <p:ph type="body" sz="quarter" idx="28" hasCustomPrompt="1"/>
          </p:nvPr>
        </p:nvSpPr>
        <p:spPr>
          <a:xfrm>
            <a:off x="8331200" y="3835404"/>
            <a:ext cx="3442157" cy="675889"/>
          </a:xfrm>
        </p:spPr>
        <p:txBody>
          <a:bodyPr vert="horz" wrap="square" lIns="0" tIns="0" rIns="0" bIns="0" rtlCol="0" anchor="ctr">
            <a:noAutofit/>
          </a:bodyPr>
          <a:lstStyle>
            <a:lvl2pPr>
              <a:defRPr lang="en-US" sz="1400" b="0" dirty="0"/>
            </a:lvl2pPr>
          </a:lstStyle>
          <a:p>
            <a:pPr lvl="1">
              <a:buFont typeface="Arial" panose="020B0604020202020204" pitchFamily="34" charset="0"/>
            </a:pPr>
            <a:r>
              <a:rPr lang="en-US" dirty="0"/>
              <a:t>Body copy Segoe UI Regular 14/18. The quick brown fox jumps over the lazy dog. </a:t>
            </a:r>
          </a:p>
        </p:txBody>
      </p:sp>
      <p:sp>
        <p:nvSpPr>
          <p:cNvPr id="21" name="Text Placeholder 4">
            <a:extLst>
              <a:ext uri="{FF2B5EF4-FFF2-40B4-BE49-F238E27FC236}">
                <a16:creationId xmlns:a16="http://schemas.microsoft.com/office/drawing/2014/main" id="{7C988AC2-C93F-4C50-A6B6-35E8D243E2D3}"/>
              </a:ext>
            </a:extLst>
          </p:cNvPr>
          <p:cNvSpPr>
            <a:spLocks noGrp="1"/>
          </p:cNvSpPr>
          <p:nvPr>
            <p:ph type="body" sz="quarter" idx="29" hasCustomPrompt="1"/>
          </p:nvPr>
        </p:nvSpPr>
        <p:spPr>
          <a:xfrm>
            <a:off x="8331200" y="4677668"/>
            <a:ext cx="3442157" cy="675889"/>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400" b="0">
                <a:solidFill>
                  <a:schemeClr val="tx1"/>
                </a:solidFill>
              </a:defRPr>
            </a:lvl2pPr>
            <a:lvl3pPr marL="448193" indent="0">
              <a:buNone/>
              <a:defRPr/>
            </a:lvl3pPr>
            <a:lvl4pPr marL="672290" indent="0">
              <a:buNone/>
              <a:defRPr/>
            </a:lvl4pPr>
            <a:lvl5pPr marL="896386" indent="0">
              <a:buNone/>
              <a:defRPr/>
            </a:lvl5pPr>
          </a:lstStyle>
          <a:p>
            <a:pPr lvl="1">
              <a:buFont typeface="Arial" panose="020B0604020202020204" pitchFamily="34" charset="0"/>
            </a:pPr>
            <a:r>
              <a:rPr lang="en-US" dirty="0"/>
              <a:t>Body copy Segoe UI Regular 14/18. The quick brown fox jumps over the lazy dog. </a:t>
            </a:r>
          </a:p>
        </p:txBody>
      </p:sp>
      <p:sp>
        <p:nvSpPr>
          <p:cNvPr id="22" name="Text Placeholder 4">
            <a:extLst>
              <a:ext uri="{FF2B5EF4-FFF2-40B4-BE49-F238E27FC236}">
                <a16:creationId xmlns:a16="http://schemas.microsoft.com/office/drawing/2014/main" id="{1BAD9B5E-AACF-4B5D-9D05-A8B6E03E279B}"/>
              </a:ext>
            </a:extLst>
          </p:cNvPr>
          <p:cNvSpPr>
            <a:spLocks noGrp="1"/>
          </p:cNvSpPr>
          <p:nvPr>
            <p:ph type="body" sz="quarter" idx="30" hasCustomPrompt="1"/>
          </p:nvPr>
        </p:nvSpPr>
        <p:spPr>
          <a:xfrm>
            <a:off x="8331200" y="5519930"/>
            <a:ext cx="3442157" cy="675889"/>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400" b="0">
                <a:solidFill>
                  <a:schemeClr val="tx1"/>
                </a:solidFill>
              </a:defRPr>
            </a:lvl2pPr>
            <a:lvl3pPr marL="448193" indent="0">
              <a:buNone/>
              <a:defRPr/>
            </a:lvl3pPr>
            <a:lvl4pPr marL="672290" indent="0">
              <a:buNone/>
              <a:defRPr/>
            </a:lvl4pPr>
            <a:lvl5pPr marL="896386" indent="0">
              <a:buNone/>
              <a:defRPr/>
            </a:lvl5pPr>
          </a:lstStyle>
          <a:p>
            <a:pPr lvl="1">
              <a:buFont typeface="Arial" panose="020B0604020202020204" pitchFamily="34" charset="0"/>
            </a:pPr>
            <a:r>
              <a:rPr lang="en-US" dirty="0"/>
              <a:t>Body copy Segoe UI Regular 14/18. The quick brown fox jumps over the lazy dog. </a:t>
            </a:r>
          </a:p>
        </p:txBody>
      </p:sp>
      <p:sp>
        <p:nvSpPr>
          <p:cNvPr id="4" name="Footer Placeholder 1">
            <a:extLst>
              <a:ext uri="{FF2B5EF4-FFF2-40B4-BE49-F238E27FC236}">
                <a16:creationId xmlns:a16="http://schemas.microsoft.com/office/drawing/2014/main" id="{9F52899F-4DD5-4919-A5F9-0A5E692D4537}"/>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148266786"/>
      </p:ext>
    </p:extLst>
  </p:cSld>
  <p:clrMapOvr>
    <a:masterClrMapping/>
  </p:clrMapOvr>
  <p:transition>
    <p:fade/>
  </p:transition>
  <p:hf sldNum="0" hdr="0" ftr="0" dt="0"/>
  <p:extLst>
    <p:ext uri="{DCECCB84-F9BA-43D5-87BE-67443E8EF086}">
      <p15:sldGuideLst xmlns:p15="http://schemas.microsoft.com/office/powerpoint/2012/main">
        <p15:guide id="1" pos="1728">
          <p15:clr>
            <a:srgbClr val="FBAE40"/>
          </p15:clr>
        </p15:guide>
        <p15:guide id="2" pos="2280">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Text option 3">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DB14B4B7-6595-4F80-A720-AEE6406FDDDB}"/>
              </a:ext>
            </a:extLst>
          </p:cNvPr>
          <p:cNvSpPr>
            <a:spLocks noGrp="1"/>
          </p:cNvSpPr>
          <p:nvPr>
            <p:ph type="title" hasCustomPrompt="1"/>
          </p:nvPr>
        </p:nvSpPr>
        <p:spPr/>
        <p:txBody>
          <a:bodyPr/>
          <a:lstStyle/>
          <a:p>
            <a:r>
              <a:rPr lang="en-US" dirty="0"/>
              <a:t>Text layout three columns images and text</a:t>
            </a:r>
          </a:p>
        </p:txBody>
      </p:sp>
      <p:sp>
        <p:nvSpPr>
          <p:cNvPr id="16" name="Rectangle 15">
            <a:extLst>
              <a:ext uri="{FF2B5EF4-FFF2-40B4-BE49-F238E27FC236}">
                <a16:creationId xmlns:a16="http://schemas.microsoft.com/office/drawing/2014/main" id="{A6AC17A7-7CAA-4CA5-89CD-184D76C19F56}"/>
              </a:ext>
              <a:ext uri="{C183D7F6-B498-43B3-948B-1728B52AA6E4}">
                <adec:decorative xmlns:adec="http://schemas.microsoft.com/office/drawing/2017/decorative" val="1"/>
              </a:ext>
            </a:extLst>
          </p:cNvPr>
          <p:cNvSpPr/>
          <p:nvPr/>
        </p:nvSpPr>
        <p:spPr bwMode="auto">
          <a:xfrm>
            <a:off x="468134" y="1456896"/>
            <a:ext cx="3603442" cy="3100576"/>
          </a:xfrm>
          <a:prstGeom prst="rect">
            <a:avLst/>
          </a:prstGeom>
          <a:noFill/>
          <a:ln w="190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8" name="Picture Placeholder 7">
            <a:extLst>
              <a:ext uri="{FF2B5EF4-FFF2-40B4-BE49-F238E27FC236}">
                <a16:creationId xmlns:a16="http://schemas.microsoft.com/office/drawing/2014/main" id="{E501F238-570E-E648-9E57-DAA86A7A8ED3}"/>
              </a:ext>
            </a:extLst>
          </p:cNvPr>
          <p:cNvSpPr>
            <a:spLocks noGrp="1"/>
          </p:cNvSpPr>
          <p:nvPr>
            <p:ph type="pic" sz="quarter" idx="21" hasCustomPrompt="1"/>
          </p:nvPr>
        </p:nvSpPr>
        <p:spPr>
          <a:xfrm>
            <a:off x="592758" y="1564130"/>
            <a:ext cx="3354191" cy="2886109"/>
          </a:xfrm>
          <a:prstGeom prst="rect">
            <a:avLst/>
          </a:prstGeom>
          <a:blipFill>
            <a:blip r:embed="rId2"/>
            <a:stretch>
              <a:fillRect/>
            </a:stretch>
          </a:blipFill>
          <a:ln w="19050">
            <a:noFill/>
          </a:ln>
        </p:spPr>
        <p:txBody>
          <a:bodyPr lIns="914400" rIns="914400" anchor="ctr">
            <a:noAutofit/>
          </a:bodyPr>
          <a:lstStyle>
            <a:lvl1pPr marL="0" marR="0" indent="0" algn="ctr" defTabSz="914367"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078" b="1" kern="1200" spc="0" baseline="0" dirty="0" smtClean="0">
                <a:solidFill>
                  <a:schemeClr val="tx1"/>
                </a:solidFill>
                <a:latin typeface="+mn-lt"/>
                <a:ea typeface="+mn-ea"/>
                <a:cs typeface="Segoe UI" panose="020B0502040204020203" pitchFamily="34" charset="0"/>
              </a:defRPr>
            </a:lvl1pPr>
          </a:lstStyle>
          <a:p>
            <a:r>
              <a:rPr lang="en-US"/>
              <a:t>Drag &amp; drop your</a:t>
            </a:r>
            <a:br>
              <a:rPr lang="en-US"/>
            </a:br>
            <a:r>
              <a:rPr lang="en-US"/>
              <a:t>photo here </a:t>
            </a:r>
            <a:br>
              <a:rPr lang="en-US"/>
            </a:br>
            <a:r>
              <a:rPr lang="en-US"/>
              <a:t>or click or tap icon</a:t>
            </a:r>
            <a:br>
              <a:rPr lang="en-US"/>
            </a:br>
            <a:r>
              <a:rPr lang="en-US"/>
              <a:t>below to insert</a:t>
            </a:r>
          </a:p>
        </p:txBody>
      </p:sp>
      <p:sp>
        <p:nvSpPr>
          <p:cNvPr id="5" name="Text Placeholder 4"/>
          <p:cNvSpPr>
            <a:spLocks noGrp="1"/>
          </p:cNvSpPr>
          <p:nvPr>
            <p:ph type="body" sz="quarter" idx="11" hasCustomPrompt="1"/>
          </p:nvPr>
        </p:nvSpPr>
        <p:spPr>
          <a:xfrm>
            <a:off x="418643" y="4708215"/>
            <a:ext cx="3652931" cy="584775"/>
          </a:xfrm>
          <a:prstGeom prst="rect">
            <a:avLst/>
          </a:prstGeom>
        </p:spPr>
        <p:txBody>
          <a:bodyPr lIns="0" tIns="45720" rIns="0" bIns="45720"/>
          <a:lstStyle>
            <a:lvl1pPr marL="0" indent="0">
              <a:lnSpc>
                <a:spcPct val="100000"/>
              </a:lnSpc>
              <a:spcBef>
                <a:spcPts val="1176"/>
              </a:spcBef>
              <a:buNone/>
              <a:defRPr lang="en-US" sz="1600" b="0" kern="1200" spc="0" baseline="0" dirty="0">
                <a:solidFill>
                  <a:schemeClr val="tx2"/>
                </a:solidFill>
                <a:latin typeface="+mj-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372">
                <a:solidFill>
                  <a:srgbClr val="000000"/>
                </a:solidFill>
              </a:defRPr>
            </a:lvl2pPr>
            <a:lvl3pPr marL="448193" indent="0">
              <a:buNone/>
              <a:defRPr/>
            </a:lvl3pPr>
            <a:lvl4pPr marL="672290" indent="0">
              <a:buNone/>
              <a:defRPr/>
            </a:lvl4pPr>
            <a:lvl5pPr marL="896386" indent="0">
              <a:buNone/>
              <a:defRPr/>
            </a:lvl5pPr>
          </a:lstStyle>
          <a:p>
            <a:pPr>
              <a:spcBef>
                <a:spcPts val="1200"/>
              </a:spcBef>
            </a:pPr>
            <a:r>
              <a:rPr lang="en-US" b="0">
                <a:solidFill>
                  <a:schemeClr val="tx2"/>
                </a:solidFill>
                <a:latin typeface="+mj-lt"/>
              </a:rPr>
              <a:t>Paragraph title Segoe UI </a:t>
            </a:r>
            <a:r>
              <a:rPr lang="en-US" b="0" err="1">
                <a:solidFill>
                  <a:schemeClr val="tx2"/>
                </a:solidFill>
                <a:latin typeface="+mj-lt"/>
              </a:rPr>
              <a:t>Semibold</a:t>
            </a:r>
            <a:r>
              <a:rPr lang="en-US" b="0">
                <a:solidFill>
                  <a:schemeClr val="tx2"/>
                </a:solidFill>
                <a:latin typeface="+mj-lt"/>
              </a:rPr>
              <a:t> 14/18</a:t>
            </a:r>
          </a:p>
        </p:txBody>
      </p:sp>
      <p:sp>
        <p:nvSpPr>
          <p:cNvPr id="19" name="Text Placeholder 4">
            <a:extLst>
              <a:ext uri="{FF2B5EF4-FFF2-40B4-BE49-F238E27FC236}">
                <a16:creationId xmlns:a16="http://schemas.microsoft.com/office/drawing/2014/main" id="{F22038DD-9076-B34B-B54A-107DF3F024EE}"/>
              </a:ext>
            </a:extLst>
          </p:cNvPr>
          <p:cNvSpPr>
            <a:spLocks noGrp="1"/>
          </p:cNvSpPr>
          <p:nvPr>
            <p:ph type="body" sz="quarter" idx="17" hasCustomPrompt="1"/>
          </p:nvPr>
        </p:nvSpPr>
        <p:spPr>
          <a:xfrm>
            <a:off x="418643" y="5014828"/>
            <a:ext cx="3652931" cy="954107"/>
          </a:xfrm>
          <a:prstGeom prst="rect">
            <a:avLst/>
          </a:prstGeom>
        </p:spPr>
        <p:txBody>
          <a:bodyPr lIns="0" tIns="45720" rIns="0" bIns="45720"/>
          <a:lstStyle>
            <a:lvl1pPr marL="0" indent="0">
              <a:lnSpc>
                <a:spcPct val="100000"/>
              </a:lnSpc>
              <a:spcBef>
                <a:spcPts val="0"/>
              </a:spcBef>
              <a:spcAft>
                <a:spcPts val="600"/>
              </a:spcAft>
              <a:buFont typeface="Arial" panose="020B0604020202020204" pitchFamily="34" charset="0"/>
              <a:buNone/>
              <a:defRPr sz="1400" b="0" i="0" spc="0">
                <a:solidFill>
                  <a:srgbClr val="000000"/>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a:t>Body copy Segoe UI Regular 14. The quick brown fox jumps over the lazy dog. The quick brown fox jumps over the lazy dog. The quick brown fox jumps over the lazy dog.</a:t>
            </a:r>
          </a:p>
        </p:txBody>
      </p:sp>
      <p:sp>
        <p:nvSpPr>
          <p:cNvPr id="3" name="Rectangle 2">
            <a:extLst>
              <a:ext uri="{FF2B5EF4-FFF2-40B4-BE49-F238E27FC236}">
                <a16:creationId xmlns:a16="http://schemas.microsoft.com/office/drawing/2014/main" id="{7A2E6301-6404-4EF3-A39A-8E79FFA3C974}"/>
              </a:ext>
              <a:ext uri="{C183D7F6-B498-43B3-948B-1728B52AA6E4}">
                <adec:decorative xmlns:adec="http://schemas.microsoft.com/office/drawing/2017/decorative" val="1"/>
              </a:ext>
            </a:extLst>
          </p:cNvPr>
          <p:cNvSpPr/>
          <p:nvPr/>
        </p:nvSpPr>
        <p:spPr bwMode="auto">
          <a:xfrm>
            <a:off x="4308909" y="1456896"/>
            <a:ext cx="3603442" cy="3100576"/>
          </a:xfrm>
          <a:prstGeom prst="rect">
            <a:avLst/>
          </a:prstGeom>
          <a:noFill/>
          <a:ln w="190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31" name="Picture Placeholder 7">
            <a:extLst>
              <a:ext uri="{FF2B5EF4-FFF2-40B4-BE49-F238E27FC236}">
                <a16:creationId xmlns:a16="http://schemas.microsoft.com/office/drawing/2014/main" id="{1BE65963-6DE8-471D-88DB-2FC78087003C}"/>
              </a:ext>
            </a:extLst>
          </p:cNvPr>
          <p:cNvSpPr>
            <a:spLocks noGrp="1"/>
          </p:cNvSpPr>
          <p:nvPr>
            <p:ph type="pic" sz="quarter" idx="26" hasCustomPrompt="1"/>
          </p:nvPr>
        </p:nvSpPr>
        <p:spPr>
          <a:xfrm>
            <a:off x="4433534" y="1564130"/>
            <a:ext cx="3354191" cy="2886109"/>
          </a:xfrm>
          <a:prstGeom prst="rect">
            <a:avLst/>
          </a:prstGeom>
          <a:blipFill>
            <a:blip r:embed="rId2"/>
            <a:stretch>
              <a:fillRect/>
            </a:stretch>
          </a:blipFill>
          <a:ln w="19050">
            <a:noFill/>
          </a:ln>
        </p:spPr>
        <p:txBody>
          <a:bodyPr lIns="914400" rIns="914400" anchor="ctr">
            <a:noAutofit/>
          </a:bodyPr>
          <a:lstStyle>
            <a:lvl1pPr marL="0" marR="0" indent="0" algn="ctr" defTabSz="914367"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078" b="1" kern="1200" spc="0" baseline="0" dirty="0" smtClean="0">
                <a:solidFill>
                  <a:schemeClr val="tx1"/>
                </a:solidFill>
                <a:latin typeface="+mn-lt"/>
                <a:ea typeface="+mn-ea"/>
                <a:cs typeface="Segoe UI" panose="020B0502040204020203" pitchFamily="34" charset="0"/>
              </a:defRPr>
            </a:lvl1pPr>
          </a:lstStyle>
          <a:p>
            <a:r>
              <a:rPr lang="en-US"/>
              <a:t>Drag &amp; drop your</a:t>
            </a:r>
            <a:br>
              <a:rPr lang="en-US"/>
            </a:br>
            <a:r>
              <a:rPr lang="en-US"/>
              <a:t>photo here </a:t>
            </a:r>
            <a:br>
              <a:rPr lang="en-US"/>
            </a:br>
            <a:r>
              <a:rPr lang="en-US"/>
              <a:t>or click or tap icon</a:t>
            </a:r>
            <a:br>
              <a:rPr lang="en-US"/>
            </a:br>
            <a:r>
              <a:rPr lang="en-US"/>
              <a:t>below to insert</a:t>
            </a:r>
          </a:p>
        </p:txBody>
      </p:sp>
      <p:sp>
        <p:nvSpPr>
          <p:cNvPr id="32" name="Text Placeholder 4">
            <a:extLst>
              <a:ext uri="{FF2B5EF4-FFF2-40B4-BE49-F238E27FC236}">
                <a16:creationId xmlns:a16="http://schemas.microsoft.com/office/drawing/2014/main" id="{197742EC-5845-4BB1-84A3-00C1CF89012A}"/>
              </a:ext>
            </a:extLst>
          </p:cNvPr>
          <p:cNvSpPr>
            <a:spLocks noGrp="1"/>
          </p:cNvSpPr>
          <p:nvPr>
            <p:ph type="body" sz="quarter" idx="20" hasCustomPrompt="1"/>
          </p:nvPr>
        </p:nvSpPr>
        <p:spPr>
          <a:xfrm>
            <a:off x="4293969" y="4708215"/>
            <a:ext cx="3618381" cy="584775"/>
          </a:xfrm>
          <a:prstGeom prst="rect">
            <a:avLst/>
          </a:prstGeom>
        </p:spPr>
        <p:txBody>
          <a:bodyPr lIns="0" tIns="45720" rIns="0" bIns="45720"/>
          <a:lstStyle>
            <a:lvl1pPr marL="0" indent="0">
              <a:lnSpc>
                <a:spcPct val="100000"/>
              </a:lnSpc>
              <a:spcBef>
                <a:spcPts val="1176"/>
              </a:spcBef>
              <a:buNone/>
              <a:defRPr lang="en-US" sz="1600" b="0" kern="1200" spc="0" baseline="0" dirty="0">
                <a:solidFill>
                  <a:schemeClr val="tx2"/>
                </a:solidFill>
                <a:latin typeface="+mj-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372">
                <a:solidFill>
                  <a:srgbClr val="000000"/>
                </a:solidFill>
              </a:defRPr>
            </a:lvl2pPr>
            <a:lvl3pPr marL="448193" indent="0">
              <a:buNone/>
              <a:defRPr/>
            </a:lvl3pPr>
            <a:lvl4pPr marL="672290" indent="0">
              <a:buNone/>
              <a:defRPr/>
            </a:lvl4pPr>
            <a:lvl5pPr marL="896386" indent="0">
              <a:buNone/>
              <a:defRPr/>
            </a:lvl5pPr>
          </a:lstStyle>
          <a:p>
            <a:pPr>
              <a:spcBef>
                <a:spcPts val="1200"/>
              </a:spcBef>
            </a:pPr>
            <a:r>
              <a:rPr lang="en-US" b="0">
                <a:solidFill>
                  <a:schemeClr val="tx2"/>
                </a:solidFill>
                <a:latin typeface="+mj-lt"/>
              </a:rPr>
              <a:t>Paragraph title Segoe UI </a:t>
            </a:r>
            <a:r>
              <a:rPr lang="en-US" b="0" err="1">
                <a:solidFill>
                  <a:schemeClr val="tx2"/>
                </a:solidFill>
                <a:latin typeface="+mj-lt"/>
              </a:rPr>
              <a:t>Semibold</a:t>
            </a:r>
            <a:r>
              <a:rPr lang="en-US" b="0">
                <a:solidFill>
                  <a:schemeClr val="tx2"/>
                </a:solidFill>
                <a:latin typeface="+mj-lt"/>
              </a:rPr>
              <a:t> 14/18</a:t>
            </a:r>
          </a:p>
        </p:txBody>
      </p:sp>
      <p:sp>
        <p:nvSpPr>
          <p:cNvPr id="21" name="Text Placeholder 4">
            <a:extLst>
              <a:ext uri="{FF2B5EF4-FFF2-40B4-BE49-F238E27FC236}">
                <a16:creationId xmlns:a16="http://schemas.microsoft.com/office/drawing/2014/main" id="{B0C89B53-FA50-F248-AD0B-933DE098D70A}"/>
              </a:ext>
            </a:extLst>
          </p:cNvPr>
          <p:cNvSpPr>
            <a:spLocks noGrp="1"/>
          </p:cNvSpPr>
          <p:nvPr>
            <p:ph type="body" sz="quarter" idx="24" hasCustomPrompt="1"/>
          </p:nvPr>
        </p:nvSpPr>
        <p:spPr>
          <a:xfrm>
            <a:off x="4293969" y="5014828"/>
            <a:ext cx="3618381" cy="954107"/>
          </a:xfrm>
          <a:prstGeom prst="rect">
            <a:avLst/>
          </a:prstGeom>
        </p:spPr>
        <p:txBody>
          <a:bodyPr lIns="0" tIns="45720" rIns="0" bIns="45720"/>
          <a:lstStyle>
            <a:lvl1pPr marL="0" indent="0">
              <a:lnSpc>
                <a:spcPct val="100000"/>
              </a:lnSpc>
              <a:spcBef>
                <a:spcPts val="0"/>
              </a:spcBef>
              <a:spcAft>
                <a:spcPts val="600"/>
              </a:spcAft>
              <a:buFont typeface="Arial" panose="020B0604020202020204" pitchFamily="34" charset="0"/>
              <a:buNone/>
              <a:defRPr sz="1400" b="0" i="0" spc="0">
                <a:solidFill>
                  <a:srgbClr val="000000"/>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a:t>Body copy Segoe UI Regular 14. The quick brown fox jumps over the lazy dog. The quick brown fox jumps over the lazy dog. The quick brown fox jumps over the lazy dog.</a:t>
            </a:r>
          </a:p>
        </p:txBody>
      </p:sp>
      <p:sp>
        <p:nvSpPr>
          <p:cNvPr id="17" name="Rectangle 16">
            <a:extLst>
              <a:ext uri="{FF2B5EF4-FFF2-40B4-BE49-F238E27FC236}">
                <a16:creationId xmlns:a16="http://schemas.microsoft.com/office/drawing/2014/main" id="{5EC0DAC3-9E26-491C-A10D-7D086E91DB76}"/>
              </a:ext>
              <a:ext uri="{C183D7F6-B498-43B3-948B-1728B52AA6E4}">
                <adec:decorative xmlns:adec="http://schemas.microsoft.com/office/drawing/2017/decorative" val="1"/>
              </a:ext>
            </a:extLst>
          </p:cNvPr>
          <p:cNvSpPr/>
          <p:nvPr/>
        </p:nvSpPr>
        <p:spPr bwMode="auto">
          <a:xfrm>
            <a:off x="8159021" y="1456896"/>
            <a:ext cx="3603442" cy="3100576"/>
          </a:xfrm>
          <a:prstGeom prst="rect">
            <a:avLst/>
          </a:prstGeom>
          <a:noFill/>
          <a:ln w="190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33" name="Picture Placeholder 7">
            <a:extLst>
              <a:ext uri="{FF2B5EF4-FFF2-40B4-BE49-F238E27FC236}">
                <a16:creationId xmlns:a16="http://schemas.microsoft.com/office/drawing/2014/main" id="{907DE53F-AA57-4741-9DAA-A44C19F78D30}"/>
              </a:ext>
            </a:extLst>
          </p:cNvPr>
          <p:cNvSpPr>
            <a:spLocks noGrp="1"/>
          </p:cNvSpPr>
          <p:nvPr>
            <p:ph type="pic" sz="quarter" idx="27" hasCustomPrompt="1"/>
          </p:nvPr>
        </p:nvSpPr>
        <p:spPr>
          <a:xfrm>
            <a:off x="8283647" y="1564130"/>
            <a:ext cx="3354191" cy="2886109"/>
          </a:xfrm>
          <a:prstGeom prst="rect">
            <a:avLst/>
          </a:prstGeom>
          <a:blipFill>
            <a:blip r:embed="rId2"/>
            <a:stretch>
              <a:fillRect/>
            </a:stretch>
          </a:blipFill>
          <a:ln w="19050">
            <a:noFill/>
          </a:ln>
        </p:spPr>
        <p:txBody>
          <a:bodyPr lIns="914400" rIns="914400" anchor="ctr">
            <a:noAutofit/>
          </a:bodyPr>
          <a:lstStyle>
            <a:lvl1pPr marL="0" marR="0" indent="0" algn="ctr" defTabSz="914367"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078" b="1" kern="1200" spc="0" baseline="0" dirty="0" smtClean="0">
                <a:solidFill>
                  <a:schemeClr val="tx1"/>
                </a:solidFill>
                <a:latin typeface="+mn-lt"/>
                <a:ea typeface="+mn-ea"/>
                <a:cs typeface="Segoe UI" panose="020B0502040204020203" pitchFamily="34" charset="0"/>
              </a:defRPr>
            </a:lvl1pPr>
          </a:lstStyle>
          <a:p>
            <a:r>
              <a:rPr lang="en-US"/>
              <a:t>Drag &amp; drop your</a:t>
            </a:r>
            <a:br>
              <a:rPr lang="en-US"/>
            </a:br>
            <a:r>
              <a:rPr lang="en-US"/>
              <a:t>photo here </a:t>
            </a:r>
            <a:br>
              <a:rPr lang="en-US"/>
            </a:br>
            <a:r>
              <a:rPr lang="en-US"/>
              <a:t>or click or tap icon</a:t>
            </a:r>
            <a:br>
              <a:rPr lang="en-US"/>
            </a:br>
            <a:r>
              <a:rPr lang="en-US"/>
              <a:t>below to insert</a:t>
            </a:r>
          </a:p>
        </p:txBody>
      </p:sp>
      <p:sp>
        <p:nvSpPr>
          <p:cNvPr id="10" name="Text Placeholder 4"/>
          <p:cNvSpPr>
            <a:spLocks noGrp="1"/>
          </p:cNvSpPr>
          <p:nvPr>
            <p:ph type="body" sz="quarter" idx="13" hasCustomPrompt="1"/>
          </p:nvPr>
        </p:nvSpPr>
        <p:spPr>
          <a:xfrm>
            <a:off x="8144083" y="4708215"/>
            <a:ext cx="3618381" cy="584775"/>
          </a:xfrm>
          <a:prstGeom prst="rect">
            <a:avLst/>
          </a:prstGeom>
        </p:spPr>
        <p:txBody>
          <a:bodyPr lIns="0" tIns="45720" rIns="0" bIns="45720"/>
          <a:lstStyle>
            <a:lvl1pPr marL="0" indent="0">
              <a:lnSpc>
                <a:spcPct val="100000"/>
              </a:lnSpc>
              <a:spcBef>
                <a:spcPts val="1176"/>
              </a:spcBef>
              <a:buNone/>
              <a:defRPr lang="en-US" sz="1600" b="0" kern="1200" spc="0" baseline="0" dirty="0">
                <a:solidFill>
                  <a:schemeClr val="tx2"/>
                </a:solidFill>
                <a:latin typeface="+mj-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372">
                <a:solidFill>
                  <a:srgbClr val="000000"/>
                </a:solidFill>
              </a:defRPr>
            </a:lvl2pPr>
            <a:lvl3pPr marL="448193" indent="0">
              <a:buNone/>
              <a:defRPr/>
            </a:lvl3pPr>
            <a:lvl4pPr marL="672290" indent="0">
              <a:buNone/>
              <a:defRPr/>
            </a:lvl4pPr>
            <a:lvl5pPr marL="896386" indent="0">
              <a:buNone/>
              <a:defRPr/>
            </a:lvl5pPr>
          </a:lstStyle>
          <a:p>
            <a:pPr>
              <a:spcBef>
                <a:spcPts val="1200"/>
              </a:spcBef>
            </a:pPr>
            <a:r>
              <a:rPr lang="en-US" b="0">
                <a:solidFill>
                  <a:schemeClr val="tx2"/>
                </a:solidFill>
                <a:latin typeface="+mj-lt"/>
              </a:rPr>
              <a:t>Paragraph title Segoe UI </a:t>
            </a:r>
            <a:r>
              <a:rPr lang="en-US" b="0" err="1">
                <a:solidFill>
                  <a:schemeClr val="tx2"/>
                </a:solidFill>
                <a:latin typeface="+mj-lt"/>
              </a:rPr>
              <a:t>Semibold</a:t>
            </a:r>
            <a:r>
              <a:rPr lang="en-US" b="0">
                <a:solidFill>
                  <a:schemeClr val="tx2"/>
                </a:solidFill>
                <a:latin typeface="+mj-lt"/>
              </a:rPr>
              <a:t> 14/18</a:t>
            </a:r>
          </a:p>
        </p:txBody>
      </p:sp>
      <p:sp>
        <p:nvSpPr>
          <p:cNvPr id="22" name="Text Placeholder 4">
            <a:extLst>
              <a:ext uri="{FF2B5EF4-FFF2-40B4-BE49-F238E27FC236}">
                <a16:creationId xmlns:a16="http://schemas.microsoft.com/office/drawing/2014/main" id="{C11EA858-BBCA-2149-9368-C1FDBC6C8DFD}"/>
              </a:ext>
            </a:extLst>
          </p:cNvPr>
          <p:cNvSpPr>
            <a:spLocks noGrp="1"/>
          </p:cNvSpPr>
          <p:nvPr>
            <p:ph type="body" sz="quarter" idx="25" hasCustomPrompt="1"/>
          </p:nvPr>
        </p:nvSpPr>
        <p:spPr>
          <a:xfrm>
            <a:off x="8144083" y="5014828"/>
            <a:ext cx="3618381" cy="954107"/>
          </a:xfrm>
          <a:prstGeom prst="rect">
            <a:avLst/>
          </a:prstGeom>
        </p:spPr>
        <p:txBody>
          <a:bodyPr lIns="0" tIns="45720" rIns="0" bIns="45720"/>
          <a:lstStyle>
            <a:lvl1pPr marL="0" indent="0">
              <a:lnSpc>
                <a:spcPct val="100000"/>
              </a:lnSpc>
              <a:spcBef>
                <a:spcPts val="0"/>
              </a:spcBef>
              <a:spcAft>
                <a:spcPts val="600"/>
              </a:spcAft>
              <a:buFont typeface="Arial" panose="020B0604020202020204" pitchFamily="34" charset="0"/>
              <a:buNone/>
              <a:defRPr sz="1400" b="0" i="0" spc="0">
                <a:solidFill>
                  <a:srgbClr val="000000"/>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a:t>Body copy Segoe UI Regular 14. The quick brown fox jumps over the lazy dog. The quick brown fox jumps over the lazy dog. The quick brown fox jumps over the lazy dog.</a:t>
            </a:r>
          </a:p>
        </p:txBody>
      </p:sp>
      <p:sp>
        <p:nvSpPr>
          <p:cNvPr id="2" name="Footer Placeholder 1">
            <a:extLst>
              <a:ext uri="{FF2B5EF4-FFF2-40B4-BE49-F238E27FC236}">
                <a16:creationId xmlns:a16="http://schemas.microsoft.com/office/drawing/2014/main" id="{D26B0962-7685-4EBF-B99E-792210E71636}"/>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1652753650"/>
      </p:ext>
    </p:extLst>
  </p:cSld>
  <p:clrMapOvr>
    <a:masterClrMapping/>
  </p:clrMapOvr>
  <p:transition>
    <p:fade/>
  </p:transition>
  <p:hf sldNum="0" hdr="0" ftr="0" dt="0"/>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Section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990B4C-4B23-479D-ADA8-DD6E0658DF5A}"/>
              </a:ext>
            </a:extLst>
          </p:cNvPr>
          <p:cNvSpPr/>
          <p:nvPr/>
        </p:nvSpPr>
        <p:spPr bwMode="auto">
          <a:xfrm>
            <a:off x="1" y="2526646"/>
            <a:ext cx="9697686" cy="178404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4" name="Title 35"/>
          <p:cNvSpPr>
            <a:spLocks noGrp="1"/>
          </p:cNvSpPr>
          <p:nvPr>
            <p:ph type="title" hasCustomPrompt="1"/>
          </p:nvPr>
        </p:nvSpPr>
        <p:spPr>
          <a:xfrm>
            <a:off x="418644" y="2526646"/>
            <a:ext cx="9189910" cy="1784048"/>
          </a:xfrm>
          <a:prstGeom prst="rect">
            <a:avLst/>
          </a:prstGeom>
          <a:noFill/>
        </p:spPr>
        <p:txBody>
          <a:bodyPr vert="horz" wrap="square" lIns="0" tIns="0" rIns="0" bIns="0" rtlCol="0" anchor="ctr" anchorCtr="0">
            <a:noAutofit/>
          </a:bodyPr>
          <a:lstStyle>
            <a:lvl1pPr>
              <a:defRPr lang="en-US" sz="3600" spc="-49" baseline="0" dirty="0">
                <a:solidFill>
                  <a:schemeClr val="bg1"/>
                </a:solidFill>
              </a:defRPr>
            </a:lvl1pPr>
          </a:lstStyle>
          <a:p>
            <a:pPr marL="0" lvl="0">
              <a:lnSpc>
                <a:spcPts val="5490"/>
              </a:lnSpc>
            </a:pPr>
            <a:r>
              <a:rPr lang="en-US" dirty="0"/>
              <a:t>Section title</a:t>
            </a:r>
          </a:p>
        </p:txBody>
      </p:sp>
      <p:sp>
        <p:nvSpPr>
          <p:cNvPr id="6" name="Rectangle 5">
            <a:extLst>
              <a:ext uri="{FF2B5EF4-FFF2-40B4-BE49-F238E27FC236}">
                <a16:creationId xmlns:a16="http://schemas.microsoft.com/office/drawing/2014/main" id="{E7A7DCD7-2A9A-4303-B73A-A8AA23BAF4B6}"/>
              </a:ext>
            </a:extLst>
          </p:cNvPr>
          <p:cNvSpPr/>
          <p:nvPr/>
        </p:nvSpPr>
        <p:spPr bwMode="auto">
          <a:xfrm>
            <a:off x="9697686" y="2526646"/>
            <a:ext cx="2082603" cy="1784048"/>
          </a:xfrm>
          <a:prstGeom prst="rect">
            <a:avLst/>
          </a:prstGeom>
          <a:solidFill>
            <a:schemeClr val="bg2">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a:extLst>
              <a:ext uri="{FF2B5EF4-FFF2-40B4-BE49-F238E27FC236}">
                <a16:creationId xmlns:a16="http://schemas.microsoft.com/office/drawing/2014/main" id="{79F5CEB5-AAB3-4E98-82B0-2B2EDFAC7F19}"/>
              </a:ext>
            </a:extLst>
          </p:cNvPr>
          <p:cNvSpPr/>
          <p:nvPr/>
        </p:nvSpPr>
        <p:spPr bwMode="auto">
          <a:xfrm>
            <a:off x="11569483" y="2481083"/>
            <a:ext cx="203874" cy="1875174"/>
          </a:xfrm>
          <a:custGeom>
            <a:avLst/>
            <a:gdLst>
              <a:gd name="connsiteX0" fmla="*/ 0 w 329334"/>
              <a:gd name="connsiteY0" fmla="*/ 0 h 1819564"/>
              <a:gd name="connsiteX1" fmla="*/ 329334 w 329334"/>
              <a:gd name="connsiteY1" fmla="*/ 0 h 1819564"/>
              <a:gd name="connsiteX2" fmla="*/ 329334 w 329334"/>
              <a:gd name="connsiteY2" fmla="*/ 1819564 h 1819564"/>
              <a:gd name="connsiteX3" fmla="*/ 0 w 329334"/>
              <a:gd name="connsiteY3" fmla="*/ 1819564 h 1819564"/>
              <a:gd name="connsiteX4" fmla="*/ 0 w 329334"/>
              <a:gd name="connsiteY4" fmla="*/ 0 h 1819564"/>
              <a:gd name="connsiteX0" fmla="*/ 0 w 329334"/>
              <a:gd name="connsiteY0" fmla="*/ 0 h 1819564"/>
              <a:gd name="connsiteX1" fmla="*/ 329334 w 329334"/>
              <a:gd name="connsiteY1" fmla="*/ 0 h 1819564"/>
              <a:gd name="connsiteX2" fmla="*/ 329334 w 329334"/>
              <a:gd name="connsiteY2" fmla="*/ 1819564 h 1819564"/>
              <a:gd name="connsiteX3" fmla="*/ 0 w 329334"/>
              <a:gd name="connsiteY3" fmla="*/ 1819564 h 1819564"/>
              <a:gd name="connsiteX4" fmla="*/ 0 w 329334"/>
              <a:gd name="connsiteY4" fmla="*/ 861580 h 1819564"/>
              <a:gd name="connsiteX5" fmla="*/ 0 w 329334"/>
              <a:gd name="connsiteY5" fmla="*/ 0 h 1819564"/>
              <a:gd name="connsiteX0" fmla="*/ 0 w 329334"/>
              <a:gd name="connsiteY0" fmla="*/ 861580 h 1819564"/>
              <a:gd name="connsiteX1" fmla="*/ 0 w 329334"/>
              <a:gd name="connsiteY1" fmla="*/ 0 h 1819564"/>
              <a:gd name="connsiteX2" fmla="*/ 329334 w 329334"/>
              <a:gd name="connsiteY2" fmla="*/ 0 h 1819564"/>
              <a:gd name="connsiteX3" fmla="*/ 329334 w 329334"/>
              <a:gd name="connsiteY3" fmla="*/ 1819564 h 1819564"/>
              <a:gd name="connsiteX4" fmla="*/ 0 w 329334"/>
              <a:gd name="connsiteY4" fmla="*/ 1819564 h 1819564"/>
              <a:gd name="connsiteX5" fmla="*/ 91440 w 329334"/>
              <a:gd name="connsiteY5" fmla="*/ 953020 h 1819564"/>
              <a:gd name="connsiteX0" fmla="*/ 0 w 329334"/>
              <a:gd name="connsiteY0" fmla="*/ 0 h 1819564"/>
              <a:gd name="connsiteX1" fmla="*/ 329334 w 329334"/>
              <a:gd name="connsiteY1" fmla="*/ 0 h 1819564"/>
              <a:gd name="connsiteX2" fmla="*/ 329334 w 329334"/>
              <a:gd name="connsiteY2" fmla="*/ 1819564 h 1819564"/>
              <a:gd name="connsiteX3" fmla="*/ 0 w 329334"/>
              <a:gd name="connsiteY3" fmla="*/ 1819564 h 1819564"/>
              <a:gd name="connsiteX4" fmla="*/ 91440 w 329334"/>
              <a:gd name="connsiteY4" fmla="*/ 953020 h 1819564"/>
              <a:gd name="connsiteX0" fmla="*/ 0 w 329334"/>
              <a:gd name="connsiteY0" fmla="*/ 0 h 1819564"/>
              <a:gd name="connsiteX1" fmla="*/ 329334 w 329334"/>
              <a:gd name="connsiteY1" fmla="*/ 0 h 1819564"/>
              <a:gd name="connsiteX2" fmla="*/ 329334 w 329334"/>
              <a:gd name="connsiteY2" fmla="*/ 1819564 h 1819564"/>
              <a:gd name="connsiteX3" fmla="*/ 0 w 329334"/>
              <a:gd name="connsiteY3" fmla="*/ 1819564 h 1819564"/>
            </a:gdLst>
            <a:ahLst/>
            <a:cxnLst>
              <a:cxn ang="0">
                <a:pos x="connsiteX0" y="connsiteY0"/>
              </a:cxn>
              <a:cxn ang="0">
                <a:pos x="connsiteX1" y="connsiteY1"/>
              </a:cxn>
              <a:cxn ang="0">
                <a:pos x="connsiteX2" y="connsiteY2"/>
              </a:cxn>
              <a:cxn ang="0">
                <a:pos x="connsiteX3" y="connsiteY3"/>
              </a:cxn>
            </a:cxnLst>
            <a:rect l="l" t="t" r="r" b="b"/>
            <a:pathLst>
              <a:path w="329334" h="1819564">
                <a:moveTo>
                  <a:pt x="0" y="0"/>
                </a:moveTo>
                <a:lnTo>
                  <a:pt x="329334" y="0"/>
                </a:lnTo>
                <a:lnTo>
                  <a:pt x="329334" y="1819564"/>
                </a:lnTo>
                <a:lnTo>
                  <a:pt x="0" y="1819564"/>
                </a:lnTo>
              </a:path>
            </a:pathLst>
          </a:custGeom>
          <a:noFill/>
          <a:ln w="19050" cap="sq">
            <a:solidFill>
              <a:schemeClr val="accent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6">
            <a:extLst>
              <a:ext uri="{FF2B5EF4-FFF2-40B4-BE49-F238E27FC236}">
                <a16:creationId xmlns:a16="http://schemas.microsoft.com/office/drawing/2014/main" id="{C39A4550-468E-4965-BBF3-650AD824060F}"/>
              </a:ext>
            </a:extLst>
          </p:cNvPr>
          <p:cNvSpPr/>
          <p:nvPr/>
        </p:nvSpPr>
        <p:spPr bwMode="auto">
          <a:xfrm flipH="1">
            <a:off x="9697686" y="2481083"/>
            <a:ext cx="203874" cy="1875174"/>
          </a:xfrm>
          <a:custGeom>
            <a:avLst/>
            <a:gdLst>
              <a:gd name="connsiteX0" fmla="*/ 0 w 329334"/>
              <a:gd name="connsiteY0" fmla="*/ 0 h 1819564"/>
              <a:gd name="connsiteX1" fmla="*/ 329334 w 329334"/>
              <a:gd name="connsiteY1" fmla="*/ 0 h 1819564"/>
              <a:gd name="connsiteX2" fmla="*/ 329334 w 329334"/>
              <a:gd name="connsiteY2" fmla="*/ 1819564 h 1819564"/>
              <a:gd name="connsiteX3" fmla="*/ 0 w 329334"/>
              <a:gd name="connsiteY3" fmla="*/ 1819564 h 1819564"/>
              <a:gd name="connsiteX4" fmla="*/ 0 w 329334"/>
              <a:gd name="connsiteY4" fmla="*/ 0 h 1819564"/>
              <a:gd name="connsiteX0" fmla="*/ 0 w 329334"/>
              <a:gd name="connsiteY0" fmla="*/ 0 h 1819564"/>
              <a:gd name="connsiteX1" fmla="*/ 329334 w 329334"/>
              <a:gd name="connsiteY1" fmla="*/ 0 h 1819564"/>
              <a:gd name="connsiteX2" fmla="*/ 329334 w 329334"/>
              <a:gd name="connsiteY2" fmla="*/ 1819564 h 1819564"/>
              <a:gd name="connsiteX3" fmla="*/ 0 w 329334"/>
              <a:gd name="connsiteY3" fmla="*/ 1819564 h 1819564"/>
              <a:gd name="connsiteX4" fmla="*/ 0 w 329334"/>
              <a:gd name="connsiteY4" fmla="*/ 861580 h 1819564"/>
              <a:gd name="connsiteX5" fmla="*/ 0 w 329334"/>
              <a:gd name="connsiteY5" fmla="*/ 0 h 1819564"/>
              <a:gd name="connsiteX0" fmla="*/ 0 w 329334"/>
              <a:gd name="connsiteY0" fmla="*/ 861580 h 1819564"/>
              <a:gd name="connsiteX1" fmla="*/ 0 w 329334"/>
              <a:gd name="connsiteY1" fmla="*/ 0 h 1819564"/>
              <a:gd name="connsiteX2" fmla="*/ 329334 w 329334"/>
              <a:gd name="connsiteY2" fmla="*/ 0 h 1819564"/>
              <a:gd name="connsiteX3" fmla="*/ 329334 w 329334"/>
              <a:gd name="connsiteY3" fmla="*/ 1819564 h 1819564"/>
              <a:gd name="connsiteX4" fmla="*/ 0 w 329334"/>
              <a:gd name="connsiteY4" fmla="*/ 1819564 h 1819564"/>
              <a:gd name="connsiteX5" fmla="*/ 91440 w 329334"/>
              <a:gd name="connsiteY5" fmla="*/ 953020 h 1819564"/>
              <a:gd name="connsiteX0" fmla="*/ 0 w 329334"/>
              <a:gd name="connsiteY0" fmla="*/ 0 h 1819564"/>
              <a:gd name="connsiteX1" fmla="*/ 329334 w 329334"/>
              <a:gd name="connsiteY1" fmla="*/ 0 h 1819564"/>
              <a:gd name="connsiteX2" fmla="*/ 329334 w 329334"/>
              <a:gd name="connsiteY2" fmla="*/ 1819564 h 1819564"/>
              <a:gd name="connsiteX3" fmla="*/ 0 w 329334"/>
              <a:gd name="connsiteY3" fmla="*/ 1819564 h 1819564"/>
              <a:gd name="connsiteX4" fmla="*/ 91440 w 329334"/>
              <a:gd name="connsiteY4" fmla="*/ 953020 h 1819564"/>
              <a:gd name="connsiteX0" fmla="*/ 0 w 329334"/>
              <a:gd name="connsiteY0" fmla="*/ 0 h 1819564"/>
              <a:gd name="connsiteX1" fmla="*/ 329334 w 329334"/>
              <a:gd name="connsiteY1" fmla="*/ 0 h 1819564"/>
              <a:gd name="connsiteX2" fmla="*/ 329334 w 329334"/>
              <a:gd name="connsiteY2" fmla="*/ 1819564 h 1819564"/>
              <a:gd name="connsiteX3" fmla="*/ 0 w 329334"/>
              <a:gd name="connsiteY3" fmla="*/ 1819564 h 1819564"/>
            </a:gdLst>
            <a:ahLst/>
            <a:cxnLst>
              <a:cxn ang="0">
                <a:pos x="connsiteX0" y="connsiteY0"/>
              </a:cxn>
              <a:cxn ang="0">
                <a:pos x="connsiteX1" y="connsiteY1"/>
              </a:cxn>
              <a:cxn ang="0">
                <a:pos x="connsiteX2" y="connsiteY2"/>
              </a:cxn>
              <a:cxn ang="0">
                <a:pos x="connsiteX3" y="connsiteY3"/>
              </a:cxn>
            </a:cxnLst>
            <a:rect l="l" t="t" r="r" b="b"/>
            <a:pathLst>
              <a:path w="329334" h="1819564">
                <a:moveTo>
                  <a:pt x="0" y="0"/>
                </a:moveTo>
                <a:lnTo>
                  <a:pt x="329334" y="0"/>
                </a:lnTo>
                <a:lnTo>
                  <a:pt x="329334" y="1819564"/>
                </a:lnTo>
                <a:lnTo>
                  <a:pt x="0" y="1819564"/>
                </a:lnTo>
              </a:path>
            </a:pathLst>
          </a:custGeom>
          <a:noFill/>
          <a:ln w="19050" cap="sq">
            <a:solidFill>
              <a:schemeClr val="accent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12" name="Picture Placeholder 11">
            <a:extLst>
              <a:ext uri="{FF2B5EF4-FFF2-40B4-BE49-F238E27FC236}">
                <a16:creationId xmlns:a16="http://schemas.microsoft.com/office/drawing/2014/main" id="{A0F18A81-5AF1-41EB-B335-9EF67062969B}"/>
              </a:ext>
            </a:extLst>
          </p:cNvPr>
          <p:cNvSpPr>
            <a:spLocks noGrp="1"/>
          </p:cNvSpPr>
          <p:nvPr>
            <p:ph type="pic" sz="quarter" idx="10"/>
          </p:nvPr>
        </p:nvSpPr>
        <p:spPr>
          <a:xfrm>
            <a:off x="10098361" y="2777952"/>
            <a:ext cx="1281254" cy="1281436"/>
          </a:xfrm>
        </p:spPr>
        <p:txBody>
          <a:bodyPr anchor="ctr">
            <a:noAutofit/>
          </a:bodyPr>
          <a:lstStyle>
            <a:lvl1pPr algn="ctr">
              <a:defRPr/>
            </a:lvl1pPr>
          </a:lstStyle>
          <a:p>
            <a:r>
              <a:rPr lang="en-US"/>
              <a:t>Click icon to add picture</a:t>
            </a:r>
          </a:p>
        </p:txBody>
      </p:sp>
      <p:sp>
        <p:nvSpPr>
          <p:cNvPr id="3" name="Footer Placeholder 1">
            <a:extLst>
              <a:ext uri="{FF2B5EF4-FFF2-40B4-BE49-F238E27FC236}">
                <a16:creationId xmlns:a16="http://schemas.microsoft.com/office/drawing/2014/main" id="{C6B75234-9944-48A2-8A21-99500C7BBB40}"/>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953626875"/>
      </p:ext>
    </p:extLst>
  </p:cSld>
  <p:clrMapOvr>
    <a:masterClrMapping/>
  </p:clrMapOvr>
  <p:transition>
    <p:fade/>
  </p:transition>
  <p:hf sldNum="0" hdr="0" ftr="0" dt="0"/>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p:cSld name="Photo layou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9BB11B-CD9D-4B8D-B054-AE4D87B29C75}"/>
              </a:ext>
            </a:extLst>
          </p:cNvPr>
          <p:cNvSpPr>
            <a:spLocks noGrp="1"/>
          </p:cNvSpPr>
          <p:nvPr>
            <p:ph type="title" hasCustomPrompt="1"/>
          </p:nvPr>
        </p:nvSpPr>
        <p:spPr>
          <a:xfrm>
            <a:off x="418644" y="440494"/>
            <a:ext cx="5543516" cy="728448"/>
          </a:xfrm>
        </p:spPr>
        <p:txBody>
          <a:bodyPr/>
          <a:lstStyle>
            <a:lvl1pPr>
              <a:defRPr>
                <a:solidFill>
                  <a:schemeClr val="tx1"/>
                </a:solidFill>
              </a:defRPr>
            </a:lvl1pPr>
          </a:lstStyle>
          <a:p>
            <a:r>
              <a:rPr lang="en-US" dirty="0"/>
              <a:t>Photo layout 1</a:t>
            </a:r>
          </a:p>
        </p:txBody>
      </p:sp>
      <p:sp>
        <p:nvSpPr>
          <p:cNvPr id="6" name="Text Placeholder 3">
            <a:extLst>
              <a:ext uri="{FF2B5EF4-FFF2-40B4-BE49-F238E27FC236}">
                <a16:creationId xmlns:a16="http://schemas.microsoft.com/office/drawing/2014/main" id="{1E56201C-07C6-4B48-97C5-8ACFF3D0A97E}"/>
              </a:ext>
            </a:extLst>
          </p:cNvPr>
          <p:cNvSpPr>
            <a:spLocks noGrp="1"/>
          </p:cNvSpPr>
          <p:nvPr>
            <p:ph type="body" sz="quarter" idx="14" hasCustomPrompt="1"/>
          </p:nvPr>
        </p:nvSpPr>
        <p:spPr>
          <a:xfrm>
            <a:off x="418644" y="1456897"/>
            <a:ext cx="5579310" cy="307777"/>
          </a:xfrm>
          <a:prstGeom prst="rect">
            <a:avLst/>
          </a:prstGeom>
        </p:spPr>
        <p:txBody>
          <a:bodyPr wrap="square" lIns="0" tIns="0" rIns="0" bIns="0">
            <a:spAutoFit/>
          </a:bodyPr>
          <a:lstStyle>
            <a:lvl1pPr marL="0" indent="0">
              <a:lnSpc>
                <a:spcPts val="2353"/>
              </a:lnSpc>
              <a:buNone/>
              <a:defRPr lang="en-US" sz="2000" kern="1200" spc="0" baseline="0" dirty="0">
                <a:solidFill>
                  <a:schemeClr val="tx1"/>
                </a:solidFill>
                <a:latin typeface="+mj-lt"/>
                <a:ea typeface="+mn-ea"/>
                <a:cs typeface="+mn-cs"/>
              </a:defRPr>
            </a:lvl1pPr>
            <a:lvl2pPr marL="224097" indent="0">
              <a:buNone/>
              <a:defRPr/>
            </a:lvl2pPr>
            <a:lvl3pPr marL="448193" indent="0">
              <a:buNone/>
              <a:defRPr/>
            </a:lvl3pPr>
            <a:lvl4pPr marL="672290" indent="0">
              <a:buNone/>
              <a:defRPr/>
            </a:lvl4pPr>
            <a:lvl5pPr marL="896386" indent="0">
              <a:buNone/>
              <a:defRPr/>
            </a:lvl5pPr>
          </a:lstStyle>
          <a:p>
            <a:pPr lvl="0"/>
            <a:r>
              <a:rPr lang="en-US"/>
              <a:t>Subhead Segoe UI </a:t>
            </a:r>
            <a:r>
              <a:rPr lang="en-US" err="1"/>
              <a:t>Semibold</a:t>
            </a:r>
            <a:r>
              <a:rPr lang="en-US"/>
              <a:t> 20/24. </a:t>
            </a:r>
          </a:p>
        </p:txBody>
      </p:sp>
      <p:sp>
        <p:nvSpPr>
          <p:cNvPr id="5" name="Text Placeholder 4">
            <a:extLst>
              <a:ext uri="{FF2B5EF4-FFF2-40B4-BE49-F238E27FC236}">
                <a16:creationId xmlns:a16="http://schemas.microsoft.com/office/drawing/2014/main" id="{6E31D123-CA1A-4568-88C8-6B1287D07EE9}"/>
              </a:ext>
            </a:extLst>
          </p:cNvPr>
          <p:cNvSpPr>
            <a:spLocks noGrp="1"/>
          </p:cNvSpPr>
          <p:nvPr>
            <p:ph type="body" sz="quarter" idx="13" hasCustomPrompt="1"/>
          </p:nvPr>
        </p:nvSpPr>
        <p:spPr>
          <a:xfrm>
            <a:off x="418643" y="2161629"/>
            <a:ext cx="5579311" cy="338554"/>
          </a:xfrm>
          <a:prstGeom prst="rect">
            <a:avLst/>
          </a:prstGeom>
        </p:spPr>
        <p:txBody>
          <a:bodyPr lIns="0" tIns="45720" rIns="0" bIns="45720"/>
          <a:lstStyle>
            <a:lvl1pPr marL="0" indent="0">
              <a:lnSpc>
                <a:spcPct val="100000"/>
              </a:lnSpc>
              <a:spcBef>
                <a:spcPts val="1176"/>
              </a:spcBef>
              <a:buNone/>
              <a:defRPr lang="en-US" sz="1600" b="0" kern="1200" spc="0" baseline="0" dirty="0">
                <a:solidFill>
                  <a:schemeClr val="tx2"/>
                </a:solidFill>
                <a:latin typeface="+mj-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372">
                <a:solidFill>
                  <a:srgbClr val="000000"/>
                </a:solidFill>
              </a:defRPr>
            </a:lvl2pPr>
            <a:lvl3pPr marL="448193" indent="0">
              <a:buNone/>
              <a:defRPr/>
            </a:lvl3pPr>
            <a:lvl4pPr marL="672290" indent="0">
              <a:buNone/>
              <a:defRPr/>
            </a:lvl4pPr>
            <a:lvl5pPr marL="896386" indent="0">
              <a:buNone/>
              <a:defRPr/>
            </a:lvl5pPr>
          </a:lstStyle>
          <a:p>
            <a:pPr>
              <a:spcBef>
                <a:spcPts val="1200"/>
              </a:spcBef>
            </a:pPr>
            <a:r>
              <a:rPr lang="en-US" b="0" dirty="0">
                <a:solidFill>
                  <a:schemeClr val="tx2"/>
                </a:solidFill>
                <a:latin typeface="+mj-lt"/>
              </a:rPr>
              <a:t>Paragraph title Segoe UI </a:t>
            </a:r>
            <a:r>
              <a:rPr lang="en-US" b="0" dirty="0" err="1">
                <a:solidFill>
                  <a:schemeClr val="tx2"/>
                </a:solidFill>
                <a:latin typeface="+mj-lt"/>
              </a:rPr>
              <a:t>Semibold</a:t>
            </a:r>
            <a:r>
              <a:rPr lang="en-US" b="0" dirty="0">
                <a:solidFill>
                  <a:schemeClr val="tx2"/>
                </a:solidFill>
                <a:latin typeface="+mj-lt"/>
              </a:rPr>
              <a:t> 14/18</a:t>
            </a:r>
            <a:endParaRPr lang="en-US" dirty="0"/>
          </a:p>
        </p:txBody>
      </p:sp>
      <p:sp>
        <p:nvSpPr>
          <p:cNvPr id="16" name="Text Placeholder 4">
            <a:extLst>
              <a:ext uri="{FF2B5EF4-FFF2-40B4-BE49-F238E27FC236}">
                <a16:creationId xmlns:a16="http://schemas.microsoft.com/office/drawing/2014/main" id="{2B8FCD16-3426-8B48-803D-6B6E81EED213}"/>
              </a:ext>
            </a:extLst>
          </p:cNvPr>
          <p:cNvSpPr>
            <a:spLocks noGrp="1"/>
          </p:cNvSpPr>
          <p:nvPr>
            <p:ph type="body" sz="quarter" idx="42" hasCustomPrompt="1"/>
          </p:nvPr>
        </p:nvSpPr>
        <p:spPr>
          <a:xfrm>
            <a:off x="418644" y="2474101"/>
            <a:ext cx="5579310" cy="767005"/>
          </a:xfrm>
          <a:prstGeom prst="rect">
            <a:avLst/>
          </a:prstGeom>
        </p:spPr>
        <p:txBody>
          <a:bodyPr lIns="0" tIns="45720" rIns="0" bIns="45720"/>
          <a:lstStyle>
            <a:lvl1pPr marL="0" indent="0">
              <a:lnSpc>
                <a:spcPct val="100000"/>
              </a:lnSpc>
              <a:spcBef>
                <a:spcPts val="0"/>
              </a:spcBef>
              <a:spcAft>
                <a:spcPts val="600"/>
              </a:spcAft>
              <a:buFont typeface="Arial" panose="020B0604020202020204" pitchFamily="34" charset="0"/>
              <a:buNone/>
              <a:defRPr sz="14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a:t>Body copy Segoe UI Regular 14/18. The quick brown fox jumps over the lazy dog. The quick brown fox jumps over the lazy dog. The quick brown fox jumps over the lazy dog.</a:t>
            </a:r>
          </a:p>
        </p:txBody>
      </p:sp>
      <p:sp>
        <p:nvSpPr>
          <p:cNvPr id="17" name="Text Placeholder 4">
            <a:extLst>
              <a:ext uri="{FF2B5EF4-FFF2-40B4-BE49-F238E27FC236}">
                <a16:creationId xmlns:a16="http://schemas.microsoft.com/office/drawing/2014/main" id="{0D336736-F7E2-BA48-AD3E-B0037BAC6816}"/>
              </a:ext>
            </a:extLst>
          </p:cNvPr>
          <p:cNvSpPr>
            <a:spLocks noGrp="1"/>
          </p:cNvSpPr>
          <p:nvPr>
            <p:ph type="body" sz="quarter" idx="43" hasCustomPrompt="1"/>
          </p:nvPr>
        </p:nvSpPr>
        <p:spPr>
          <a:xfrm>
            <a:off x="418643" y="3628878"/>
            <a:ext cx="5579311" cy="338554"/>
          </a:xfrm>
          <a:prstGeom prst="rect">
            <a:avLst/>
          </a:prstGeom>
        </p:spPr>
        <p:txBody>
          <a:bodyPr lIns="0" tIns="45720" rIns="0" bIns="45720"/>
          <a:lstStyle>
            <a:lvl1pPr marL="0" indent="0">
              <a:lnSpc>
                <a:spcPct val="100000"/>
              </a:lnSpc>
              <a:spcBef>
                <a:spcPts val="1176"/>
              </a:spcBef>
              <a:buNone/>
              <a:defRPr lang="en-US" sz="1600" b="0" kern="1200" spc="0" baseline="0" dirty="0">
                <a:solidFill>
                  <a:schemeClr val="tx2"/>
                </a:solidFill>
                <a:latin typeface="+mj-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372">
                <a:solidFill>
                  <a:srgbClr val="000000"/>
                </a:solidFill>
              </a:defRPr>
            </a:lvl2pPr>
            <a:lvl3pPr marL="448193" indent="0">
              <a:buNone/>
              <a:defRPr/>
            </a:lvl3pPr>
            <a:lvl4pPr marL="672290" indent="0">
              <a:buNone/>
              <a:defRPr/>
            </a:lvl4pPr>
            <a:lvl5pPr marL="896386" indent="0">
              <a:buNone/>
              <a:defRPr/>
            </a:lvl5pPr>
          </a:lstStyle>
          <a:p>
            <a:pPr>
              <a:spcBef>
                <a:spcPts val="1200"/>
              </a:spcBef>
            </a:pPr>
            <a:r>
              <a:rPr lang="en-US" b="0" dirty="0">
                <a:solidFill>
                  <a:schemeClr val="tx2"/>
                </a:solidFill>
                <a:latin typeface="+mj-lt"/>
              </a:rPr>
              <a:t>Paragraph title Segoe UI </a:t>
            </a:r>
            <a:r>
              <a:rPr lang="en-US" b="0" dirty="0" err="1">
                <a:solidFill>
                  <a:schemeClr val="tx2"/>
                </a:solidFill>
                <a:latin typeface="+mj-lt"/>
              </a:rPr>
              <a:t>Semibold</a:t>
            </a:r>
            <a:r>
              <a:rPr lang="en-US" b="0" dirty="0">
                <a:solidFill>
                  <a:schemeClr val="tx2"/>
                </a:solidFill>
                <a:latin typeface="+mj-lt"/>
              </a:rPr>
              <a:t> 14/18</a:t>
            </a:r>
            <a:endParaRPr lang="en-US" dirty="0"/>
          </a:p>
        </p:txBody>
      </p:sp>
      <p:sp>
        <p:nvSpPr>
          <p:cNvPr id="18" name="Text Placeholder 4">
            <a:extLst>
              <a:ext uri="{FF2B5EF4-FFF2-40B4-BE49-F238E27FC236}">
                <a16:creationId xmlns:a16="http://schemas.microsoft.com/office/drawing/2014/main" id="{9FA36614-3522-794F-B70F-0659F06DAB3B}"/>
              </a:ext>
            </a:extLst>
          </p:cNvPr>
          <p:cNvSpPr>
            <a:spLocks noGrp="1"/>
          </p:cNvSpPr>
          <p:nvPr>
            <p:ph type="body" sz="quarter" idx="44" hasCustomPrompt="1"/>
          </p:nvPr>
        </p:nvSpPr>
        <p:spPr>
          <a:xfrm>
            <a:off x="418644" y="3929012"/>
            <a:ext cx="5579310" cy="767005"/>
          </a:xfrm>
          <a:prstGeom prst="rect">
            <a:avLst/>
          </a:prstGeom>
        </p:spPr>
        <p:txBody>
          <a:bodyPr lIns="0" tIns="45720" rIns="0" bIns="45720"/>
          <a:lstStyle>
            <a:lvl1pPr marL="0" indent="0">
              <a:lnSpc>
                <a:spcPct val="100000"/>
              </a:lnSpc>
              <a:spcBef>
                <a:spcPts val="0"/>
              </a:spcBef>
              <a:spcAft>
                <a:spcPts val="600"/>
              </a:spcAft>
              <a:buFont typeface="Arial" panose="020B0604020202020204" pitchFamily="34" charset="0"/>
              <a:buNone/>
              <a:defRPr sz="14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a:t>Body copy Segoe UI Regular 14/18. The quick brown fox jumps over the lazy dog. The quick brown fox jumps over the lazy dog. The quick brown fox jumps over the lazy dog.</a:t>
            </a:r>
          </a:p>
        </p:txBody>
      </p:sp>
      <p:sp>
        <p:nvSpPr>
          <p:cNvPr id="8" name="Picture Placeholder 7">
            <a:extLst>
              <a:ext uri="{FF2B5EF4-FFF2-40B4-BE49-F238E27FC236}">
                <a16:creationId xmlns:a16="http://schemas.microsoft.com/office/drawing/2014/main" id="{7193607F-5D7C-414A-BD66-EADF11B22CA7}"/>
              </a:ext>
            </a:extLst>
          </p:cNvPr>
          <p:cNvSpPr>
            <a:spLocks noGrp="1"/>
          </p:cNvSpPr>
          <p:nvPr>
            <p:ph type="pic" sz="quarter" idx="15" hasCustomPrompt="1"/>
          </p:nvPr>
        </p:nvSpPr>
        <p:spPr>
          <a:xfrm>
            <a:off x="6229842" y="-1"/>
            <a:ext cx="5973053" cy="6858001"/>
          </a:xfrm>
          <a:prstGeom prst="rect">
            <a:avLst/>
          </a:prstGeom>
          <a:blipFill>
            <a:blip r:embed="rId2"/>
            <a:stretch>
              <a:fillRect/>
            </a:stretch>
          </a:blipFill>
        </p:spPr>
        <p:txBody>
          <a:bodyPr anchor="ctr">
            <a:noAutofit/>
          </a:bodyPr>
          <a:lstStyle>
            <a:lvl1pPr marL="0" marR="0" indent="0" algn="ctr" defTabSz="914367"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372" b="1" kern="1200" spc="0" baseline="0" dirty="0" smtClean="0">
                <a:solidFill>
                  <a:schemeClr val="tx1"/>
                </a:solidFill>
                <a:latin typeface="+mn-lt"/>
                <a:ea typeface="+mn-ea"/>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2" name="Footer Placeholder 1">
            <a:extLst>
              <a:ext uri="{FF2B5EF4-FFF2-40B4-BE49-F238E27FC236}">
                <a16:creationId xmlns:a16="http://schemas.microsoft.com/office/drawing/2014/main" id="{C3405CC5-9896-4E3A-9373-436306F5BF12}"/>
              </a:ext>
            </a:extLst>
          </p:cNvPr>
          <p:cNvSpPr txBox="1">
            <a:spLocks/>
          </p:cNvSpPr>
          <p:nvPr/>
        </p:nvSpPr>
        <p:spPr>
          <a:xfrm>
            <a:off x="418644"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l"/>
            <a:r>
              <a:rPr lang="en-US" dirty="0"/>
              <a:t>© Copyright Microsoft Corporation. All rights reserved.</a:t>
            </a:r>
          </a:p>
        </p:txBody>
      </p:sp>
    </p:spTree>
    <p:extLst>
      <p:ext uri="{BB962C8B-B14F-4D97-AF65-F5344CB8AC3E}">
        <p14:creationId xmlns:p14="http://schemas.microsoft.com/office/powerpoint/2010/main" val="998794602"/>
      </p:ext>
    </p:extLst>
  </p:cSld>
  <p:clrMapOvr>
    <a:masterClrMapping/>
  </p:clrMapOvr>
  <p:transition>
    <p:fade/>
  </p:transition>
  <p:hf sldNum="0" hdr="0" ftr="0" dt="0"/>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Photo layout with bullet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9BB11B-CD9D-4B8D-B054-AE4D87B29C75}"/>
              </a:ext>
            </a:extLst>
          </p:cNvPr>
          <p:cNvSpPr>
            <a:spLocks noGrp="1"/>
          </p:cNvSpPr>
          <p:nvPr>
            <p:ph type="title" hasCustomPrompt="1"/>
          </p:nvPr>
        </p:nvSpPr>
        <p:spPr>
          <a:xfrm>
            <a:off x="418644" y="440494"/>
            <a:ext cx="5543516" cy="728448"/>
          </a:xfrm>
        </p:spPr>
        <p:txBody>
          <a:bodyPr/>
          <a:lstStyle>
            <a:lvl1pPr>
              <a:defRPr>
                <a:solidFill>
                  <a:schemeClr val="tx1"/>
                </a:solidFill>
              </a:defRPr>
            </a:lvl1pPr>
          </a:lstStyle>
          <a:p>
            <a:r>
              <a:rPr lang="en-US" dirty="0"/>
              <a:t>Photo layout 1</a:t>
            </a:r>
          </a:p>
        </p:txBody>
      </p:sp>
      <p:sp>
        <p:nvSpPr>
          <p:cNvPr id="6" name="Text Placeholder 3">
            <a:extLst>
              <a:ext uri="{FF2B5EF4-FFF2-40B4-BE49-F238E27FC236}">
                <a16:creationId xmlns:a16="http://schemas.microsoft.com/office/drawing/2014/main" id="{1E56201C-07C6-4B48-97C5-8ACFF3D0A97E}"/>
              </a:ext>
            </a:extLst>
          </p:cNvPr>
          <p:cNvSpPr>
            <a:spLocks noGrp="1"/>
          </p:cNvSpPr>
          <p:nvPr>
            <p:ph type="body" sz="quarter" idx="14" hasCustomPrompt="1"/>
          </p:nvPr>
        </p:nvSpPr>
        <p:spPr>
          <a:xfrm>
            <a:off x="418644" y="1456896"/>
            <a:ext cx="5579310" cy="369332"/>
          </a:xfrm>
          <a:prstGeom prst="rect">
            <a:avLst/>
          </a:prstGeom>
        </p:spPr>
        <p:txBody>
          <a:bodyPr wrap="square" lIns="0" tIns="0" rIns="0" bIns="0" anchor="t">
            <a:spAutoFit/>
          </a:bodyPr>
          <a:lstStyle>
            <a:lvl1pPr marL="0" indent="0">
              <a:lnSpc>
                <a:spcPct val="100000"/>
              </a:lnSpc>
              <a:buNone/>
              <a:defRPr lang="en-US" sz="2400" kern="1200" spc="0" baseline="0" dirty="0">
                <a:solidFill>
                  <a:schemeClr val="tx1"/>
                </a:solidFill>
                <a:latin typeface="+mj-lt"/>
                <a:ea typeface="+mn-ea"/>
                <a:cs typeface="+mn-cs"/>
              </a:defRPr>
            </a:lvl1pPr>
            <a:lvl2pPr marL="224097" indent="0">
              <a:buNone/>
              <a:defRPr/>
            </a:lvl2pPr>
            <a:lvl3pPr marL="448193" indent="0">
              <a:buNone/>
              <a:defRPr/>
            </a:lvl3pPr>
            <a:lvl4pPr marL="672290" indent="0">
              <a:buNone/>
              <a:defRPr/>
            </a:lvl4pPr>
            <a:lvl5pPr marL="896386" indent="0">
              <a:buNone/>
              <a:defRPr/>
            </a:lvl5pPr>
          </a:lstStyle>
          <a:p>
            <a:pPr lvl="0"/>
            <a:r>
              <a:rPr lang="en-US" dirty="0"/>
              <a:t>Subhead Segoe UI </a:t>
            </a:r>
            <a:r>
              <a:rPr lang="en-US" dirty="0" err="1"/>
              <a:t>Semibold</a:t>
            </a:r>
            <a:r>
              <a:rPr lang="en-US" dirty="0"/>
              <a:t> 20/24. </a:t>
            </a:r>
          </a:p>
        </p:txBody>
      </p:sp>
      <p:sp>
        <p:nvSpPr>
          <p:cNvPr id="16" name="Text Placeholder 4">
            <a:extLst>
              <a:ext uri="{FF2B5EF4-FFF2-40B4-BE49-F238E27FC236}">
                <a16:creationId xmlns:a16="http://schemas.microsoft.com/office/drawing/2014/main" id="{2B8FCD16-3426-8B48-803D-6B6E81EED213}"/>
              </a:ext>
            </a:extLst>
          </p:cNvPr>
          <p:cNvSpPr>
            <a:spLocks noGrp="1"/>
          </p:cNvSpPr>
          <p:nvPr>
            <p:ph type="body" sz="quarter" idx="42" hasCustomPrompt="1"/>
          </p:nvPr>
        </p:nvSpPr>
        <p:spPr>
          <a:xfrm>
            <a:off x="418644" y="2268946"/>
            <a:ext cx="5579310" cy="584775"/>
          </a:xfrm>
          <a:prstGeom prst="rect">
            <a:avLst/>
          </a:prstGeom>
        </p:spPr>
        <p:txBody>
          <a:bodyPr lIns="0" tIns="45720" rIns="0" bIns="45720"/>
          <a:lstStyle>
            <a:lvl1pPr marL="0" indent="0">
              <a:lnSpc>
                <a:spcPct val="100000"/>
              </a:lnSpc>
              <a:spcBef>
                <a:spcPts val="0"/>
              </a:spcBef>
              <a:spcAft>
                <a:spcPts val="600"/>
              </a:spcAft>
              <a:buFont typeface="Arial" panose="020B0604020202020204" pitchFamily="34" charset="0"/>
              <a:buNone/>
              <a:defRPr sz="16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dirty="0"/>
              <a:t>Body copy Segoe UI Regular 14/18. The quick brown fox jumps over the lazy dog. </a:t>
            </a:r>
          </a:p>
        </p:txBody>
      </p:sp>
      <p:cxnSp>
        <p:nvCxnSpPr>
          <p:cNvPr id="10" name="Straight Connector 9">
            <a:extLst>
              <a:ext uri="{FF2B5EF4-FFF2-40B4-BE49-F238E27FC236}">
                <a16:creationId xmlns:a16="http://schemas.microsoft.com/office/drawing/2014/main" id="{7FA17B80-9C3D-4DD7-B924-02A9E3E600E1}"/>
              </a:ext>
              <a:ext uri="{C183D7F6-B498-43B3-948B-1728B52AA6E4}">
                <adec:decorative xmlns:adec="http://schemas.microsoft.com/office/drawing/2017/decorative" val="1"/>
              </a:ext>
            </a:extLst>
          </p:cNvPr>
          <p:cNvCxnSpPr>
            <a:cxnSpLocks/>
          </p:cNvCxnSpPr>
          <p:nvPr/>
        </p:nvCxnSpPr>
        <p:spPr>
          <a:xfrm>
            <a:off x="418644" y="3068044"/>
            <a:ext cx="5501496"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4">
            <a:extLst>
              <a:ext uri="{FF2B5EF4-FFF2-40B4-BE49-F238E27FC236}">
                <a16:creationId xmlns:a16="http://schemas.microsoft.com/office/drawing/2014/main" id="{9FA36614-3522-794F-B70F-0659F06DAB3B}"/>
              </a:ext>
            </a:extLst>
          </p:cNvPr>
          <p:cNvSpPr>
            <a:spLocks noGrp="1"/>
          </p:cNvSpPr>
          <p:nvPr>
            <p:ph type="body" sz="quarter" idx="44" hasCustomPrompt="1"/>
          </p:nvPr>
        </p:nvSpPr>
        <p:spPr>
          <a:xfrm>
            <a:off x="418644" y="3282367"/>
            <a:ext cx="5579310" cy="584775"/>
          </a:xfrm>
          <a:prstGeom prst="rect">
            <a:avLst/>
          </a:prstGeom>
        </p:spPr>
        <p:txBody>
          <a:bodyPr lIns="0" tIns="45720" rIns="0" bIns="45720"/>
          <a:lstStyle>
            <a:lvl1pPr marL="0" indent="0">
              <a:lnSpc>
                <a:spcPct val="100000"/>
              </a:lnSpc>
              <a:spcBef>
                <a:spcPts val="0"/>
              </a:spcBef>
              <a:spcAft>
                <a:spcPts val="600"/>
              </a:spcAft>
              <a:buFont typeface="Arial" panose="020B0604020202020204" pitchFamily="34" charset="0"/>
              <a:buNone/>
              <a:defRPr sz="16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dirty="0"/>
              <a:t>Body copy Segoe UI Regular 14/18. The quick brown fox jumps over the lazy dog. </a:t>
            </a:r>
          </a:p>
        </p:txBody>
      </p:sp>
      <p:cxnSp>
        <p:nvCxnSpPr>
          <p:cNvPr id="11" name="Straight Connector 10">
            <a:extLst>
              <a:ext uri="{FF2B5EF4-FFF2-40B4-BE49-F238E27FC236}">
                <a16:creationId xmlns:a16="http://schemas.microsoft.com/office/drawing/2014/main" id="{3FD3D5BB-5B0F-44DE-B4B8-000A681CEA94}"/>
              </a:ext>
              <a:ext uri="{C183D7F6-B498-43B3-948B-1728B52AA6E4}">
                <adec:decorative xmlns:adec="http://schemas.microsoft.com/office/drawing/2017/decorative" val="1"/>
              </a:ext>
            </a:extLst>
          </p:cNvPr>
          <p:cNvCxnSpPr>
            <a:cxnSpLocks/>
          </p:cNvCxnSpPr>
          <p:nvPr/>
        </p:nvCxnSpPr>
        <p:spPr>
          <a:xfrm>
            <a:off x="418644" y="4081465"/>
            <a:ext cx="5501496"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2" name="Text Placeholder 4">
            <a:extLst>
              <a:ext uri="{FF2B5EF4-FFF2-40B4-BE49-F238E27FC236}">
                <a16:creationId xmlns:a16="http://schemas.microsoft.com/office/drawing/2014/main" id="{460A0EF6-FA0B-4D44-8315-ED90C5B93C73}"/>
              </a:ext>
            </a:extLst>
          </p:cNvPr>
          <p:cNvSpPr>
            <a:spLocks noGrp="1"/>
          </p:cNvSpPr>
          <p:nvPr>
            <p:ph type="body" sz="quarter" idx="45" hasCustomPrompt="1"/>
          </p:nvPr>
        </p:nvSpPr>
        <p:spPr>
          <a:xfrm>
            <a:off x="418644" y="4295788"/>
            <a:ext cx="5579310" cy="584775"/>
          </a:xfrm>
          <a:prstGeom prst="rect">
            <a:avLst/>
          </a:prstGeom>
        </p:spPr>
        <p:txBody>
          <a:bodyPr lIns="0" tIns="45720" rIns="0" bIns="45720"/>
          <a:lstStyle>
            <a:lvl1pPr marL="0" indent="0">
              <a:lnSpc>
                <a:spcPct val="100000"/>
              </a:lnSpc>
              <a:spcBef>
                <a:spcPts val="0"/>
              </a:spcBef>
              <a:spcAft>
                <a:spcPts val="600"/>
              </a:spcAft>
              <a:buFont typeface="Arial" panose="020B0604020202020204" pitchFamily="34" charset="0"/>
              <a:buNone/>
              <a:defRPr sz="16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dirty="0"/>
              <a:t>Body copy Segoe UI Regular 14/18. The quick brown fox jumps over the lazy dog. </a:t>
            </a:r>
          </a:p>
        </p:txBody>
      </p:sp>
      <p:cxnSp>
        <p:nvCxnSpPr>
          <p:cNvPr id="15" name="Straight Connector 14">
            <a:extLst>
              <a:ext uri="{FF2B5EF4-FFF2-40B4-BE49-F238E27FC236}">
                <a16:creationId xmlns:a16="http://schemas.microsoft.com/office/drawing/2014/main" id="{A637605A-2FAC-4994-ACEC-7082FD1D75A8}"/>
              </a:ext>
              <a:ext uri="{C183D7F6-B498-43B3-948B-1728B52AA6E4}">
                <adec:decorative xmlns:adec="http://schemas.microsoft.com/office/drawing/2017/decorative" val="1"/>
              </a:ext>
            </a:extLst>
          </p:cNvPr>
          <p:cNvCxnSpPr>
            <a:cxnSpLocks/>
          </p:cNvCxnSpPr>
          <p:nvPr/>
        </p:nvCxnSpPr>
        <p:spPr>
          <a:xfrm>
            <a:off x="418644" y="5094886"/>
            <a:ext cx="5501496"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 Placeholder 4">
            <a:extLst>
              <a:ext uri="{FF2B5EF4-FFF2-40B4-BE49-F238E27FC236}">
                <a16:creationId xmlns:a16="http://schemas.microsoft.com/office/drawing/2014/main" id="{5A88BE58-E914-49A7-B477-3DBF3F91D24F}"/>
              </a:ext>
            </a:extLst>
          </p:cNvPr>
          <p:cNvSpPr>
            <a:spLocks noGrp="1"/>
          </p:cNvSpPr>
          <p:nvPr>
            <p:ph type="body" sz="quarter" idx="46" hasCustomPrompt="1"/>
          </p:nvPr>
        </p:nvSpPr>
        <p:spPr>
          <a:xfrm>
            <a:off x="418644" y="5309208"/>
            <a:ext cx="5579310" cy="584775"/>
          </a:xfrm>
          <a:prstGeom prst="rect">
            <a:avLst/>
          </a:prstGeom>
        </p:spPr>
        <p:txBody>
          <a:bodyPr lIns="0" tIns="45720" rIns="0" bIns="45720"/>
          <a:lstStyle>
            <a:lvl1pPr marL="0" indent="0">
              <a:lnSpc>
                <a:spcPct val="100000"/>
              </a:lnSpc>
              <a:spcBef>
                <a:spcPts val="0"/>
              </a:spcBef>
              <a:spcAft>
                <a:spcPts val="600"/>
              </a:spcAft>
              <a:buFont typeface="Arial" panose="020B0604020202020204" pitchFamily="34" charset="0"/>
              <a:buNone/>
              <a:defRPr sz="16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dirty="0"/>
              <a:t>Body copy Segoe UI Regular 14/18. The quick brown fox jumps over the lazy dog. </a:t>
            </a:r>
          </a:p>
        </p:txBody>
      </p:sp>
      <p:sp>
        <p:nvSpPr>
          <p:cNvPr id="2" name="Rectangle 1">
            <a:extLst>
              <a:ext uri="{FF2B5EF4-FFF2-40B4-BE49-F238E27FC236}">
                <a16:creationId xmlns:a16="http://schemas.microsoft.com/office/drawing/2014/main" id="{56B6D240-D672-4F0A-95ED-D92FC8351E6D}"/>
              </a:ext>
              <a:ext uri="{C183D7F6-B498-43B3-948B-1728B52AA6E4}">
                <adec:decorative xmlns:adec="http://schemas.microsoft.com/office/drawing/2017/decorative" val="1"/>
              </a:ext>
            </a:extLst>
          </p:cNvPr>
          <p:cNvSpPr/>
          <p:nvPr/>
        </p:nvSpPr>
        <p:spPr bwMode="auto">
          <a:xfrm>
            <a:off x="6229842" y="1456896"/>
            <a:ext cx="5543514" cy="4960611"/>
          </a:xfrm>
          <a:prstGeom prst="rect">
            <a:avLst/>
          </a:prstGeom>
          <a:noFill/>
          <a:ln w="190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19" name="Picture Placeholder 7">
            <a:extLst>
              <a:ext uri="{FF2B5EF4-FFF2-40B4-BE49-F238E27FC236}">
                <a16:creationId xmlns:a16="http://schemas.microsoft.com/office/drawing/2014/main" id="{CA973F78-0779-41C2-98B4-4547D2CD7C11}"/>
              </a:ext>
            </a:extLst>
          </p:cNvPr>
          <p:cNvSpPr>
            <a:spLocks noGrp="1"/>
          </p:cNvSpPr>
          <p:nvPr>
            <p:ph type="pic" sz="quarter" idx="47" hasCustomPrompt="1"/>
          </p:nvPr>
        </p:nvSpPr>
        <p:spPr>
          <a:xfrm>
            <a:off x="6349678" y="1564130"/>
            <a:ext cx="5303845" cy="4746143"/>
          </a:xfrm>
          <a:prstGeom prst="rect">
            <a:avLst/>
          </a:prstGeom>
          <a:blipFill dpi="0" rotWithShape="1">
            <a:blip r:embed="rId2"/>
            <a:srcRect/>
            <a:stretch>
              <a:fillRect/>
            </a:stretch>
          </a:blipFill>
          <a:ln w="19050">
            <a:noFill/>
          </a:ln>
        </p:spPr>
        <p:txBody>
          <a:bodyPr anchor="ctr">
            <a:noAutofit/>
          </a:bodyPr>
          <a:lstStyle>
            <a:lvl1pPr marL="0" marR="0" indent="0" algn="ctr" defTabSz="914367"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372" b="1" kern="1200" spc="0" baseline="0" dirty="0" smtClean="0">
                <a:solidFill>
                  <a:schemeClr val="tx1"/>
                </a:solidFill>
                <a:latin typeface="+mn-lt"/>
                <a:ea typeface="+mn-ea"/>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Footer Placeholder 1">
            <a:extLst>
              <a:ext uri="{FF2B5EF4-FFF2-40B4-BE49-F238E27FC236}">
                <a16:creationId xmlns:a16="http://schemas.microsoft.com/office/drawing/2014/main" id="{B3B62F3E-D0DF-4A13-A005-3CCFDD6DFC1A}"/>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3718103982"/>
      </p:ext>
    </p:extLst>
  </p:cSld>
  <p:clrMapOvr>
    <a:masterClrMapping/>
  </p:clrMapOvr>
  <p:transition>
    <p:fade/>
  </p:transition>
  <p:hf sldNum="0" hdr="0" ftr="0" dt="0"/>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1_Photo layout with bullet text &amp; icon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9BB11B-CD9D-4B8D-B054-AE4D87B29C75}"/>
              </a:ext>
            </a:extLst>
          </p:cNvPr>
          <p:cNvSpPr>
            <a:spLocks noGrp="1"/>
          </p:cNvSpPr>
          <p:nvPr>
            <p:ph type="title" hasCustomPrompt="1"/>
          </p:nvPr>
        </p:nvSpPr>
        <p:spPr>
          <a:xfrm>
            <a:off x="418644" y="440494"/>
            <a:ext cx="5543516" cy="728448"/>
          </a:xfrm>
        </p:spPr>
        <p:txBody>
          <a:bodyPr/>
          <a:lstStyle>
            <a:lvl1pPr>
              <a:defRPr>
                <a:solidFill>
                  <a:schemeClr val="tx1"/>
                </a:solidFill>
              </a:defRPr>
            </a:lvl1pPr>
          </a:lstStyle>
          <a:p>
            <a:r>
              <a:rPr lang="en-US" dirty="0"/>
              <a:t>Photo layout 1</a:t>
            </a:r>
          </a:p>
        </p:txBody>
      </p:sp>
      <p:sp>
        <p:nvSpPr>
          <p:cNvPr id="6" name="Text Placeholder 3">
            <a:extLst>
              <a:ext uri="{FF2B5EF4-FFF2-40B4-BE49-F238E27FC236}">
                <a16:creationId xmlns:a16="http://schemas.microsoft.com/office/drawing/2014/main" id="{1E56201C-07C6-4B48-97C5-8ACFF3D0A97E}"/>
              </a:ext>
            </a:extLst>
          </p:cNvPr>
          <p:cNvSpPr>
            <a:spLocks noGrp="1"/>
          </p:cNvSpPr>
          <p:nvPr>
            <p:ph type="body" sz="quarter" idx="14" hasCustomPrompt="1"/>
          </p:nvPr>
        </p:nvSpPr>
        <p:spPr>
          <a:xfrm>
            <a:off x="418644" y="1709493"/>
            <a:ext cx="5579310" cy="369332"/>
          </a:xfrm>
          <a:prstGeom prst="rect">
            <a:avLst/>
          </a:prstGeom>
        </p:spPr>
        <p:txBody>
          <a:bodyPr wrap="square" lIns="0" tIns="0" rIns="0" bIns="0" anchor="b">
            <a:spAutoFit/>
          </a:bodyPr>
          <a:lstStyle>
            <a:lvl1pPr marL="0" indent="0">
              <a:lnSpc>
                <a:spcPct val="100000"/>
              </a:lnSpc>
              <a:buNone/>
              <a:defRPr lang="en-US" sz="2400" kern="1200" spc="0" baseline="0" dirty="0">
                <a:solidFill>
                  <a:schemeClr val="tx1"/>
                </a:solidFill>
                <a:latin typeface="+mj-lt"/>
                <a:ea typeface="+mn-ea"/>
                <a:cs typeface="+mn-cs"/>
              </a:defRPr>
            </a:lvl1pPr>
            <a:lvl2pPr marL="224097" indent="0">
              <a:buNone/>
              <a:defRPr/>
            </a:lvl2pPr>
            <a:lvl3pPr marL="448193" indent="0">
              <a:buNone/>
              <a:defRPr/>
            </a:lvl3pPr>
            <a:lvl4pPr marL="672290" indent="0">
              <a:buNone/>
              <a:defRPr/>
            </a:lvl4pPr>
            <a:lvl5pPr marL="896386" indent="0">
              <a:buNone/>
              <a:defRPr/>
            </a:lvl5pPr>
          </a:lstStyle>
          <a:p>
            <a:pPr lvl="0"/>
            <a:r>
              <a:rPr lang="en-US" dirty="0"/>
              <a:t>Subhead Segoe UI </a:t>
            </a:r>
            <a:r>
              <a:rPr lang="en-US" dirty="0" err="1"/>
              <a:t>Semibold</a:t>
            </a:r>
            <a:r>
              <a:rPr lang="en-US" dirty="0"/>
              <a:t> 20/24. </a:t>
            </a:r>
          </a:p>
        </p:txBody>
      </p:sp>
      <p:sp>
        <p:nvSpPr>
          <p:cNvPr id="16" name="Text Placeholder 4">
            <a:extLst>
              <a:ext uri="{FF2B5EF4-FFF2-40B4-BE49-F238E27FC236}">
                <a16:creationId xmlns:a16="http://schemas.microsoft.com/office/drawing/2014/main" id="{2B8FCD16-3426-8B48-803D-6B6E81EED213}"/>
              </a:ext>
            </a:extLst>
          </p:cNvPr>
          <p:cNvSpPr>
            <a:spLocks noGrp="1"/>
          </p:cNvSpPr>
          <p:nvPr>
            <p:ph type="body" sz="quarter" idx="42" hasCustomPrompt="1"/>
          </p:nvPr>
        </p:nvSpPr>
        <p:spPr>
          <a:xfrm>
            <a:off x="1422400" y="2267319"/>
            <a:ext cx="4575554" cy="584775"/>
          </a:xfrm>
          <a:prstGeom prst="rect">
            <a:avLst/>
          </a:prstGeom>
        </p:spPr>
        <p:txBody>
          <a:bodyPr lIns="0" tIns="45720" rIns="0" bIns="45720"/>
          <a:lstStyle>
            <a:lvl1pPr marL="0" indent="0">
              <a:lnSpc>
                <a:spcPct val="100000"/>
              </a:lnSpc>
              <a:spcBef>
                <a:spcPts val="0"/>
              </a:spcBef>
              <a:spcAft>
                <a:spcPts val="600"/>
              </a:spcAft>
              <a:buFont typeface="Arial" panose="020B0604020202020204" pitchFamily="34" charset="0"/>
              <a:buNone/>
              <a:defRPr sz="16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dirty="0"/>
              <a:t>Body copy Segoe UI Regular 14/18. The quick brown fox jumps over the lazy dog. </a:t>
            </a:r>
          </a:p>
        </p:txBody>
      </p:sp>
      <p:cxnSp>
        <p:nvCxnSpPr>
          <p:cNvPr id="10" name="Straight Connector 9">
            <a:extLst>
              <a:ext uri="{FF2B5EF4-FFF2-40B4-BE49-F238E27FC236}">
                <a16:creationId xmlns:a16="http://schemas.microsoft.com/office/drawing/2014/main" id="{7FA17B80-9C3D-4DD7-B924-02A9E3E600E1}"/>
              </a:ext>
              <a:ext uri="{C183D7F6-B498-43B3-948B-1728B52AA6E4}">
                <adec:decorative xmlns:adec="http://schemas.microsoft.com/office/drawing/2017/decorative" val="1"/>
              </a:ext>
            </a:extLst>
          </p:cNvPr>
          <p:cNvCxnSpPr>
            <a:cxnSpLocks/>
          </p:cNvCxnSpPr>
          <p:nvPr/>
        </p:nvCxnSpPr>
        <p:spPr>
          <a:xfrm>
            <a:off x="1422400" y="3066417"/>
            <a:ext cx="4497740"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4">
            <a:extLst>
              <a:ext uri="{FF2B5EF4-FFF2-40B4-BE49-F238E27FC236}">
                <a16:creationId xmlns:a16="http://schemas.microsoft.com/office/drawing/2014/main" id="{9FA36614-3522-794F-B70F-0659F06DAB3B}"/>
              </a:ext>
            </a:extLst>
          </p:cNvPr>
          <p:cNvSpPr>
            <a:spLocks noGrp="1"/>
          </p:cNvSpPr>
          <p:nvPr>
            <p:ph type="body" sz="quarter" idx="44" hasCustomPrompt="1"/>
          </p:nvPr>
        </p:nvSpPr>
        <p:spPr>
          <a:xfrm>
            <a:off x="1422400" y="3280740"/>
            <a:ext cx="4575554" cy="584775"/>
          </a:xfrm>
          <a:prstGeom prst="rect">
            <a:avLst/>
          </a:prstGeom>
        </p:spPr>
        <p:txBody>
          <a:bodyPr lIns="0" tIns="45720" rIns="0" bIns="45720"/>
          <a:lstStyle>
            <a:lvl1pPr marL="0" indent="0">
              <a:lnSpc>
                <a:spcPct val="100000"/>
              </a:lnSpc>
              <a:spcBef>
                <a:spcPts val="0"/>
              </a:spcBef>
              <a:spcAft>
                <a:spcPts val="600"/>
              </a:spcAft>
              <a:buFont typeface="Arial" panose="020B0604020202020204" pitchFamily="34" charset="0"/>
              <a:buNone/>
              <a:defRPr sz="16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dirty="0"/>
              <a:t>Body copy Segoe UI Regular 14/18. The quick brown fox jumps over the lazy dog. </a:t>
            </a:r>
          </a:p>
        </p:txBody>
      </p:sp>
      <p:cxnSp>
        <p:nvCxnSpPr>
          <p:cNvPr id="11" name="Straight Connector 10">
            <a:extLst>
              <a:ext uri="{FF2B5EF4-FFF2-40B4-BE49-F238E27FC236}">
                <a16:creationId xmlns:a16="http://schemas.microsoft.com/office/drawing/2014/main" id="{3FD3D5BB-5B0F-44DE-B4B8-000A681CEA94}"/>
              </a:ext>
              <a:ext uri="{C183D7F6-B498-43B3-948B-1728B52AA6E4}">
                <adec:decorative xmlns:adec="http://schemas.microsoft.com/office/drawing/2017/decorative" val="1"/>
              </a:ext>
            </a:extLst>
          </p:cNvPr>
          <p:cNvCxnSpPr>
            <a:cxnSpLocks/>
          </p:cNvCxnSpPr>
          <p:nvPr/>
        </p:nvCxnSpPr>
        <p:spPr>
          <a:xfrm>
            <a:off x="1422400" y="4079838"/>
            <a:ext cx="4497740"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2" name="Text Placeholder 4">
            <a:extLst>
              <a:ext uri="{FF2B5EF4-FFF2-40B4-BE49-F238E27FC236}">
                <a16:creationId xmlns:a16="http://schemas.microsoft.com/office/drawing/2014/main" id="{460A0EF6-FA0B-4D44-8315-ED90C5B93C73}"/>
              </a:ext>
            </a:extLst>
          </p:cNvPr>
          <p:cNvSpPr>
            <a:spLocks noGrp="1"/>
          </p:cNvSpPr>
          <p:nvPr>
            <p:ph type="body" sz="quarter" idx="45" hasCustomPrompt="1"/>
          </p:nvPr>
        </p:nvSpPr>
        <p:spPr>
          <a:xfrm>
            <a:off x="1422400" y="4294161"/>
            <a:ext cx="4575554" cy="584775"/>
          </a:xfrm>
          <a:prstGeom prst="rect">
            <a:avLst/>
          </a:prstGeom>
        </p:spPr>
        <p:txBody>
          <a:bodyPr lIns="0" tIns="45720" rIns="0" bIns="45720"/>
          <a:lstStyle>
            <a:lvl1pPr marL="0" indent="0">
              <a:lnSpc>
                <a:spcPct val="100000"/>
              </a:lnSpc>
              <a:spcBef>
                <a:spcPts val="0"/>
              </a:spcBef>
              <a:spcAft>
                <a:spcPts val="600"/>
              </a:spcAft>
              <a:buFont typeface="Arial" panose="020B0604020202020204" pitchFamily="34" charset="0"/>
              <a:buNone/>
              <a:defRPr sz="16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dirty="0"/>
              <a:t>Body copy Segoe UI Regular 14/18. The quick brown fox jumps over the lazy dog. </a:t>
            </a:r>
          </a:p>
        </p:txBody>
      </p:sp>
      <p:cxnSp>
        <p:nvCxnSpPr>
          <p:cNvPr id="15" name="Straight Connector 14">
            <a:extLst>
              <a:ext uri="{FF2B5EF4-FFF2-40B4-BE49-F238E27FC236}">
                <a16:creationId xmlns:a16="http://schemas.microsoft.com/office/drawing/2014/main" id="{A637605A-2FAC-4994-ACEC-7082FD1D75A8}"/>
              </a:ext>
              <a:ext uri="{C183D7F6-B498-43B3-948B-1728B52AA6E4}">
                <adec:decorative xmlns:adec="http://schemas.microsoft.com/office/drawing/2017/decorative" val="1"/>
              </a:ext>
            </a:extLst>
          </p:cNvPr>
          <p:cNvCxnSpPr>
            <a:cxnSpLocks/>
          </p:cNvCxnSpPr>
          <p:nvPr/>
        </p:nvCxnSpPr>
        <p:spPr>
          <a:xfrm>
            <a:off x="1422400" y="5093259"/>
            <a:ext cx="4497740"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 Placeholder 4">
            <a:extLst>
              <a:ext uri="{FF2B5EF4-FFF2-40B4-BE49-F238E27FC236}">
                <a16:creationId xmlns:a16="http://schemas.microsoft.com/office/drawing/2014/main" id="{5A88BE58-E914-49A7-B477-3DBF3F91D24F}"/>
              </a:ext>
            </a:extLst>
          </p:cNvPr>
          <p:cNvSpPr>
            <a:spLocks noGrp="1"/>
          </p:cNvSpPr>
          <p:nvPr>
            <p:ph type="body" sz="quarter" idx="46" hasCustomPrompt="1"/>
          </p:nvPr>
        </p:nvSpPr>
        <p:spPr>
          <a:xfrm>
            <a:off x="1422400" y="5307581"/>
            <a:ext cx="4575554" cy="584775"/>
          </a:xfrm>
          <a:prstGeom prst="rect">
            <a:avLst/>
          </a:prstGeom>
        </p:spPr>
        <p:txBody>
          <a:bodyPr lIns="0" tIns="45720" rIns="0" bIns="45720"/>
          <a:lstStyle>
            <a:lvl1pPr marL="0" indent="0">
              <a:lnSpc>
                <a:spcPct val="100000"/>
              </a:lnSpc>
              <a:spcBef>
                <a:spcPts val="0"/>
              </a:spcBef>
              <a:spcAft>
                <a:spcPts val="600"/>
              </a:spcAft>
              <a:buFont typeface="Arial" panose="020B0604020202020204" pitchFamily="34" charset="0"/>
              <a:buNone/>
              <a:defRPr sz="16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dirty="0"/>
              <a:t>Body copy Segoe UI Regular 14/18. The quick brown fox jumps over the lazy dog. </a:t>
            </a:r>
          </a:p>
        </p:txBody>
      </p:sp>
      <p:sp>
        <p:nvSpPr>
          <p:cNvPr id="8" name="Picture Placeholder 7">
            <a:extLst>
              <a:ext uri="{FF2B5EF4-FFF2-40B4-BE49-F238E27FC236}">
                <a16:creationId xmlns:a16="http://schemas.microsoft.com/office/drawing/2014/main" id="{7193607F-5D7C-414A-BD66-EADF11B22CA7}"/>
              </a:ext>
            </a:extLst>
          </p:cNvPr>
          <p:cNvSpPr>
            <a:spLocks noGrp="1"/>
          </p:cNvSpPr>
          <p:nvPr>
            <p:ph type="pic" sz="quarter" idx="15" hasCustomPrompt="1"/>
          </p:nvPr>
        </p:nvSpPr>
        <p:spPr>
          <a:xfrm>
            <a:off x="6229842" y="-1"/>
            <a:ext cx="5973053" cy="6858001"/>
          </a:xfrm>
          <a:prstGeom prst="rect">
            <a:avLst/>
          </a:prstGeom>
          <a:blipFill>
            <a:blip r:embed="rId2"/>
            <a:stretch>
              <a:fillRect/>
            </a:stretch>
          </a:blipFill>
        </p:spPr>
        <p:txBody>
          <a:bodyPr anchor="ctr">
            <a:noAutofit/>
          </a:bodyPr>
          <a:lstStyle>
            <a:lvl1pPr marL="0" marR="0" indent="0" algn="ctr" defTabSz="914367"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372" b="1" kern="1200" spc="0" baseline="0" dirty="0" smtClean="0">
                <a:solidFill>
                  <a:schemeClr val="tx1"/>
                </a:solidFill>
                <a:latin typeface="+mn-lt"/>
                <a:ea typeface="+mn-ea"/>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2" name="Footer Placeholder 1">
            <a:extLst>
              <a:ext uri="{FF2B5EF4-FFF2-40B4-BE49-F238E27FC236}">
                <a16:creationId xmlns:a16="http://schemas.microsoft.com/office/drawing/2014/main" id="{5F6EB83D-C2A5-4189-B12B-1320B6ADB9B8}"/>
              </a:ext>
            </a:extLst>
          </p:cNvPr>
          <p:cNvSpPr txBox="1">
            <a:spLocks/>
          </p:cNvSpPr>
          <p:nvPr/>
        </p:nvSpPr>
        <p:spPr>
          <a:xfrm>
            <a:off x="418644"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l"/>
            <a:r>
              <a:rPr lang="en-US" dirty="0"/>
              <a:t>© Copyright Microsoft Corporation. All rights reserved.</a:t>
            </a:r>
          </a:p>
        </p:txBody>
      </p:sp>
    </p:spTree>
    <p:extLst>
      <p:ext uri="{BB962C8B-B14F-4D97-AF65-F5344CB8AC3E}">
        <p14:creationId xmlns:p14="http://schemas.microsoft.com/office/powerpoint/2010/main" val="704943207"/>
      </p:ext>
    </p:extLst>
  </p:cSld>
  <p:clrMapOvr>
    <a:masterClrMapping/>
  </p:clrMapOvr>
  <p:transition>
    <p:fade/>
  </p:transition>
  <p:hf sldNum="0" hdr="0" ftr="0" dt="0"/>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Photo layout with 4 rows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9BB11B-CD9D-4B8D-B054-AE4D87B29C75}"/>
              </a:ext>
            </a:extLst>
          </p:cNvPr>
          <p:cNvSpPr>
            <a:spLocks noGrp="1"/>
          </p:cNvSpPr>
          <p:nvPr>
            <p:ph type="title" hasCustomPrompt="1"/>
          </p:nvPr>
        </p:nvSpPr>
        <p:spPr>
          <a:xfrm>
            <a:off x="418644" y="440494"/>
            <a:ext cx="11354712" cy="728448"/>
          </a:xfrm>
        </p:spPr>
        <p:txBody>
          <a:bodyPr/>
          <a:lstStyle>
            <a:lvl1pPr>
              <a:defRPr>
                <a:solidFill>
                  <a:schemeClr val="tx1"/>
                </a:solidFill>
              </a:defRPr>
            </a:lvl1pPr>
          </a:lstStyle>
          <a:p>
            <a:r>
              <a:rPr lang="en-US" dirty="0"/>
              <a:t>Photo layout 1</a:t>
            </a:r>
          </a:p>
        </p:txBody>
      </p:sp>
      <p:sp>
        <p:nvSpPr>
          <p:cNvPr id="16" name="Text Placeholder 4">
            <a:extLst>
              <a:ext uri="{FF2B5EF4-FFF2-40B4-BE49-F238E27FC236}">
                <a16:creationId xmlns:a16="http://schemas.microsoft.com/office/drawing/2014/main" id="{2B8FCD16-3426-8B48-803D-6B6E81EED213}"/>
              </a:ext>
            </a:extLst>
          </p:cNvPr>
          <p:cNvSpPr>
            <a:spLocks noGrp="1"/>
          </p:cNvSpPr>
          <p:nvPr>
            <p:ph type="body" sz="quarter" idx="42" hasCustomPrompt="1"/>
          </p:nvPr>
        </p:nvSpPr>
        <p:spPr>
          <a:xfrm>
            <a:off x="418644" y="1456897"/>
            <a:ext cx="5579310" cy="1128821"/>
          </a:xfrm>
          <a:prstGeom prst="rect">
            <a:avLst/>
          </a:prstGeom>
        </p:spPr>
        <p:txBody>
          <a:bodyPr lIns="0" tIns="45720" rIns="0" bIns="45720" anchor="ctr">
            <a:noAutofit/>
          </a:bodyPr>
          <a:lstStyle>
            <a:lvl1pPr marL="0" indent="0">
              <a:lnSpc>
                <a:spcPct val="100000"/>
              </a:lnSpc>
              <a:spcBef>
                <a:spcPts val="0"/>
              </a:spcBef>
              <a:buFont typeface="Arial" panose="020B0604020202020204" pitchFamily="34" charset="0"/>
              <a:buNone/>
              <a:defRPr sz="16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a:t>Body copy Segoe UI Regular 14/18. The quick brown fox jumps over the lazy dog. The quick brown fox jumps over the lazy dog. The quick brown fox jumps over the lazy dog.</a:t>
            </a:r>
          </a:p>
        </p:txBody>
      </p:sp>
      <p:sp>
        <p:nvSpPr>
          <p:cNvPr id="18" name="Text Placeholder 4">
            <a:extLst>
              <a:ext uri="{FF2B5EF4-FFF2-40B4-BE49-F238E27FC236}">
                <a16:creationId xmlns:a16="http://schemas.microsoft.com/office/drawing/2014/main" id="{9FA36614-3522-794F-B70F-0659F06DAB3B}"/>
              </a:ext>
            </a:extLst>
          </p:cNvPr>
          <p:cNvSpPr>
            <a:spLocks noGrp="1"/>
          </p:cNvSpPr>
          <p:nvPr>
            <p:ph type="body" sz="quarter" idx="44" hasCustomPrompt="1"/>
          </p:nvPr>
        </p:nvSpPr>
        <p:spPr>
          <a:xfrm>
            <a:off x="418644" y="2734160"/>
            <a:ext cx="5579310" cy="1128821"/>
          </a:xfrm>
          <a:prstGeom prst="rect">
            <a:avLst/>
          </a:prstGeom>
        </p:spPr>
        <p:txBody>
          <a:bodyPr lIns="0" tIns="45720" rIns="0" bIns="45720" anchor="ctr">
            <a:noAutofit/>
          </a:bodyPr>
          <a:lstStyle>
            <a:lvl1pPr marL="0" indent="0">
              <a:lnSpc>
                <a:spcPct val="100000"/>
              </a:lnSpc>
              <a:spcBef>
                <a:spcPts val="0"/>
              </a:spcBef>
              <a:buFont typeface="Arial" panose="020B0604020202020204" pitchFamily="34" charset="0"/>
              <a:buNone/>
              <a:defRPr sz="16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a:t>Body copy Segoe UI Regular 14/18. The quick brown fox jumps over the lazy dog. The quick brown fox jumps over the lazy dog. The quick brown fox jumps over the lazy dog.</a:t>
            </a:r>
          </a:p>
        </p:txBody>
      </p:sp>
      <p:sp>
        <p:nvSpPr>
          <p:cNvPr id="15" name="Text Placeholder 4">
            <a:extLst>
              <a:ext uri="{FF2B5EF4-FFF2-40B4-BE49-F238E27FC236}">
                <a16:creationId xmlns:a16="http://schemas.microsoft.com/office/drawing/2014/main" id="{7C7AB201-5BBE-4D8C-A466-367843FF4F01}"/>
              </a:ext>
            </a:extLst>
          </p:cNvPr>
          <p:cNvSpPr>
            <a:spLocks noGrp="1"/>
          </p:cNvSpPr>
          <p:nvPr>
            <p:ph type="body" sz="quarter" idx="45" hasCustomPrompt="1"/>
          </p:nvPr>
        </p:nvSpPr>
        <p:spPr>
          <a:xfrm>
            <a:off x="418644" y="4011423"/>
            <a:ext cx="5579310" cy="1128821"/>
          </a:xfrm>
          <a:prstGeom prst="rect">
            <a:avLst/>
          </a:prstGeom>
        </p:spPr>
        <p:txBody>
          <a:bodyPr lIns="0" tIns="45720" rIns="0" bIns="45720" anchor="ctr">
            <a:noAutofit/>
          </a:bodyPr>
          <a:lstStyle>
            <a:lvl1pPr marL="0" indent="0">
              <a:lnSpc>
                <a:spcPct val="100000"/>
              </a:lnSpc>
              <a:spcBef>
                <a:spcPts val="0"/>
              </a:spcBef>
              <a:buFont typeface="Arial" panose="020B0604020202020204" pitchFamily="34" charset="0"/>
              <a:buNone/>
              <a:defRPr sz="16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a:t>Body copy Segoe UI Regular 14/18. The quick brown fox jumps over the lazy dog. The quick brown fox jumps over the lazy dog. The quick brown fox jumps over the lazy dog.</a:t>
            </a:r>
          </a:p>
        </p:txBody>
      </p:sp>
      <p:sp>
        <p:nvSpPr>
          <p:cNvPr id="19" name="Text Placeholder 4">
            <a:extLst>
              <a:ext uri="{FF2B5EF4-FFF2-40B4-BE49-F238E27FC236}">
                <a16:creationId xmlns:a16="http://schemas.microsoft.com/office/drawing/2014/main" id="{FAB025A3-3CCD-40EA-99F1-A41DBE40973C}"/>
              </a:ext>
            </a:extLst>
          </p:cNvPr>
          <p:cNvSpPr>
            <a:spLocks noGrp="1"/>
          </p:cNvSpPr>
          <p:nvPr>
            <p:ph type="body" sz="quarter" idx="46" hasCustomPrompt="1"/>
          </p:nvPr>
        </p:nvSpPr>
        <p:spPr>
          <a:xfrm>
            <a:off x="418644" y="5288687"/>
            <a:ext cx="5579310" cy="1128821"/>
          </a:xfrm>
          <a:prstGeom prst="rect">
            <a:avLst/>
          </a:prstGeom>
        </p:spPr>
        <p:txBody>
          <a:bodyPr lIns="0" tIns="45720" rIns="0" bIns="45720" anchor="ctr">
            <a:noAutofit/>
          </a:bodyPr>
          <a:lstStyle>
            <a:lvl1pPr marL="0" indent="0">
              <a:lnSpc>
                <a:spcPct val="100000"/>
              </a:lnSpc>
              <a:spcBef>
                <a:spcPts val="0"/>
              </a:spcBef>
              <a:buFont typeface="Arial" panose="020B0604020202020204" pitchFamily="34" charset="0"/>
              <a:buNone/>
              <a:defRPr sz="16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a:t>Body copy Segoe UI Regular 14/18. The quick brown fox jumps over the lazy dog. The quick brown fox jumps over the lazy dog. The quick brown fox jumps over the lazy dog.</a:t>
            </a:r>
          </a:p>
        </p:txBody>
      </p:sp>
      <p:sp>
        <p:nvSpPr>
          <p:cNvPr id="2" name="Rectangle 1">
            <a:extLst>
              <a:ext uri="{FF2B5EF4-FFF2-40B4-BE49-F238E27FC236}">
                <a16:creationId xmlns:a16="http://schemas.microsoft.com/office/drawing/2014/main" id="{680D905E-E7A9-44EC-830B-323C290AAA27}"/>
              </a:ext>
              <a:ext uri="{C183D7F6-B498-43B3-948B-1728B52AA6E4}">
                <adec:decorative xmlns:adec="http://schemas.microsoft.com/office/drawing/2017/decorative" val="1"/>
              </a:ext>
            </a:extLst>
          </p:cNvPr>
          <p:cNvSpPr/>
          <p:nvPr/>
        </p:nvSpPr>
        <p:spPr bwMode="auto">
          <a:xfrm>
            <a:off x="6229842" y="1456896"/>
            <a:ext cx="5543514" cy="4960611"/>
          </a:xfrm>
          <a:prstGeom prst="rect">
            <a:avLst/>
          </a:prstGeom>
          <a:noFill/>
          <a:ln w="190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8" name="Picture Placeholder 7">
            <a:extLst>
              <a:ext uri="{FF2B5EF4-FFF2-40B4-BE49-F238E27FC236}">
                <a16:creationId xmlns:a16="http://schemas.microsoft.com/office/drawing/2014/main" id="{7193607F-5D7C-414A-BD66-EADF11B22CA7}"/>
              </a:ext>
            </a:extLst>
          </p:cNvPr>
          <p:cNvSpPr>
            <a:spLocks noGrp="1"/>
          </p:cNvSpPr>
          <p:nvPr>
            <p:ph type="pic" sz="quarter" idx="15" hasCustomPrompt="1"/>
          </p:nvPr>
        </p:nvSpPr>
        <p:spPr>
          <a:xfrm>
            <a:off x="6349678" y="1564130"/>
            <a:ext cx="5303845" cy="4746143"/>
          </a:xfrm>
          <a:prstGeom prst="rect">
            <a:avLst/>
          </a:prstGeom>
          <a:blipFill dpi="0" rotWithShape="1">
            <a:blip r:embed="rId2"/>
            <a:srcRect/>
            <a:stretch>
              <a:fillRect/>
            </a:stretch>
          </a:blipFill>
          <a:ln w="19050">
            <a:noFill/>
          </a:ln>
        </p:spPr>
        <p:txBody>
          <a:bodyPr anchor="ctr">
            <a:noAutofit/>
          </a:bodyPr>
          <a:lstStyle>
            <a:lvl1pPr marL="0" marR="0" indent="0" algn="ctr" defTabSz="914367"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372" b="1" kern="1200" spc="0" baseline="0" dirty="0" smtClean="0">
                <a:solidFill>
                  <a:schemeClr val="tx1"/>
                </a:solidFill>
                <a:latin typeface="+mn-lt"/>
                <a:ea typeface="+mn-ea"/>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cxnSp>
        <p:nvCxnSpPr>
          <p:cNvPr id="9" name="Straight Connector 8">
            <a:extLst>
              <a:ext uri="{FF2B5EF4-FFF2-40B4-BE49-F238E27FC236}">
                <a16:creationId xmlns:a16="http://schemas.microsoft.com/office/drawing/2014/main" id="{5E2F051F-FAD1-40B7-AD8D-86ACA838D32B}"/>
              </a:ext>
              <a:ext uri="{C183D7F6-B498-43B3-948B-1728B52AA6E4}">
                <adec:decorative xmlns:adec="http://schemas.microsoft.com/office/drawing/2017/decorative" val="1"/>
              </a:ext>
            </a:extLst>
          </p:cNvPr>
          <p:cNvCxnSpPr>
            <a:cxnSpLocks/>
          </p:cNvCxnSpPr>
          <p:nvPr/>
        </p:nvCxnSpPr>
        <p:spPr>
          <a:xfrm>
            <a:off x="418644" y="2660048"/>
            <a:ext cx="5501496"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8966B79-BC7C-4DB8-80D4-01380DB97330}"/>
              </a:ext>
              <a:ext uri="{C183D7F6-B498-43B3-948B-1728B52AA6E4}">
                <adec:decorative xmlns:adec="http://schemas.microsoft.com/office/drawing/2017/decorative" val="1"/>
              </a:ext>
            </a:extLst>
          </p:cNvPr>
          <p:cNvCxnSpPr>
            <a:cxnSpLocks/>
          </p:cNvCxnSpPr>
          <p:nvPr/>
        </p:nvCxnSpPr>
        <p:spPr>
          <a:xfrm>
            <a:off x="418644" y="3937131"/>
            <a:ext cx="5501496"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69D048A-1B0B-4837-8CE2-BD16F3AE2B1C}"/>
              </a:ext>
              <a:ext uri="{C183D7F6-B498-43B3-948B-1728B52AA6E4}">
                <adec:decorative xmlns:adec="http://schemas.microsoft.com/office/drawing/2017/decorative" val="1"/>
              </a:ext>
            </a:extLst>
          </p:cNvPr>
          <p:cNvCxnSpPr>
            <a:cxnSpLocks/>
          </p:cNvCxnSpPr>
          <p:nvPr/>
        </p:nvCxnSpPr>
        <p:spPr>
          <a:xfrm>
            <a:off x="418644" y="5214214"/>
            <a:ext cx="5501496"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 name="Footer Placeholder 1">
            <a:extLst>
              <a:ext uri="{FF2B5EF4-FFF2-40B4-BE49-F238E27FC236}">
                <a16:creationId xmlns:a16="http://schemas.microsoft.com/office/drawing/2014/main" id="{B394CE8A-C8F7-40DD-84CF-FE592D7BC2D8}"/>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892351001"/>
      </p:ext>
    </p:extLst>
  </p:cSld>
  <p:clrMapOvr>
    <a:masterClrMapping/>
  </p:clrMapOvr>
  <p:transition>
    <p:fade/>
  </p:transition>
  <p:hf sldNum="0" hdr="0" ftr="0" dt="0"/>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Photo layout with gray filled tex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9BB11B-CD9D-4B8D-B054-AE4D87B29C75}"/>
              </a:ext>
            </a:extLst>
          </p:cNvPr>
          <p:cNvSpPr>
            <a:spLocks noGrp="1"/>
          </p:cNvSpPr>
          <p:nvPr>
            <p:ph type="title" hasCustomPrompt="1"/>
          </p:nvPr>
        </p:nvSpPr>
        <p:spPr>
          <a:xfrm>
            <a:off x="418643" y="440494"/>
            <a:ext cx="11354714" cy="728448"/>
          </a:xfrm>
        </p:spPr>
        <p:txBody>
          <a:bodyPr/>
          <a:lstStyle>
            <a:lvl1pPr>
              <a:defRPr>
                <a:solidFill>
                  <a:schemeClr val="tx1"/>
                </a:solidFill>
              </a:defRPr>
            </a:lvl1pPr>
          </a:lstStyle>
          <a:p>
            <a:r>
              <a:rPr lang="en-US" dirty="0"/>
              <a:t>Photo layout 1</a:t>
            </a:r>
          </a:p>
        </p:txBody>
      </p:sp>
      <p:sp>
        <p:nvSpPr>
          <p:cNvPr id="16" name="Text Placeholder 4">
            <a:extLst>
              <a:ext uri="{FF2B5EF4-FFF2-40B4-BE49-F238E27FC236}">
                <a16:creationId xmlns:a16="http://schemas.microsoft.com/office/drawing/2014/main" id="{2B8FCD16-3426-8B48-803D-6B6E81EED213}"/>
              </a:ext>
            </a:extLst>
          </p:cNvPr>
          <p:cNvSpPr>
            <a:spLocks noGrp="1"/>
          </p:cNvSpPr>
          <p:nvPr>
            <p:ph type="body" sz="quarter" idx="42" hasCustomPrompt="1"/>
          </p:nvPr>
        </p:nvSpPr>
        <p:spPr>
          <a:xfrm>
            <a:off x="418644" y="1456897"/>
            <a:ext cx="5579310" cy="1128821"/>
          </a:xfrm>
          <a:prstGeom prst="rect">
            <a:avLst/>
          </a:prstGeom>
          <a:solidFill>
            <a:schemeClr val="bg1">
              <a:lumMod val="95000"/>
            </a:schemeClr>
          </a:solidFill>
        </p:spPr>
        <p:txBody>
          <a:bodyPr lIns="137160" tIns="91440" rIns="137160" bIns="91440" anchor="ctr">
            <a:noAutofit/>
          </a:bodyPr>
          <a:lstStyle>
            <a:lvl1pPr marL="0" indent="0">
              <a:lnSpc>
                <a:spcPct val="100000"/>
              </a:lnSpc>
              <a:spcBef>
                <a:spcPts val="0"/>
              </a:spcBef>
              <a:buFont typeface="Arial" panose="020B0604020202020204" pitchFamily="34" charset="0"/>
              <a:buNone/>
              <a:defRPr sz="16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dirty="0"/>
              <a:t>Body copy Segoe UI Regular 14/18. The quick brown fox jumps over the lazy dog. The quick brown fox jumps over the lazy dog. The quick brown fox jumps over the lazy dog.</a:t>
            </a:r>
          </a:p>
        </p:txBody>
      </p:sp>
      <p:sp>
        <p:nvSpPr>
          <p:cNvPr id="18" name="Text Placeholder 4">
            <a:extLst>
              <a:ext uri="{FF2B5EF4-FFF2-40B4-BE49-F238E27FC236}">
                <a16:creationId xmlns:a16="http://schemas.microsoft.com/office/drawing/2014/main" id="{9FA36614-3522-794F-B70F-0659F06DAB3B}"/>
              </a:ext>
            </a:extLst>
          </p:cNvPr>
          <p:cNvSpPr>
            <a:spLocks noGrp="1"/>
          </p:cNvSpPr>
          <p:nvPr>
            <p:ph type="body" sz="quarter" idx="44" hasCustomPrompt="1"/>
          </p:nvPr>
        </p:nvSpPr>
        <p:spPr>
          <a:xfrm>
            <a:off x="418644" y="2734160"/>
            <a:ext cx="5579310" cy="1128821"/>
          </a:xfrm>
          <a:prstGeom prst="rect">
            <a:avLst/>
          </a:prstGeom>
          <a:solidFill>
            <a:schemeClr val="bg1">
              <a:lumMod val="95000"/>
            </a:schemeClr>
          </a:solidFill>
        </p:spPr>
        <p:txBody>
          <a:bodyPr lIns="137160" tIns="91440" rIns="137160" bIns="91440" anchor="ctr">
            <a:noAutofit/>
          </a:bodyPr>
          <a:lstStyle>
            <a:lvl1pPr marL="0" indent="0">
              <a:lnSpc>
                <a:spcPct val="100000"/>
              </a:lnSpc>
              <a:spcBef>
                <a:spcPts val="0"/>
              </a:spcBef>
              <a:buFont typeface="Arial" panose="020B0604020202020204" pitchFamily="34" charset="0"/>
              <a:buNone/>
              <a:defRPr sz="16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a:t>Body copy Segoe UI Regular 14/18. The quick brown fox jumps over the lazy dog. The quick brown fox jumps over the lazy dog. The quick brown fox jumps over the lazy dog.</a:t>
            </a:r>
          </a:p>
        </p:txBody>
      </p:sp>
      <p:sp>
        <p:nvSpPr>
          <p:cNvPr id="15" name="Text Placeholder 4">
            <a:extLst>
              <a:ext uri="{FF2B5EF4-FFF2-40B4-BE49-F238E27FC236}">
                <a16:creationId xmlns:a16="http://schemas.microsoft.com/office/drawing/2014/main" id="{7C7AB201-5BBE-4D8C-A466-367843FF4F01}"/>
              </a:ext>
            </a:extLst>
          </p:cNvPr>
          <p:cNvSpPr>
            <a:spLocks noGrp="1"/>
          </p:cNvSpPr>
          <p:nvPr>
            <p:ph type="body" sz="quarter" idx="45" hasCustomPrompt="1"/>
          </p:nvPr>
        </p:nvSpPr>
        <p:spPr>
          <a:xfrm>
            <a:off x="418644" y="4011423"/>
            <a:ext cx="5579310" cy="1128821"/>
          </a:xfrm>
          <a:prstGeom prst="rect">
            <a:avLst/>
          </a:prstGeom>
          <a:solidFill>
            <a:schemeClr val="bg1">
              <a:lumMod val="95000"/>
            </a:schemeClr>
          </a:solidFill>
        </p:spPr>
        <p:txBody>
          <a:bodyPr lIns="137160" tIns="91440" rIns="137160" bIns="91440" anchor="ctr">
            <a:noAutofit/>
          </a:bodyPr>
          <a:lstStyle>
            <a:lvl1pPr marL="0" indent="0">
              <a:lnSpc>
                <a:spcPct val="100000"/>
              </a:lnSpc>
              <a:spcBef>
                <a:spcPts val="0"/>
              </a:spcBef>
              <a:buFont typeface="Arial" panose="020B0604020202020204" pitchFamily="34" charset="0"/>
              <a:buNone/>
              <a:defRPr sz="16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a:t>Body copy Segoe UI Regular 14/18. The quick brown fox jumps over the lazy dog. The quick brown fox jumps over the lazy dog. The quick brown fox jumps over the lazy dog.</a:t>
            </a:r>
          </a:p>
        </p:txBody>
      </p:sp>
      <p:sp>
        <p:nvSpPr>
          <p:cNvPr id="19" name="Text Placeholder 4">
            <a:extLst>
              <a:ext uri="{FF2B5EF4-FFF2-40B4-BE49-F238E27FC236}">
                <a16:creationId xmlns:a16="http://schemas.microsoft.com/office/drawing/2014/main" id="{FAB025A3-3CCD-40EA-99F1-A41DBE40973C}"/>
              </a:ext>
            </a:extLst>
          </p:cNvPr>
          <p:cNvSpPr>
            <a:spLocks noGrp="1"/>
          </p:cNvSpPr>
          <p:nvPr>
            <p:ph type="body" sz="quarter" idx="46" hasCustomPrompt="1"/>
          </p:nvPr>
        </p:nvSpPr>
        <p:spPr>
          <a:xfrm>
            <a:off x="418644" y="5288687"/>
            <a:ext cx="5579310" cy="1128821"/>
          </a:xfrm>
          <a:prstGeom prst="rect">
            <a:avLst/>
          </a:prstGeom>
          <a:solidFill>
            <a:schemeClr val="bg1">
              <a:lumMod val="95000"/>
            </a:schemeClr>
          </a:solidFill>
        </p:spPr>
        <p:txBody>
          <a:bodyPr lIns="137160" tIns="91440" rIns="137160" bIns="91440" anchor="ctr">
            <a:noAutofit/>
          </a:bodyPr>
          <a:lstStyle>
            <a:lvl1pPr marL="0" indent="0">
              <a:lnSpc>
                <a:spcPct val="100000"/>
              </a:lnSpc>
              <a:spcBef>
                <a:spcPts val="0"/>
              </a:spcBef>
              <a:buFont typeface="Arial" panose="020B0604020202020204" pitchFamily="34" charset="0"/>
              <a:buNone/>
              <a:defRPr sz="16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a:t>Body copy Segoe UI Regular 14/18. The quick brown fox jumps over the lazy dog. The quick brown fox jumps over the lazy dog. The quick brown fox jumps over the lazy dog.</a:t>
            </a:r>
          </a:p>
        </p:txBody>
      </p:sp>
      <p:sp>
        <p:nvSpPr>
          <p:cNvPr id="3" name="Rectangle 2">
            <a:extLst>
              <a:ext uri="{FF2B5EF4-FFF2-40B4-BE49-F238E27FC236}">
                <a16:creationId xmlns:a16="http://schemas.microsoft.com/office/drawing/2014/main" id="{0F6F2449-CE4A-4880-A860-78E767F6EFFC}"/>
              </a:ext>
              <a:ext uri="{C183D7F6-B498-43B3-948B-1728B52AA6E4}">
                <adec:decorative xmlns:adec="http://schemas.microsoft.com/office/drawing/2017/decorative" val="1"/>
              </a:ext>
            </a:extLst>
          </p:cNvPr>
          <p:cNvSpPr/>
          <p:nvPr/>
        </p:nvSpPr>
        <p:spPr bwMode="auto">
          <a:xfrm>
            <a:off x="6229842" y="1456896"/>
            <a:ext cx="5543514" cy="4960611"/>
          </a:xfrm>
          <a:prstGeom prst="rect">
            <a:avLst/>
          </a:prstGeom>
          <a:noFill/>
          <a:ln w="190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8" name="Picture Placeholder 7">
            <a:extLst>
              <a:ext uri="{FF2B5EF4-FFF2-40B4-BE49-F238E27FC236}">
                <a16:creationId xmlns:a16="http://schemas.microsoft.com/office/drawing/2014/main" id="{7193607F-5D7C-414A-BD66-EADF11B22CA7}"/>
              </a:ext>
            </a:extLst>
          </p:cNvPr>
          <p:cNvSpPr>
            <a:spLocks noGrp="1"/>
          </p:cNvSpPr>
          <p:nvPr>
            <p:ph type="pic" sz="quarter" idx="15" hasCustomPrompt="1"/>
          </p:nvPr>
        </p:nvSpPr>
        <p:spPr>
          <a:xfrm>
            <a:off x="6349678" y="1564130"/>
            <a:ext cx="5303845" cy="4746143"/>
          </a:xfrm>
          <a:prstGeom prst="rect">
            <a:avLst/>
          </a:prstGeom>
          <a:blipFill dpi="0" rotWithShape="1">
            <a:blip r:embed="rId2"/>
            <a:srcRect/>
            <a:stretch>
              <a:fillRect/>
            </a:stretch>
          </a:blipFill>
          <a:ln w="19050">
            <a:noFill/>
          </a:ln>
        </p:spPr>
        <p:txBody>
          <a:bodyPr tIns="91440" anchor="ctr">
            <a:noAutofit/>
          </a:bodyPr>
          <a:lstStyle>
            <a:lvl1pPr marL="0" marR="0" indent="0" algn="ctr" defTabSz="914367"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372" b="1" kern="1200" spc="0" baseline="0" dirty="0" smtClean="0">
                <a:solidFill>
                  <a:schemeClr val="tx1"/>
                </a:solidFill>
                <a:latin typeface="+mn-lt"/>
                <a:ea typeface="+mn-ea"/>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2" name="Footer Placeholder 1">
            <a:extLst>
              <a:ext uri="{FF2B5EF4-FFF2-40B4-BE49-F238E27FC236}">
                <a16:creationId xmlns:a16="http://schemas.microsoft.com/office/drawing/2014/main" id="{BDD9959D-3459-4484-BDE0-9F4EABE5443B}"/>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338295443"/>
      </p:ext>
    </p:extLst>
  </p:cSld>
  <p:clrMapOvr>
    <a:masterClrMapping/>
  </p:clrMapOvr>
  <p:transition>
    <p:fade/>
  </p:transition>
  <p:hf sldNum="0" hdr="0" ftr="0" dt="0"/>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Demo slide with tex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9E5E14-01F2-4F10-A177-A81144B86D44}"/>
              </a:ext>
            </a:extLst>
          </p:cNvPr>
          <p:cNvSpPr>
            <a:spLocks noGrp="1"/>
          </p:cNvSpPr>
          <p:nvPr>
            <p:ph type="title"/>
          </p:nvPr>
        </p:nvSpPr>
        <p:spPr>
          <a:xfrm>
            <a:off x="418643" y="440494"/>
            <a:ext cx="11341268" cy="728448"/>
          </a:xfrm>
        </p:spPr>
        <p:txBody>
          <a:bodyPr/>
          <a:lstStyle/>
          <a:p>
            <a:r>
              <a:rPr lang="en-US"/>
              <a:t>Click to edit Master title style</a:t>
            </a:r>
            <a:endParaRPr lang="en-US" dirty="0"/>
          </a:p>
        </p:txBody>
      </p:sp>
      <p:sp>
        <p:nvSpPr>
          <p:cNvPr id="4" name="Text Placeholder 3"/>
          <p:cNvSpPr>
            <a:spLocks noGrp="1"/>
          </p:cNvSpPr>
          <p:nvPr>
            <p:ph type="body" sz="quarter" idx="10" hasCustomPrompt="1"/>
          </p:nvPr>
        </p:nvSpPr>
        <p:spPr>
          <a:xfrm>
            <a:off x="418644" y="1456898"/>
            <a:ext cx="5408119" cy="615553"/>
          </a:xfrm>
          <a:prstGeom prst="rect">
            <a:avLst/>
          </a:prstGeom>
        </p:spPr>
        <p:txBody>
          <a:bodyPr wrap="square" lIns="0" tIns="0" rIns="0" bIns="0">
            <a:spAutoFit/>
          </a:bodyPr>
          <a:lstStyle>
            <a:lvl1pPr marL="0" indent="0">
              <a:lnSpc>
                <a:spcPts val="2353"/>
              </a:lnSpc>
              <a:buNone/>
              <a:defRPr sz="2400" b="0" i="0" spc="0">
                <a:solidFill>
                  <a:schemeClr val="tx1"/>
                </a:solidFill>
                <a:latin typeface="+mj-lt"/>
              </a:defRPr>
            </a:lvl1pPr>
            <a:lvl2pPr marL="224097" indent="0">
              <a:buNone/>
              <a:defRPr/>
            </a:lvl2pPr>
            <a:lvl3pPr marL="448193" indent="0">
              <a:buNone/>
              <a:defRPr/>
            </a:lvl3pPr>
            <a:lvl4pPr marL="672290" indent="0">
              <a:buNone/>
              <a:defRPr/>
            </a:lvl4pPr>
            <a:lvl5pPr marL="896386" indent="0">
              <a:buNone/>
              <a:defRPr/>
            </a:lvl5pPr>
          </a:lstStyle>
          <a:p>
            <a:pPr lvl="0"/>
            <a:r>
              <a:rPr lang="pt-BR" dirty="0" err="1"/>
              <a:t>Large</a:t>
            </a:r>
            <a:r>
              <a:rPr lang="pt-BR" dirty="0"/>
              <a:t> </a:t>
            </a:r>
            <a:r>
              <a:rPr lang="pt-BR" dirty="0" err="1"/>
              <a:t>subhead</a:t>
            </a:r>
            <a:r>
              <a:rPr lang="pt-BR" dirty="0"/>
              <a:t> Segoe UI </a:t>
            </a:r>
            <a:r>
              <a:rPr lang="pt-BR" dirty="0" err="1"/>
              <a:t>Semibold</a:t>
            </a:r>
            <a:r>
              <a:rPr lang="pt-BR" dirty="0"/>
              <a:t> Regular 20/24</a:t>
            </a:r>
            <a:endParaRPr lang="en-US" dirty="0"/>
          </a:p>
        </p:txBody>
      </p:sp>
      <p:sp>
        <p:nvSpPr>
          <p:cNvPr id="5" name="Text Placeholder 4"/>
          <p:cNvSpPr>
            <a:spLocks noGrp="1"/>
          </p:cNvSpPr>
          <p:nvPr>
            <p:ph type="body" sz="quarter" idx="11" hasCustomPrompt="1"/>
          </p:nvPr>
        </p:nvSpPr>
        <p:spPr>
          <a:xfrm>
            <a:off x="418643" y="2158886"/>
            <a:ext cx="5408118" cy="2339102"/>
          </a:xfrm>
          <a:prstGeom prst="rect">
            <a:avLst/>
          </a:prstGeom>
        </p:spPr>
        <p:txBody>
          <a:bodyPr lIns="0" tIns="45720" rIns="0" bIns="45720"/>
          <a:lstStyle>
            <a:lvl1pPr marL="0" indent="0">
              <a:lnSpc>
                <a:spcPct val="100000"/>
              </a:lnSpc>
              <a:spcBef>
                <a:spcPts val="0"/>
              </a:spcBef>
              <a:spcAft>
                <a:spcPts val="1200"/>
              </a:spcAft>
              <a:buFont typeface="Arial" panose="020B0604020202020204" pitchFamily="34" charset="0"/>
              <a:buNone/>
              <a:defRPr sz="14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pPr lvl="0"/>
            <a:r>
              <a:rPr lang="en-US" dirty="0"/>
              <a:t>Body copy Segoe UI Regular 14/18. The quick brown fox jumps over the lazy dog. The quick brown fox jumps over the lazy dog. The quick brown fox jumps over the lazy dog.</a:t>
            </a:r>
          </a:p>
          <a:p>
            <a:pPr lvl="0"/>
            <a:r>
              <a:rPr lang="en-US" dirty="0"/>
              <a:t>Body copy Segoe UI Regular 14/18. The quick brown fox jumps over the lazy dog. The quick brown fox jumps over the lazy dog. The quick brown fox jumps over the lazy dog.</a:t>
            </a:r>
          </a:p>
          <a:p>
            <a:pPr lvl="0"/>
            <a:r>
              <a:rPr lang="en-US" dirty="0"/>
              <a:t>Body copy Segoe UI Regular 14/18. The quick brown fox jumps over the lazy dog. The quick brown fox jumps over the lazy dog. The quick brown fox jumps over the lazy dog.</a:t>
            </a:r>
          </a:p>
        </p:txBody>
      </p:sp>
      <p:pic>
        <p:nvPicPr>
          <p:cNvPr id="11" name="Picture 10" descr="Tablet image">
            <a:extLst>
              <a:ext uri="{FF2B5EF4-FFF2-40B4-BE49-F238E27FC236}">
                <a16:creationId xmlns:a16="http://schemas.microsoft.com/office/drawing/2014/main" id="{C4B95F29-56C3-4C85-A12B-0B0BE769E70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b="2610"/>
          <a:stretch/>
        </p:blipFill>
        <p:spPr>
          <a:xfrm>
            <a:off x="4444774" y="586254"/>
            <a:ext cx="7747227" cy="6271747"/>
          </a:xfrm>
          <a:prstGeom prst="rect">
            <a:avLst/>
          </a:prstGeom>
        </p:spPr>
      </p:pic>
      <p:sp>
        <p:nvSpPr>
          <p:cNvPr id="12" name="Picture Placeholder 11">
            <a:extLst>
              <a:ext uri="{FF2B5EF4-FFF2-40B4-BE49-F238E27FC236}">
                <a16:creationId xmlns:a16="http://schemas.microsoft.com/office/drawing/2014/main" id="{934476FE-7091-4DE7-A55E-3EF5A6569A7D}"/>
              </a:ext>
            </a:extLst>
          </p:cNvPr>
          <p:cNvSpPr>
            <a:spLocks noGrp="1"/>
          </p:cNvSpPr>
          <p:nvPr>
            <p:ph type="pic" sz="quarter" idx="12" hasCustomPrompt="1"/>
          </p:nvPr>
        </p:nvSpPr>
        <p:spPr>
          <a:xfrm>
            <a:off x="6357959" y="1699714"/>
            <a:ext cx="5834041" cy="4319326"/>
          </a:xfrm>
          <a:prstGeom prst="rect">
            <a:avLst/>
          </a:prstGeom>
        </p:spPr>
        <p:txBody>
          <a:bodyPr anchor="ctr" anchorCtr="0">
            <a:noAutofit/>
          </a:bodyPr>
          <a:lstStyle>
            <a:lvl1pPr algn="ctr">
              <a:defRPr sz="3529">
                <a:solidFill>
                  <a:srgbClr val="000000"/>
                </a:solidFill>
              </a:defRPr>
            </a:lvl1pPr>
          </a:lstStyle>
          <a:p>
            <a:r>
              <a:rPr lang="en-US"/>
              <a:t>DEMO</a:t>
            </a:r>
          </a:p>
        </p:txBody>
      </p:sp>
      <p:sp>
        <p:nvSpPr>
          <p:cNvPr id="2" name="Footer Placeholder 1">
            <a:extLst>
              <a:ext uri="{FF2B5EF4-FFF2-40B4-BE49-F238E27FC236}">
                <a16:creationId xmlns:a16="http://schemas.microsoft.com/office/drawing/2014/main" id="{8A22579A-F1B5-42C9-964C-C03AC4869056}"/>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344905001"/>
      </p:ext>
    </p:extLst>
  </p:cSld>
  <p:clrMapOvr>
    <a:masterClrMapping/>
  </p:clrMapOvr>
  <p:transition>
    <p:fade/>
  </p:transition>
  <p:hf sldNum="0" hdr="0" ftr="0" dt="0"/>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Demo slid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9A2FC6-09D2-4CBB-A8B4-445680BD8200}"/>
              </a:ext>
            </a:extLst>
          </p:cNvPr>
          <p:cNvSpPr>
            <a:spLocks noGrp="1"/>
          </p:cNvSpPr>
          <p:nvPr>
            <p:ph type="title" hasCustomPrompt="1"/>
          </p:nvPr>
        </p:nvSpPr>
        <p:spPr/>
        <p:txBody>
          <a:bodyPr/>
          <a:lstStyle>
            <a:lvl1pPr>
              <a:defRPr/>
            </a:lvl1pPr>
          </a:lstStyle>
          <a:p>
            <a:r>
              <a:rPr lang="en-US" dirty="0"/>
              <a:t>Demo </a:t>
            </a:r>
          </a:p>
        </p:txBody>
      </p:sp>
      <p:pic>
        <p:nvPicPr>
          <p:cNvPr id="10" name="Picture 9" descr="Tablet image">
            <a:extLst>
              <a:ext uri="{FF2B5EF4-FFF2-40B4-BE49-F238E27FC236}">
                <a16:creationId xmlns:a16="http://schemas.microsoft.com/office/drawing/2014/main" id="{73CDB1EA-72FB-46B3-89D4-DEE1F2EF724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b="1563"/>
          <a:stretch/>
        </p:blipFill>
        <p:spPr>
          <a:xfrm>
            <a:off x="334447" y="586564"/>
            <a:ext cx="10869930" cy="6271436"/>
          </a:xfrm>
          <a:prstGeom prst="rect">
            <a:avLst/>
          </a:prstGeom>
        </p:spPr>
      </p:pic>
      <p:sp>
        <p:nvSpPr>
          <p:cNvPr id="8" name="Picture Placeholder 11">
            <a:extLst>
              <a:ext uri="{FF2B5EF4-FFF2-40B4-BE49-F238E27FC236}">
                <a16:creationId xmlns:a16="http://schemas.microsoft.com/office/drawing/2014/main" id="{0473E679-3B6D-497A-A0F6-454C968B7607}"/>
              </a:ext>
            </a:extLst>
          </p:cNvPr>
          <p:cNvSpPr>
            <a:spLocks noGrp="1"/>
          </p:cNvSpPr>
          <p:nvPr>
            <p:ph type="pic" sz="quarter" idx="12" hasCustomPrompt="1"/>
          </p:nvPr>
        </p:nvSpPr>
        <p:spPr>
          <a:xfrm>
            <a:off x="2265962" y="1702827"/>
            <a:ext cx="7660076" cy="4311543"/>
          </a:xfrm>
          <a:prstGeom prst="rect">
            <a:avLst/>
          </a:prstGeom>
        </p:spPr>
        <p:txBody>
          <a:bodyPr anchor="ctr" anchorCtr="0">
            <a:noAutofit/>
          </a:bodyPr>
          <a:lstStyle>
            <a:lvl1pPr algn="ctr">
              <a:defRPr sz="3529">
                <a:solidFill>
                  <a:srgbClr val="000000"/>
                </a:solidFill>
              </a:defRPr>
            </a:lvl1pPr>
          </a:lstStyle>
          <a:p>
            <a:r>
              <a:rPr lang="en-US"/>
              <a:t>DEMO</a:t>
            </a:r>
          </a:p>
        </p:txBody>
      </p:sp>
      <p:sp>
        <p:nvSpPr>
          <p:cNvPr id="2" name="Footer Placeholder 1">
            <a:extLst>
              <a:ext uri="{FF2B5EF4-FFF2-40B4-BE49-F238E27FC236}">
                <a16:creationId xmlns:a16="http://schemas.microsoft.com/office/drawing/2014/main" id="{E84FE4C0-97E2-47A0-A924-D46358B22C16}"/>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873659272"/>
      </p:ext>
    </p:extLst>
  </p:cSld>
  <p:clrMapOvr>
    <a:masterClrMapping/>
  </p:clrMapOvr>
  <p:transition>
    <p:fade/>
  </p:transition>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4A36DC34-EED6-8F49-8473-3802F6C2A3D1}"/>
              </a:ext>
            </a:extLst>
          </p:cNvPr>
          <p:cNvSpPr>
            <a:spLocks noGrp="1"/>
          </p:cNvSpPr>
          <p:nvPr>
            <p:ph type="title" hasCustomPrompt="1"/>
          </p:nvPr>
        </p:nvSpPr>
        <p:spPr>
          <a:xfrm>
            <a:off x="428681" y="2532448"/>
            <a:ext cx="9630389" cy="1793104"/>
          </a:xfrm>
          <a:prstGeom prst="rect">
            <a:avLst/>
          </a:prstGeom>
          <a:noFill/>
        </p:spPr>
        <p:txBody>
          <a:bodyPr lIns="0" tIns="0" rIns="0" bIns="182880" anchor="b" anchorCtr="0"/>
          <a:lstStyle>
            <a:lvl1pPr>
              <a:defRPr sz="4800" strike="noStrike" spc="-49" baseline="0">
                <a:solidFill>
                  <a:schemeClr val="tx2"/>
                </a:solidFill>
              </a:defRPr>
            </a:lvl1pPr>
          </a:lstStyle>
          <a:p>
            <a:r>
              <a:rPr lang="en-US" dirty="0">
                <a:solidFill>
                  <a:schemeClr val="tx1"/>
                </a:solidFill>
              </a:rPr>
              <a:t>Microsoft Security title</a:t>
            </a:r>
            <a:endParaRPr lang="en-US" dirty="0"/>
          </a:p>
        </p:txBody>
      </p:sp>
      <p:sp>
        <p:nvSpPr>
          <p:cNvPr id="14" name="Text Placeholder 10">
            <a:extLst>
              <a:ext uri="{FF2B5EF4-FFF2-40B4-BE49-F238E27FC236}">
                <a16:creationId xmlns:a16="http://schemas.microsoft.com/office/drawing/2014/main" id="{2E500E80-DD0C-EF4F-BB7D-03960A098E1F}"/>
              </a:ext>
            </a:extLst>
          </p:cNvPr>
          <p:cNvSpPr>
            <a:spLocks noGrp="1"/>
          </p:cNvSpPr>
          <p:nvPr>
            <p:ph type="body" sz="quarter" idx="15" hasCustomPrompt="1"/>
          </p:nvPr>
        </p:nvSpPr>
        <p:spPr>
          <a:xfrm>
            <a:off x="442466" y="4350114"/>
            <a:ext cx="9602819" cy="738664"/>
          </a:xfrm>
          <a:prstGeom prst="rect">
            <a:avLst/>
          </a:prstGeom>
        </p:spPr>
        <p:txBody>
          <a:bodyPr/>
          <a:lstStyle>
            <a:lvl1pPr>
              <a:defRPr sz="1800">
                <a:solidFill>
                  <a:srgbClr val="000000"/>
                </a:solidFill>
              </a:defRPr>
            </a:lvl1pPr>
            <a:lvl2pPr>
              <a:defRPr sz="1765">
                <a:solidFill>
                  <a:srgbClr val="000000"/>
                </a:solidFill>
              </a:defRPr>
            </a:lvl2pPr>
            <a:lvl3pPr>
              <a:defRPr sz="1372"/>
            </a:lvl3pPr>
            <a:lvl4pPr>
              <a:defRPr sz="1372"/>
            </a:lvl4pPr>
            <a:lvl5pPr>
              <a:defRPr sz="1029"/>
            </a:lvl5pPr>
          </a:lstStyle>
          <a:p>
            <a:pPr lvl="0"/>
            <a:r>
              <a:rPr lang="en-US"/>
              <a:t>Author name</a:t>
            </a:r>
            <a:br>
              <a:rPr lang="en-US"/>
            </a:br>
            <a:r>
              <a:rPr lang="en-US"/>
              <a:t>Date</a:t>
            </a:r>
          </a:p>
        </p:txBody>
      </p:sp>
      <p:sp>
        <p:nvSpPr>
          <p:cNvPr id="2" name="Footer Placeholder 1">
            <a:extLst>
              <a:ext uri="{FF2B5EF4-FFF2-40B4-BE49-F238E27FC236}">
                <a16:creationId xmlns:a16="http://schemas.microsoft.com/office/drawing/2014/main" id="{82FAE6D0-0992-4139-9359-5135BCE47E11}"/>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pic>
        <p:nvPicPr>
          <p:cNvPr id="3" name="Picture 2" descr="A picture containing drawing&#10;&#10;Description automatically generated">
            <a:extLst>
              <a:ext uri="{FF2B5EF4-FFF2-40B4-BE49-F238E27FC236}">
                <a16:creationId xmlns:a16="http://schemas.microsoft.com/office/drawing/2014/main" id="{50DC78AD-4336-4E8D-8F70-4C35FEF409C7}"/>
              </a:ext>
            </a:extLst>
          </p:cNvPr>
          <p:cNvPicPr>
            <a:picLocks noChangeAspect="1"/>
          </p:cNvPicPr>
          <p:nvPr/>
        </p:nvPicPr>
        <p:blipFill>
          <a:blip r:embed="rId2"/>
          <a:stretch>
            <a:fillRect/>
          </a:stretch>
        </p:blipFill>
        <p:spPr>
          <a:xfrm>
            <a:off x="136885" y="159691"/>
            <a:ext cx="2635247" cy="871753"/>
          </a:xfrm>
          <a:prstGeom prst="rect">
            <a:avLst/>
          </a:prstGeom>
        </p:spPr>
      </p:pic>
    </p:spTree>
    <p:extLst>
      <p:ext uri="{BB962C8B-B14F-4D97-AF65-F5344CB8AC3E}">
        <p14:creationId xmlns:p14="http://schemas.microsoft.com/office/powerpoint/2010/main" val="3857556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Chart layout">
    <p:spTree>
      <p:nvGrpSpPr>
        <p:cNvPr id="1" name=""/>
        <p:cNvGrpSpPr/>
        <p:nvPr/>
      </p:nvGrpSpPr>
      <p:grpSpPr>
        <a:xfrm>
          <a:off x="0" y="0"/>
          <a:ext cx="0" cy="0"/>
          <a:chOff x="0" y="0"/>
          <a:chExt cx="0" cy="0"/>
        </a:xfrm>
      </p:grpSpPr>
      <p:sp>
        <p:nvSpPr>
          <p:cNvPr id="7" name="Chart Placeholder 6"/>
          <p:cNvSpPr>
            <a:spLocks noGrp="1"/>
          </p:cNvSpPr>
          <p:nvPr>
            <p:ph type="chart" sz="quarter" idx="21"/>
          </p:nvPr>
        </p:nvSpPr>
        <p:spPr>
          <a:xfrm>
            <a:off x="455996" y="1950780"/>
            <a:ext cx="3618377" cy="3534843"/>
          </a:xfrm>
          <a:prstGeom prst="rect">
            <a:avLst/>
          </a:prstGeom>
        </p:spPr>
        <p:txBody>
          <a:bodyPr anchor="ctr">
            <a:noAutofit/>
          </a:bodyPr>
          <a:lstStyle>
            <a:lvl1pPr marL="0" indent="0" algn="ctr">
              <a:buNone/>
              <a:defRPr sz="2353">
                <a:solidFill>
                  <a:srgbClr val="000000"/>
                </a:solidFill>
              </a:defRPr>
            </a:lvl1pPr>
          </a:lstStyle>
          <a:p>
            <a:r>
              <a:rPr lang="en-US"/>
              <a:t>Click icon to add chart</a:t>
            </a:r>
          </a:p>
        </p:txBody>
      </p:sp>
      <p:sp>
        <p:nvSpPr>
          <p:cNvPr id="4" name="Text Placeholder 3">
            <a:extLst>
              <a:ext uri="{FF2B5EF4-FFF2-40B4-BE49-F238E27FC236}">
                <a16:creationId xmlns:a16="http://schemas.microsoft.com/office/drawing/2014/main" id="{BDBB6B82-41EF-4F96-AC4D-4B6DF0A1F54E}"/>
              </a:ext>
            </a:extLst>
          </p:cNvPr>
          <p:cNvSpPr>
            <a:spLocks noGrp="1"/>
          </p:cNvSpPr>
          <p:nvPr>
            <p:ph type="body" sz="quarter" idx="24" hasCustomPrompt="1"/>
          </p:nvPr>
        </p:nvSpPr>
        <p:spPr>
          <a:xfrm>
            <a:off x="455991" y="5670381"/>
            <a:ext cx="3629278" cy="276999"/>
          </a:xfrm>
          <a:prstGeom prst="rect">
            <a:avLst/>
          </a:prstGeom>
        </p:spPr>
        <p:txBody>
          <a:bodyPr tIns="0"/>
          <a:lstStyle>
            <a:lvl1pPr>
              <a:lnSpc>
                <a:spcPct val="100000"/>
              </a:lnSpc>
              <a:defRPr lang="en-US" sz="1200" b="1" kern="1200" spc="0" dirty="0" smtClean="0">
                <a:solidFill>
                  <a:srgbClr val="000000"/>
                </a:solidFill>
                <a:latin typeface="+mn-lt"/>
                <a:ea typeface="+mn-ea"/>
                <a:cs typeface="+mn-cs"/>
              </a:defRPr>
            </a:lvl1pPr>
          </a:lstStyle>
          <a:p>
            <a:pPr lvl="0"/>
            <a:r>
              <a:rPr lang="en-US"/>
              <a:t>Caption title Segoe bold 10/12. </a:t>
            </a:r>
          </a:p>
        </p:txBody>
      </p:sp>
      <p:sp>
        <p:nvSpPr>
          <p:cNvPr id="9" name="Text Placeholder 4"/>
          <p:cNvSpPr>
            <a:spLocks noGrp="1"/>
          </p:cNvSpPr>
          <p:nvPr>
            <p:ph type="body" sz="quarter" idx="12" hasCustomPrompt="1"/>
          </p:nvPr>
        </p:nvSpPr>
        <p:spPr>
          <a:xfrm>
            <a:off x="455992" y="5947380"/>
            <a:ext cx="3618381" cy="307777"/>
          </a:xfrm>
          <a:prstGeom prst="rect">
            <a:avLst/>
          </a:prstGeom>
        </p:spPr>
        <p:txBody>
          <a:bodyPr lIns="0" tIns="0" rIns="0" bIns="0"/>
          <a:lstStyle>
            <a:lvl1pPr marL="0" indent="0">
              <a:lnSpc>
                <a:spcPct val="100000"/>
              </a:lnSpc>
              <a:spcBef>
                <a:spcPts val="882"/>
              </a:spcBef>
              <a:buFont typeface="Arial" panose="020B0604020202020204" pitchFamily="34" charset="0"/>
              <a:buNone/>
              <a:defRPr sz="1000" b="0" i="0" spc="0">
                <a:solidFill>
                  <a:srgbClr val="000000"/>
                </a:solidFill>
                <a:latin typeface="+mn-lt"/>
              </a:defRPr>
            </a:lvl1pPr>
            <a:lvl2pPr marL="0" marR="0" indent="0" algn="l" defTabSz="914367" rtl="0" eaLnBrk="1" fontAlgn="auto" latinLnBrk="0" hangingPunct="1">
              <a:lnSpc>
                <a:spcPts val="1176"/>
              </a:lnSpc>
              <a:spcBef>
                <a:spcPts val="441"/>
              </a:spcBef>
              <a:spcAft>
                <a:spcPts val="0"/>
              </a:spcAft>
              <a:buClrTx/>
              <a:buSzPct val="90000"/>
              <a:buFont typeface="Arial" panose="020B0604020202020204" pitchFamily="34" charset="0"/>
              <a:buNone/>
              <a:tabLst/>
              <a:defRPr sz="980">
                <a:solidFill>
                  <a:schemeClr val="tx1"/>
                </a:solidFill>
              </a:defRPr>
            </a:lvl2pPr>
            <a:lvl3pPr marL="448193" indent="0">
              <a:buNone/>
              <a:defRPr/>
            </a:lvl3pPr>
            <a:lvl4pPr marL="672290" indent="0">
              <a:buNone/>
              <a:defRPr/>
            </a:lvl4pPr>
            <a:lvl5pPr marL="896386" indent="0">
              <a:buNone/>
              <a:defRPr/>
            </a:lvl5pPr>
          </a:lstStyle>
          <a:p>
            <a:pPr lvl="0"/>
            <a:r>
              <a:rPr lang="en-US"/>
              <a:t>Caption body copy Segoe UI Regular 10/12. The quick brown fox jumps over the lazy dog.</a:t>
            </a:r>
          </a:p>
        </p:txBody>
      </p:sp>
      <p:sp>
        <p:nvSpPr>
          <p:cNvPr id="20" name="Chart Placeholder 6"/>
          <p:cNvSpPr>
            <a:spLocks noGrp="1"/>
          </p:cNvSpPr>
          <p:nvPr>
            <p:ph type="chart" sz="quarter" idx="22"/>
          </p:nvPr>
        </p:nvSpPr>
        <p:spPr>
          <a:xfrm>
            <a:off x="4303152" y="1950780"/>
            <a:ext cx="3607487" cy="3534843"/>
          </a:xfrm>
          <a:prstGeom prst="rect">
            <a:avLst/>
          </a:prstGeom>
        </p:spPr>
        <p:txBody>
          <a:bodyPr anchor="ctr">
            <a:noAutofit/>
          </a:bodyPr>
          <a:lstStyle>
            <a:lvl1pPr marL="0" indent="0" algn="ctr">
              <a:buNone/>
              <a:defRPr sz="2353">
                <a:solidFill>
                  <a:srgbClr val="000000"/>
                </a:solidFill>
              </a:defRPr>
            </a:lvl1pPr>
          </a:lstStyle>
          <a:p>
            <a:r>
              <a:rPr lang="en-US"/>
              <a:t>Click icon to add chart</a:t>
            </a:r>
          </a:p>
        </p:txBody>
      </p:sp>
      <p:sp>
        <p:nvSpPr>
          <p:cNvPr id="15" name="Text Placeholder 3">
            <a:extLst>
              <a:ext uri="{FF2B5EF4-FFF2-40B4-BE49-F238E27FC236}">
                <a16:creationId xmlns:a16="http://schemas.microsoft.com/office/drawing/2014/main" id="{D4EEFC93-5F54-47F0-9569-BECC76A76C96}"/>
              </a:ext>
            </a:extLst>
          </p:cNvPr>
          <p:cNvSpPr>
            <a:spLocks noGrp="1"/>
          </p:cNvSpPr>
          <p:nvPr>
            <p:ph type="body" sz="quarter" idx="25" hasCustomPrompt="1"/>
          </p:nvPr>
        </p:nvSpPr>
        <p:spPr>
          <a:xfrm>
            <a:off x="4314044" y="5670381"/>
            <a:ext cx="3629278" cy="276999"/>
          </a:xfrm>
          <a:prstGeom prst="rect">
            <a:avLst/>
          </a:prstGeom>
        </p:spPr>
        <p:txBody>
          <a:bodyPr tIns="0"/>
          <a:lstStyle>
            <a:lvl1pPr>
              <a:lnSpc>
                <a:spcPct val="100000"/>
              </a:lnSpc>
              <a:defRPr lang="en-US" sz="1200" b="1" kern="1200" spc="0" dirty="0" smtClean="0">
                <a:solidFill>
                  <a:srgbClr val="000000"/>
                </a:solidFill>
                <a:latin typeface="+mn-lt"/>
                <a:ea typeface="+mn-ea"/>
                <a:cs typeface="+mn-cs"/>
              </a:defRPr>
            </a:lvl1pPr>
          </a:lstStyle>
          <a:p>
            <a:pPr lvl="0"/>
            <a:r>
              <a:rPr lang="en-US"/>
              <a:t>Caption title Segoe bold 10/12. </a:t>
            </a:r>
          </a:p>
        </p:txBody>
      </p:sp>
      <p:sp>
        <p:nvSpPr>
          <p:cNvPr id="17" name="Text Placeholder 4"/>
          <p:cNvSpPr>
            <a:spLocks noGrp="1"/>
          </p:cNvSpPr>
          <p:nvPr>
            <p:ph type="body" sz="quarter" idx="18" hasCustomPrompt="1"/>
          </p:nvPr>
        </p:nvSpPr>
        <p:spPr>
          <a:xfrm>
            <a:off x="4303152" y="5947380"/>
            <a:ext cx="3607487" cy="307777"/>
          </a:xfrm>
          <a:prstGeom prst="rect">
            <a:avLst/>
          </a:prstGeom>
        </p:spPr>
        <p:txBody>
          <a:bodyPr vert="horz" wrap="square" lIns="0" tIns="0" rIns="0" bIns="0" rtlCol="0">
            <a:spAutoFit/>
          </a:bodyPr>
          <a:lstStyle>
            <a:lvl1pPr>
              <a:lnSpc>
                <a:spcPct val="100000"/>
              </a:lnSpc>
              <a:tabLst/>
              <a:defRPr lang="en-US" sz="1000" b="0" i="0" spc="0" dirty="0" smtClean="0">
                <a:solidFill>
                  <a:srgbClr val="000000"/>
                </a:solidFill>
                <a:latin typeface="+mn-lt"/>
              </a:defRPr>
            </a:lvl1pPr>
          </a:lstStyle>
          <a:p>
            <a:pPr lvl="0"/>
            <a:r>
              <a:rPr lang="en-US"/>
              <a:t>Caption body copy Segoe UI Regular 10/12. The quick brown fox jumps over the lazy dog.</a:t>
            </a:r>
          </a:p>
        </p:txBody>
      </p:sp>
      <p:sp>
        <p:nvSpPr>
          <p:cNvPr id="21" name="Chart Placeholder 6"/>
          <p:cNvSpPr>
            <a:spLocks noGrp="1"/>
          </p:cNvSpPr>
          <p:nvPr>
            <p:ph type="chart" sz="quarter" idx="23"/>
          </p:nvPr>
        </p:nvSpPr>
        <p:spPr>
          <a:xfrm>
            <a:off x="8139412" y="1950780"/>
            <a:ext cx="3623051" cy="3534843"/>
          </a:xfrm>
          <a:prstGeom prst="rect">
            <a:avLst/>
          </a:prstGeom>
        </p:spPr>
        <p:txBody>
          <a:bodyPr anchor="ctr">
            <a:noAutofit/>
          </a:bodyPr>
          <a:lstStyle>
            <a:lvl1pPr marL="0" indent="0" algn="ctr">
              <a:buNone/>
              <a:defRPr sz="2353">
                <a:solidFill>
                  <a:srgbClr val="000000"/>
                </a:solidFill>
              </a:defRPr>
            </a:lvl1pPr>
          </a:lstStyle>
          <a:p>
            <a:r>
              <a:rPr lang="en-US"/>
              <a:t>Click icon to add chart</a:t>
            </a:r>
          </a:p>
        </p:txBody>
      </p:sp>
      <p:sp>
        <p:nvSpPr>
          <p:cNvPr id="24" name="Text Placeholder 4">
            <a:extLst>
              <a:ext uri="{FF2B5EF4-FFF2-40B4-BE49-F238E27FC236}">
                <a16:creationId xmlns:a16="http://schemas.microsoft.com/office/drawing/2014/main" id="{37057046-E219-41F6-8045-1E763292CBB4}"/>
              </a:ext>
            </a:extLst>
          </p:cNvPr>
          <p:cNvSpPr>
            <a:spLocks noGrp="1"/>
          </p:cNvSpPr>
          <p:nvPr>
            <p:ph type="body" sz="quarter" idx="27" hasCustomPrompt="1"/>
          </p:nvPr>
        </p:nvSpPr>
        <p:spPr>
          <a:xfrm>
            <a:off x="8139413" y="5947380"/>
            <a:ext cx="3607487" cy="307777"/>
          </a:xfrm>
          <a:prstGeom prst="rect">
            <a:avLst/>
          </a:prstGeom>
        </p:spPr>
        <p:txBody>
          <a:bodyPr vert="horz" wrap="square" lIns="0" tIns="0" rIns="0" bIns="0" rtlCol="0">
            <a:spAutoFit/>
          </a:bodyPr>
          <a:lstStyle>
            <a:lvl1pPr>
              <a:lnSpc>
                <a:spcPct val="100000"/>
              </a:lnSpc>
              <a:tabLst/>
              <a:defRPr lang="en-US" sz="1000" b="0" i="0" spc="0" dirty="0" smtClean="0">
                <a:solidFill>
                  <a:srgbClr val="000000"/>
                </a:solidFill>
                <a:latin typeface="+mn-lt"/>
              </a:defRPr>
            </a:lvl1pPr>
          </a:lstStyle>
          <a:p>
            <a:pPr lvl="0"/>
            <a:r>
              <a:rPr lang="en-US"/>
              <a:t>Caption body copy Segoe UI Regular 10/12. The quick brown fox jumps over the lazy dog.</a:t>
            </a:r>
          </a:p>
        </p:txBody>
      </p:sp>
      <p:sp>
        <p:nvSpPr>
          <p:cNvPr id="23" name="Text Placeholder 3">
            <a:extLst>
              <a:ext uri="{FF2B5EF4-FFF2-40B4-BE49-F238E27FC236}">
                <a16:creationId xmlns:a16="http://schemas.microsoft.com/office/drawing/2014/main" id="{5EDACCCB-301A-4273-9EA6-AD055BB5B0AF}"/>
              </a:ext>
            </a:extLst>
          </p:cNvPr>
          <p:cNvSpPr>
            <a:spLocks noGrp="1"/>
          </p:cNvSpPr>
          <p:nvPr>
            <p:ph type="body" sz="quarter" idx="26" hasCustomPrompt="1"/>
          </p:nvPr>
        </p:nvSpPr>
        <p:spPr>
          <a:xfrm>
            <a:off x="8139413" y="5670381"/>
            <a:ext cx="3629278" cy="276999"/>
          </a:xfrm>
          <a:prstGeom prst="rect">
            <a:avLst/>
          </a:prstGeom>
        </p:spPr>
        <p:txBody>
          <a:bodyPr tIns="0"/>
          <a:lstStyle>
            <a:lvl1pPr>
              <a:lnSpc>
                <a:spcPct val="100000"/>
              </a:lnSpc>
              <a:defRPr lang="en-US" sz="1200" b="1" kern="1200" spc="0" dirty="0" smtClean="0">
                <a:solidFill>
                  <a:srgbClr val="000000"/>
                </a:solidFill>
                <a:latin typeface="+mn-lt"/>
                <a:ea typeface="+mn-ea"/>
                <a:cs typeface="+mn-cs"/>
              </a:defRPr>
            </a:lvl1pPr>
          </a:lstStyle>
          <a:p>
            <a:pPr lvl="0"/>
            <a:r>
              <a:rPr lang="en-US"/>
              <a:t>Caption title Segoe bold 10/12. </a:t>
            </a:r>
          </a:p>
        </p:txBody>
      </p:sp>
      <p:sp>
        <p:nvSpPr>
          <p:cNvPr id="3" name="Footer Placeholder 1">
            <a:extLst>
              <a:ext uri="{FF2B5EF4-FFF2-40B4-BE49-F238E27FC236}">
                <a16:creationId xmlns:a16="http://schemas.microsoft.com/office/drawing/2014/main" id="{FA5328AC-6A58-453B-9802-C4F04C292953}"/>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
        <p:nvSpPr>
          <p:cNvPr id="5" name="Title 4">
            <a:extLst>
              <a:ext uri="{FF2B5EF4-FFF2-40B4-BE49-F238E27FC236}">
                <a16:creationId xmlns:a16="http://schemas.microsoft.com/office/drawing/2014/main" id="{4C72913C-59D3-4340-A6C5-32B69C2989A0}"/>
              </a:ext>
            </a:extLst>
          </p:cNvPr>
          <p:cNvSpPr>
            <a:spLocks noGrp="1"/>
          </p:cNvSpPr>
          <p:nvPr>
            <p:ph type="title"/>
          </p:nvPr>
        </p:nvSpPr>
        <p:spPr/>
        <p:txBody>
          <a:bodyPr/>
          <a:lstStyle/>
          <a:p>
            <a:r>
              <a:rPr lang="en-US"/>
              <a:t>Click to edit Master title style</a:t>
            </a:r>
            <a:endParaRPr lang="fr-FR"/>
          </a:p>
        </p:txBody>
      </p:sp>
    </p:spTree>
    <p:extLst>
      <p:ext uri="{BB962C8B-B14F-4D97-AF65-F5344CB8AC3E}">
        <p14:creationId xmlns:p14="http://schemas.microsoft.com/office/powerpoint/2010/main" val="2339687183"/>
      </p:ext>
    </p:extLst>
  </p:cSld>
  <p:clrMapOvr>
    <a:masterClrMapping/>
  </p:clrMapOvr>
  <p:transition>
    <p:fade/>
  </p:transition>
  <p:hf sldNum="0" hdr="0" ftr="0" dt="0"/>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Tabl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320125-45A4-4C74-9D99-B161A1AC8C9F}"/>
              </a:ext>
            </a:extLst>
          </p:cNvPr>
          <p:cNvSpPr>
            <a:spLocks noGrp="1"/>
          </p:cNvSpPr>
          <p:nvPr>
            <p:ph type="title"/>
          </p:nvPr>
        </p:nvSpPr>
        <p:spPr/>
        <p:txBody>
          <a:bodyPr/>
          <a:lstStyle/>
          <a:p>
            <a:r>
              <a:rPr lang="en-US"/>
              <a:t>Click to edit Master title style</a:t>
            </a:r>
          </a:p>
        </p:txBody>
      </p:sp>
      <p:sp>
        <p:nvSpPr>
          <p:cNvPr id="4" name="Table Placeholder 3"/>
          <p:cNvSpPr>
            <a:spLocks noGrp="1"/>
          </p:cNvSpPr>
          <p:nvPr>
            <p:ph type="tbl" sz="quarter" idx="10"/>
          </p:nvPr>
        </p:nvSpPr>
        <p:spPr>
          <a:xfrm>
            <a:off x="418644" y="1457324"/>
            <a:ext cx="11343820" cy="4960181"/>
          </a:xfrm>
          <a:prstGeom prst="rect">
            <a:avLst/>
          </a:prstGeom>
        </p:spPr>
        <p:txBody>
          <a:bodyPr anchor="ctr" anchorCtr="0"/>
          <a:lstStyle>
            <a:lvl1pPr algn="ctr">
              <a:defRPr sz="2400"/>
            </a:lvl1pPr>
          </a:lstStyle>
          <a:p>
            <a:r>
              <a:rPr lang="en-US"/>
              <a:t>Click icon to add table</a:t>
            </a:r>
          </a:p>
        </p:txBody>
      </p:sp>
      <p:sp>
        <p:nvSpPr>
          <p:cNvPr id="2" name="Footer Placeholder 1">
            <a:extLst>
              <a:ext uri="{FF2B5EF4-FFF2-40B4-BE49-F238E27FC236}">
                <a16:creationId xmlns:a16="http://schemas.microsoft.com/office/drawing/2014/main" id="{71E5784C-2CDD-4699-AC34-0D913D75C715}"/>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702133878"/>
      </p:ext>
    </p:extLst>
  </p:cSld>
  <p:clrMapOvr>
    <a:masterClrMapping/>
  </p:clrMapOvr>
  <p:transition>
    <p:fade/>
  </p:transition>
  <p:hf sldNum="0" hdr="0" ftr="0" dt="0"/>
</p:sldLayout>
</file>

<file path=ppt/slideLayouts/slideLayout142.xml><?xml version="1.0" encoding="utf-8"?>
<p:sldLayout xmlns:a="http://schemas.openxmlformats.org/drawingml/2006/main" xmlns:r="http://schemas.openxmlformats.org/officeDocument/2006/relationships" xmlns:p="http://schemas.openxmlformats.org/presentationml/2006/main">
  <p:cSld name="1_Text option 4">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9BCCFC-4FF6-4830-A847-5D80FC718EF3}"/>
              </a:ext>
            </a:extLst>
          </p:cNvPr>
          <p:cNvSpPr>
            <a:spLocks noGrp="1"/>
          </p:cNvSpPr>
          <p:nvPr>
            <p:ph type="title"/>
          </p:nvPr>
        </p:nvSpPr>
        <p:spPr/>
        <p:txBody>
          <a:bodyPr/>
          <a:lstStyle/>
          <a:p>
            <a:r>
              <a:rPr lang="en-US"/>
              <a:t>Click to edit Master title style</a:t>
            </a:r>
            <a:endParaRPr lang="en-US" dirty="0"/>
          </a:p>
        </p:txBody>
      </p:sp>
      <p:sp>
        <p:nvSpPr>
          <p:cNvPr id="5" name="Text Placeholder 4"/>
          <p:cNvSpPr>
            <a:spLocks noGrp="1"/>
          </p:cNvSpPr>
          <p:nvPr>
            <p:ph type="body" sz="quarter" idx="11" hasCustomPrompt="1"/>
          </p:nvPr>
        </p:nvSpPr>
        <p:spPr>
          <a:xfrm>
            <a:off x="431095" y="2740880"/>
            <a:ext cx="2603367" cy="2988507"/>
          </a:xfrm>
        </p:spPr>
        <p:txBody>
          <a:bodyPr lIns="0" tIns="0" rIns="0" bIns="0">
            <a:noAutofit/>
          </a:bodyPr>
          <a:lstStyle>
            <a:lvl1pPr marL="0" indent="0">
              <a:lnSpc>
                <a:spcPct val="100000"/>
              </a:lnSpc>
              <a:spcBef>
                <a:spcPts val="200"/>
              </a:spcBef>
              <a:spcAft>
                <a:spcPts val="600"/>
              </a:spcAft>
              <a:buNone/>
              <a:defRPr lang="en-US" sz="1400" b="1"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200"/>
              </a:spcBef>
              <a:spcAft>
                <a:spcPts val="600"/>
              </a:spcAft>
              <a:buClrTx/>
              <a:buSzPct val="90000"/>
              <a:buFont typeface="Arial" panose="020B0604020202020204" pitchFamily="34" charset="0"/>
              <a:buNone/>
              <a:tabLst/>
              <a:defRPr lang="en-US" sz="1400" kern="1200" spc="0" baseline="0" dirty="0">
                <a:solidFill>
                  <a:schemeClr val="tx1"/>
                </a:solidFill>
                <a:latin typeface="+mn-lt"/>
                <a:ea typeface="+mn-ea"/>
                <a:cs typeface="+mn-cs"/>
              </a:defRPr>
            </a:lvl2pPr>
            <a:lvl3pPr marL="448193" indent="0">
              <a:buNone/>
              <a:defRPr/>
            </a:lvl3pPr>
            <a:lvl4pPr marL="672290" indent="0">
              <a:buNone/>
              <a:defRPr/>
            </a:lvl4pPr>
            <a:lvl5pPr marL="896386" indent="0">
              <a:buNone/>
              <a:defRPr/>
            </a:lvl5pPr>
          </a:lstStyle>
          <a:p>
            <a:pPr marL="0" marR="0" lvl="0" indent="0" algn="l" defTabSz="914367" rtl="0" eaLnBrk="1" fontAlgn="auto" latinLnBrk="0" hangingPunct="1">
              <a:lnSpc>
                <a:spcPct val="100000"/>
              </a:lnSpc>
              <a:spcBef>
                <a:spcPts val="392"/>
              </a:spcBef>
              <a:spcAft>
                <a:spcPts val="588"/>
              </a:spcAft>
              <a:buClrTx/>
              <a:buSzPct val="90000"/>
              <a:buFont typeface="Wingdings" panose="05000000000000000000" pitchFamily="2" charset="2"/>
              <a:buNone/>
              <a:tabLst/>
            </a:pPr>
            <a:r>
              <a:rPr lang="en-US" dirty="0"/>
              <a:t>Paragraph title Segoe UI bold 14</a:t>
            </a:r>
          </a:p>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dirty="0"/>
              <a:t>Body copy Segoe UI Regular 14/18. The quick brown fox jumps over the lazy dog. The quick brown fox jumps over the lazy dog. The quick brown fox jumps over the lazy dog.</a:t>
            </a:r>
          </a:p>
        </p:txBody>
      </p:sp>
      <p:sp>
        <p:nvSpPr>
          <p:cNvPr id="14" name="Text Placeholder 4"/>
          <p:cNvSpPr>
            <a:spLocks noGrp="1"/>
          </p:cNvSpPr>
          <p:nvPr>
            <p:ph type="body" sz="quarter" idx="15" hasCustomPrompt="1"/>
          </p:nvPr>
        </p:nvSpPr>
        <p:spPr>
          <a:xfrm>
            <a:off x="3344578" y="2739464"/>
            <a:ext cx="2603367" cy="2988507"/>
          </a:xfrm>
        </p:spPr>
        <p:txBody>
          <a:bodyPr lIns="0" tIns="0" rIns="0" bIns="0">
            <a:noAutofit/>
          </a:bodyPr>
          <a:lstStyle>
            <a:lvl1pPr marL="0" indent="0">
              <a:lnSpc>
                <a:spcPct val="100000"/>
              </a:lnSpc>
              <a:spcBef>
                <a:spcPts val="200"/>
              </a:spcBef>
              <a:spcAft>
                <a:spcPts val="600"/>
              </a:spcAft>
              <a:buNone/>
              <a:defRPr lang="en-US" sz="1400" b="1"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200"/>
              </a:spcBef>
              <a:spcAft>
                <a:spcPts val="600"/>
              </a:spcAft>
              <a:buClrTx/>
              <a:buSzPct val="90000"/>
              <a:buFont typeface="Arial" panose="020B0604020202020204" pitchFamily="34" charset="0"/>
              <a:buNone/>
              <a:tabLst/>
              <a:defRPr sz="1400">
                <a:solidFill>
                  <a:schemeClr val="tx1"/>
                </a:solidFill>
              </a:defRPr>
            </a:lvl2pPr>
            <a:lvl3pPr marL="448193" indent="0">
              <a:buNone/>
              <a:defRPr/>
            </a:lvl3pPr>
            <a:lvl4pPr marL="672290" indent="0">
              <a:buNone/>
              <a:defRPr/>
            </a:lvl4pPr>
            <a:lvl5pPr marL="896386" indent="0">
              <a:buNone/>
              <a:defRPr/>
            </a:lvl5pPr>
          </a:lstStyle>
          <a:p>
            <a:pPr lvl="0"/>
            <a:r>
              <a:rPr lang="en-US"/>
              <a:t>Paragraph title Segoe UI bold 14</a:t>
            </a:r>
          </a:p>
          <a:p>
            <a:pPr lvl="1"/>
            <a:r>
              <a:rPr lang="en-US"/>
              <a:t>Body copy Segoe UI Regular 14/18. The quick brown fox jumps over the lazy dog. The quick brown fox jumps over the lazy dog. The quick brown fox jumps over the lazy dog.</a:t>
            </a:r>
          </a:p>
        </p:txBody>
      </p:sp>
      <p:sp>
        <p:nvSpPr>
          <p:cNvPr id="16" name="Text Placeholder 4"/>
          <p:cNvSpPr>
            <a:spLocks noGrp="1"/>
          </p:cNvSpPr>
          <p:nvPr>
            <p:ph type="body" sz="quarter" idx="17" hasCustomPrompt="1"/>
          </p:nvPr>
        </p:nvSpPr>
        <p:spPr>
          <a:xfrm>
            <a:off x="6258062" y="2739464"/>
            <a:ext cx="2603367" cy="2988507"/>
          </a:xfrm>
        </p:spPr>
        <p:txBody>
          <a:bodyPr lIns="0" tIns="0" rIns="0" bIns="0">
            <a:noAutofit/>
          </a:bodyPr>
          <a:lstStyle>
            <a:lvl1pPr marL="0" marR="0" indent="0" algn="l" defTabSz="914367" rtl="0" eaLnBrk="1" fontAlgn="auto" latinLnBrk="0" hangingPunct="1">
              <a:lnSpc>
                <a:spcPct val="100000"/>
              </a:lnSpc>
              <a:spcBef>
                <a:spcPts val="200"/>
              </a:spcBef>
              <a:spcAft>
                <a:spcPts val="600"/>
              </a:spcAft>
              <a:buClrTx/>
              <a:buSzPct val="90000"/>
              <a:buFont typeface="Wingdings" panose="05000000000000000000" pitchFamily="2" charset="2"/>
              <a:buNone/>
              <a:tabLst/>
              <a:defRPr lang="en-US" sz="1400" b="1"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200"/>
              </a:spcBef>
              <a:spcAft>
                <a:spcPts val="600"/>
              </a:spcAft>
              <a:buClrTx/>
              <a:buSzPct val="90000"/>
              <a:buFont typeface="Arial" panose="020B0604020202020204" pitchFamily="34" charset="0"/>
              <a:buNone/>
              <a:tabLst/>
              <a:defRPr lang="en-US" sz="1400" kern="1200" spc="0" baseline="0" dirty="0">
                <a:solidFill>
                  <a:schemeClr val="tx1"/>
                </a:solidFill>
                <a:latin typeface="+mn-lt"/>
                <a:ea typeface="+mn-ea"/>
                <a:cs typeface="+mn-cs"/>
              </a:defRPr>
            </a:lvl2pPr>
            <a:lvl3pPr marL="448193" indent="0">
              <a:buNone/>
              <a:defRPr/>
            </a:lvl3pPr>
            <a:lvl4pPr marL="672290" indent="0">
              <a:buNone/>
              <a:defRPr/>
            </a:lvl4pPr>
            <a:lvl5pPr marL="896386" indent="0">
              <a:buNone/>
              <a:defRPr/>
            </a:lvl5pPr>
          </a:lstStyle>
          <a:p>
            <a:pPr marL="0" marR="0" lvl="0" indent="0" algn="l" defTabSz="914367" rtl="0" eaLnBrk="1" fontAlgn="auto" latinLnBrk="0" hangingPunct="1">
              <a:lnSpc>
                <a:spcPct val="100000"/>
              </a:lnSpc>
              <a:spcBef>
                <a:spcPts val="392"/>
              </a:spcBef>
              <a:spcAft>
                <a:spcPts val="588"/>
              </a:spcAft>
              <a:buClrTx/>
              <a:buSzPct val="90000"/>
              <a:buFont typeface="Wingdings" panose="05000000000000000000" pitchFamily="2" charset="2"/>
              <a:buNone/>
              <a:tabLst/>
            </a:pPr>
            <a:r>
              <a:rPr lang="en-US"/>
              <a:t>Paragraph title Segoe UI bold 14</a:t>
            </a:r>
          </a:p>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sp>
        <p:nvSpPr>
          <p:cNvPr id="18" name="Text Placeholder 4"/>
          <p:cNvSpPr>
            <a:spLocks noGrp="1"/>
          </p:cNvSpPr>
          <p:nvPr>
            <p:ph type="body" sz="quarter" idx="19" hasCustomPrompt="1"/>
          </p:nvPr>
        </p:nvSpPr>
        <p:spPr>
          <a:xfrm>
            <a:off x="9171546" y="2739464"/>
            <a:ext cx="2603367" cy="2988507"/>
          </a:xfrm>
        </p:spPr>
        <p:txBody>
          <a:bodyPr lIns="0" tIns="0" rIns="0" bIns="0">
            <a:noAutofit/>
          </a:bodyPr>
          <a:lstStyle>
            <a:lvl1pPr marL="0" marR="0" indent="0" algn="l" defTabSz="914367" rtl="0" eaLnBrk="1" fontAlgn="auto" latinLnBrk="0" hangingPunct="1">
              <a:lnSpc>
                <a:spcPct val="100000"/>
              </a:lnSpc>
              <a:spcBef>
                <a:spcPts val="200"/>
              </a:spcBef>
              <a:spcAft>
                <a:spcPts val="600"/>
              </a:spcAft>
              <a:buClrTx/>
              <a:buSzPct val="90000"/>
              <a:buFont typeface="Wingdings" panose="05000000000000000000" pitchFamily="2" charset="2"/>
              <a:buNone/>
              <a:tabLst/>
              <a:defRPr lang="en-US" sz="1400" b="1"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200"/>
              </a:spcBef>
              <a:spcAft>
                <a:spcPts val="600"/>
              </a:spcAft>
              <a:buClrTx/>
              <a:buSzPct val="90000"/>
              <a:buFont typeface="Arial" panose="020B0604020202020204" pitchFamily="34" charset="0"/>
              <a:buNone/>
              <a:tabLst/>
              <a:defRPr lang="en-US" sz="1400" kern="1200" spc="0" baseline="0" dirty="0">
                <a:solidFill>
                  <a:schemeClr val="tx1"/>
                </a:solidFill>
                <a:latin typeface="+mn-lt"/>
                <a:ea typeface="+mn-ea"/>
                <a:cs typeface="+mn-cs"/>
              </a:defRPr>
            </a:lvl2pPr>
            <a:lvl3pPr marL="448193" indent="0">
              <a:buNone/>
              <a:defRPr/>
            </a:lvl3pPr>
            <a:lvl4pPr marL="672290" indent="0">
              <a:buNone/>
              <a:defRPr/>
            </a:lvl4pPr>
            <a:lvl5pPr marL="896386" indent="0">
              <a:buNone/>
              <a:defRPr/>
            </a:lvl5pPr>
          </a:lstStyle>
          <a:p>
            <a:pPr marL="0" marR="0" lvl="0" indent="0" algn="l" defTabSz="914367" rtl="0" eaLnBrk="1" fontAlgn="auto" latinLnBrk="0" hangingPunct="1">
              <a:lnSpc>
                <a:spcPct val="100000"/>
              </a:lnSpc>
              <a:spcBef>
                <a:spcPts val="392"/>
              </a:spcBef>
              <a:spcAft>
                <a:spcPts val="588"/>
              </a:spcAft>
              <a:buClrTx/>
              <a:buSzPct val="90000"/>
              <a:buFont typeface="Wingdings" panose="05000000000000000000" pitchFamily="2" charset="2"/>
              <a:buNone/>
              <a:tabLst/>
            </a:pPr>
            <a:r>
              <a:rPr lang="en-US"/>
              <a:t>Paragraph title Segoe UI bold 14</a:t>
            </a:r>
          </a:p>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7" name="Straight Connector 6">
            <a:extLst>
              <a:ext uri="{FF2B5EF4-FFF2-40B4-BE49-F238E27FC236}">
                <a16:creationId xmlns:a16="http://schemas.microsoft.com/office/drawing/2014/main" id="{44738245-4240-4679-8431-2218AB616298}"/>
              </a:ext>
              <a:ext uri="{C183D7F6-B498-43B3-948B-1728B52AA6E4}">
                <adec:decorative xmlns:adec="http://schemas.microsoft.com/office/drawing/2017/decorative" val="1"/>
              </a:ext>
            </a:extLst>
          </p:cNvPr>
          <p:cNvCxnSpPr>
            <a:cxnSpLocks/>
          </p:cNvCxnSpPr>
          <p:nvPr/>
        </p:nvCxnSpPr>
        <p:spPr>
          <a:xfrm>
            <a:off x="3189521" y="2798024"/>
            <a:ext cx="0" cy="179285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9099E02-C7DB-4453-A260-90431D88E427}"/>
              </a:ext>
              <a:ext uri="{C183D7F6-B498-43B3-948B-1728B52AA6E4}">
                <adec:decorative xmlns:adec="http://schemas.microsoft.com/office/drawing/2017/decorative" val="1"/>
              </a:ext>
            </a:extLst>
          </p:cNvPr>
          <p:cNvCxnSpPr>
            <a:cxnSpLocks/>
          </p:cNvCxnSpPr>
          <p:nvPr/>
        </p:nvCxnSpPr>
        <p:spPr>
          <a:xfrm>
            <a:off x="6103006" y="2798024"/>
            <a:ext cx="0" cy="179285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C193CAE-888D-4B82-A6DF-559BB7F55658}"/>
              </a:ext>
              <a:ext uri="{C183D7F6-B498-43B3-948B-1728B52AA6E4}">
                <adec:decorative xmlns:adec="http://schemas.microsoft.com/office/drawing/2017/decorative" val="1"/>
              </a:ext>
            </a:extLst>
          </p:cNvPr>
          <p:cNvCxnSpPr>
            <a:cxnSpLocks/>
          </p:cNvCxnSpPr>
          <p:nvPr/>
        </p:nvCxnSpPr>
        <p:spPr>
          <a:xfrm>
            <a:off x="9016490" y="2798024"/>
            <a:ext cx="0" cy="179285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35DDF1D4-BDBC-4EF5-9960-9F822820EEDA}"/>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3281308390"/>
      </p:ext>
    </p:extLst>
  </p:cSld>
  <p:clrMapOvr>
    <a:masterClrMapping/>
  </p:clrMapOvr>
  <p:transition>
    <p:fade/>
  </p:transition>
  <p:hf sldNum="0" hdr="0" ftr="0" dt="0"/>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Lab exercise layout - 1">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dirty="0"/>
              <a:t>Text layout: two rows</a:t>
            </a:r>
          </a:p>
        </p:txBody>
      </p:sp>
      <p:sp>
        <p:nvSpPr>
          <p:cNvPr id="5" name="Text Placeholder 4"/>
          <p:cNvSpPr>
            <a:spLocks noGrp="1"/>
          </p:cNvSpPr>
          <p:nvPr>
            <p:ph type="body" sz="quarter" idx="11" hasCustomPrompt="1"/>
          </p:nvPr>
        </p:nvSpPr>
        <p:spPr>
          <a:xfrm>
            <a:off x="1568744" y="1456896"/>
            <a:ext cx="10204614" cy="896552"/>
          </a:xfrm>
        </p:spPr>
        <p:txBody>
          <a:bodyPr wrap="square" lIns="0" tIns="0" rIns="0" bIns="0" anchor="t">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2400" b="0">
                <a:solidFill>
                  <a:schemeClr val="tx1"/>
                </a:solidFill>
                <a:latin typeface="+mj-lt"/>
              </a:defRPr>
            </a:lvl2pPr>
            <a:lvl3pPr marL="448193" indent="0">
              <a:buNone/>
              <a:defRPr/>
            </a:lvl3pPr>
            <a:lvl4pPr marL="672290" indent="0">
              <a:buNone/>
              <a:defRPr/>
            </a:lvl4pPr>
            <a:lvl5pPr marL="896386" indent="0">
              <a:buNone/>
              <a:defRPr/>
            </a:lvl5pPr>
          </a:lstStyle>
          <a:p>
            <a:pPr lvl="1"/>
            <a:r>
              <a:rPr lang="en-US" dirty="0"/>
              <a:t>Body copy Segoe UI </a:t>
            </a:r>
            <a:r>
              <a:rPr lang="en-US" dirty="0" err="1"/>
              <a:t>Semibold</a:t>
            </a:r>
            <a:r>
              <a:rPr lang="en-US" dirty="0"/>
              <a:t> 20/24. </a:t>
            </a:r>
          </a:p>
          <a:p>
            <a:pPr lvl="1"/>
            <a:r>
              <a:rPr lang="en-US" dirty="0"/>
              <a:t>The quick brown fox jumps over the lazy dog. The quick brown fox jumps over the lazy dog. The quick brown fox jumps over the lazy dog.</a:t>
            </a:r>
          </a:p>
        </p:txBody>
      </p:sp>
      <p:sp>
        <p:nvSpPr>
          <p:cNvPr id="14" name="Text Placeholder 4"/>
          <p:cNvSpPr>
            <a:spLocks noGrp="1"/>
          </p:cNvSpPr>
          <p:nvPr>
            <p:ph type="body" sz="quarter" idx="15" hasCustomPrompt="1"/>
          </p:nvPr>
        </p:nvSpPr>
        <p:spPr>
          <a:xfrm>
            <a:off x="432090" y="2980724"/>
            <a:ext cx="11341268" cy="537176"/>
          </a:xfrm>
        </p:spPr>
        <p:txBody>
          <a:bodyPr wrap="square" lIns="0" tIns="0" rIns="0" bIns="0" anchor="t">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2400" b="0">
                <a:solidFill>
                  <a:schemeClr val="tx1"/>
                </a:solidFill>
                <a:latin typeface="+mj-lt"/>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dirty="0"/>
              <a:t>Body copy Segoe UI </a:t>
            </a:r>
            <a:r>
              <a:rPr lang="en-US" dirty="0" err="1"/>
              <a:t>Semibold</a:t>
            </a:r>
            <a:r>
              <a:rPr lang="en-US" dirty="0"/>
              <a:t> 20/24.</a:t>
            </a:r>
          </a:p>
        </p:txBody>
      </p:sp>
      <p:sp>
        <p:nvSpPr>
          <p:cNvPr id="4" name="Text Placeholder 3">
            <a:extLst>
              <a:ext uri="{FF2B5EF4-FFF2-40B4-BE49-F238E27FC236}">
                <a16:creationId xmlns:a16="http://schemas.microsoft.com/office/drawing/2014/main" id="{F4E0FEDF-0787-478A-A851-B03CCD9001F3}"/>
              </a:ext>
            </a:extLst>
          </p:cNvPr>
          <p:cNvSpPr>
            <a:spLocks noGrp="1"/>
          </p:cNvSpPr>
          <p:nvPr>
            <p:ph type="body" sz="quarter" idx="16"/>
          </p:nvPr>
        </p:nvSpPr>
        <p:spPr>
          <a:xfrm>
            <a:off x="432090" y="3517900"/>
            <a:ext cx="5435768" cy="2006600"/>
          </a:xfrm>
          <a:ln w="19050">
            <a:solidFill>
              <a:schemeClr val="tx2"/>
            </a:solidFill>
          </a:ln>
        </p:spPr>
        <p:txBody>
          <a:bodyPr lIns="182880" tIns="137160" rIns="182880">
            <a:noAutofit/>
          </a:bodyPr>
          <a:lstStyle>
            <a:lvl1pPr>
              <a:defRPr sz="2000">
                <a:solidFill>
                  <a:schemeClr val="tx1"/>
                </a:solidFill>
              </a:defRPr>
            </a:lvl1pPr>
            <a:lvl2pPr>
              <a:defRPr sz="1800">
                <a:solidFill>
                  <a:schemeClr val="tx1"/>
                </a:solidFill>
              </a:defRPr>
            </a:lvl2pPr>
          </a:lstStyle>
          <a:p>
            <a:pPr lvl="0"/>
            <a:r>
              <a:rPr lang="en-US"/>
              <a:t>Click to edit Master text styles</a:t>
            </a:r>
          </a:p>
          <a:p>
            <a:pPr lvl="1"/>
            <a:r>
              <a:rPr lang="en-US"/>
              <a:t>Second level</a:t>
            </a:r>
          </a:p>
        </p:txBody>
      </p:sp>
      <p:sp>
        <p:nvSpPr>
          <p:cNvPr id="7" name="Text Placeholder 3">
            <a:extLst>
              <a:ext uri="{FF2B5EF4-FFF2-40B4-BE49-F238E27FC236}">
                <a16:creationId xmlns:a16="http://schemas.microsoft.com/office/drawing/2014/main" id="{225DC022-FEF0-43F5-AF4D-034F780F910E}"/>
              </a:ext>
            </a:extLst>
          </p:cNvPr>
          <p:cNvSpPr>
            <a:spLocks noGrp="1"/>
          </p:cNvSpPr>
          <p:nvPr>
            <p:ph type="body" sz="quarter" idx="17"/>
          </p:nvPr>
        </p:nvSpPr>
        <p:spPr>
          <a:xfrm>
            <a:off x="6337590" y="3517900"/>
            <a:ext cx="5435768" cy="2006600"/>
          </a:xfrm>
          <a:ln w="19050">
            <a:solidFill>
              <a:schemeClr val="tx2"/>
            </a:solidFill>
          </a:ln>
        </p:spPr>
        <p:txBody>
          <a:bodyPr lIns="182880" tIns="137160" rIns="182880">
            <a:noAutofit/>
          </a:bodyPr>
          <a:lstStyle>
            <a:lvl1pPr>
              <a:defRPr sz="2000">
                <a:solidFill>
                  <a:schemeClr val="tx1"/>
                </a:solidFill>
              </a:defRPr>
            </a:lvl1pPr>
            <a:lvl2pPr>
              <a:defRPr sz="1800">
                <a:solidFill>
                  <a:schemeClr val="tx1"/>
                </a:solidFill>
              </a:defRPr>
            </a:lvl2pPr>
          </a:lstStyle>
          <a:p>
            <a:pPr lvl="0"/>
            <a:r>
              <a:rPr lang="en-US"/>
              <a:t>Click to edit Master text styles</a:t>
            </a:r>
          </a:p>
          <a:p>
            <a:pPr lvl="1"/>
            <a:r>
              <a:rPr lang="en-US"/>
              <a:t>Second level</a:t>
            </a:r>
          </a:p>
        </p:txBody>
      </p:sp>
      <p:sp>
        <p:nvSpPr>
          <p:cNvPr id="2" name="Footer Placeholder 1">
            <a:extLst>
              <a:ext uri="{FF2B5EF4-FFF2-40B4-BE49-F238E27FC236}">
                <a16:creationId xmlns:a16="http://schemas.microsoft.com/office/drawing/2014/main" id="{6E88CC05-5984-4661-94A2-4BD7378D4A33}"/>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4041885937"/>
      </p:ext>
    </p:extLst>
  </p:cSld>
  <p:clrMapOvr>
    <a:masterClrMapping/>
  </p:clrMapOvr>
  <p:transition>
    <p:fade/>
  </p:transition>
  <p:hf sldNum="0" hdr="0" ftr="0" dt="0"/>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Lab exercise layout -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dirty="0"/>
              <a:t>Text layout: three rows</a:t>
            </a:r>
          </a:p>
        </p:txBody>
      </p:sp>
      <p:sp>
        <p:nvSpPr>
          <p:cNvPr id="14" name="Text Placeholder 4"/>
          <p:cNvSpPr>
            <a:spLocks noGrp="1"/>
          </p:cNvSpPr>
          <p:nvPr>
            <p:ph type="body" sz="quarter" idx="15" hasCustomPrompt="1"/>
          </p:nvPr>
        </p:nvSpPr>
        <p:spPr>
          <a:xfrm>
            <a:off x="432090" y="1456896"/>
            <a:ext cx="11341268" cy="537176"/>
          </a:xfrm>
        </p:spPr>
        <p:txBody>
          <a:bodyPr wrap="square" lIns="0" tIns="0" rIns="0" bIns="0" anchor="t">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2400" b="0">
                <a:solidFill>
                  <a:schemeClr val="tx1"/>
                </a:solidFill>
                <a:latin typeface="+mj-lt"/>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dirty="0"/>
              <a:t>Body copy Segoe UI </a:t>
            </a:r>
            <a:r>
              <a:rPr lang="en-US" dirty="0" err="1"/>
              <a:t>Semibold</a:t>
            </a:r>
            <a:r>
              <a:rPr lang="en-US" dirty="0"/>
              <a:t> 20/24.</a:t>
            </a:r>
          </a:p>
        </p:txBody>
      </p:sp>
      <p:sp>
        <p:nvSpPr>
          <p:cNvPr id="4" name="Text Placeholder 3">
            <a:extLst>
              <a:ext uri="{FF2B5EF4-FFF2-40B4-BE49-F238E27FC236}">
                <a16:creationId xmlns:a16="http://schemas.microsoft.com/office/drawing/2014/main" id="{F4E0FEDF-0787-478A-A851-B03CCD9001F3}"/>
              </a:ext>
            </a:extLst>
          </p:cNvPr>
          <p:cNvSpPr>
            <a:spLocks noGrp="1"/>
          </p:cNvSpPr>
          <p:nvPr>
            <p:ph type="body" sz="quarter" idx="16"/>
          </p:nvPr>
        </p:nvSpPr>
        <p:spPr>
          <a:xfrm>
            <a:off x="432089" y="1994072"/>
            <a:ext cx="3650357" cy="2006600"/>
          </a:xfrm>
          <a:ln w="19050">
            <a:solidFill>
              <a:schemeClr val="tx2"/>
            </a:solidFill>
          </a:ln>
        </p:spPr>
        <p:txBody>
          <a:bodyPr lIns="182880" tIns="137160" rIns="182880">
            <a:noAutofit/>
          </a:bodyPr>
          <a:lstStyle>
            <a:lvl1pPr>
              <a:defRPr sz="2000">
                <a:solidFill>
                  <a:schemeClr val="tx1"/>
                </a:solidFill>
              </a:defRPr>
            </a:lvl1pPr>
            <a:lvl2pPr>
              <a:defRPr sz="1800">
                <a:solidFill>
                  <a:schemeClr val="tx1"/>
                </a:solidFill>
              </a:defRPr>
            </a:lvl2pPr>
          </a:lstStyle>
          <a:p>
            <a:pPr lvl="0"/>
            <a:r>
              <a:rPr lang="en-US"/>
              <a:t>Click to edit Master text styles</a:t>
            </a:r>
          </a:p>
          <a:p>
            <a:pPr lvl="1"/>
            <a:r>
              <a:rPr lang="en-US"/>
              <a:t>Second level</a:t>
            </a:r>
          </a:p>
        </p:txBody>
      </p:sp>
      <p:sp>
        <p:nvSpPr>
          <p:cNvPr id="7" name="Text Placeholder 3">
            <a:extLst>
              <a:ext uri="{FF2B5EF4-FFF2-40B4-BE49-F238E27FC236}">
                <a16:creationId xmlns:a16="http://schemas.microsoft.com/office/drawing/2014/main" id="{225DC022-FEF0-43F5-AF4D-034F780F910E}"/>
              </a:ext>
            </a:extLst>
          </p:cNvPr>
          <p:cNvSpPr>
            <a:spLocks noGrp="1"/>
          </p:cNvSpPr>
          <p:nvPr>
            <p:ph type="body" sz="quarter" idx="17"/>
          </p:nvPr>
        </p:nvSpPr>
        <p:spPr>
          <a:xfrm>
            <a:off x="4277544" y="1994072"/>
            <a:ext cx="3650357" cy="2006600"/>
          </a:xfrm>
          <a:ln w="19050">
            <a:solidFill>
              <a:schemeClr val="tx2"/>
            </a:solidFill>
          </a:ln>
        </p:spPr>
        <p:txBody>
          <a:bodyPr lIns="182880" tIns="137160" rIns="182880">
            <a:noAutofit/>
          </a:bodyPr>
          <a:lstStyle>
            <a:lvl1pPr>
              <a:defRPr sz="2000">
                <a:solidFill>
                  <a:schemeClr val="tx1"/>
                </a:solidFill>
              </a:defRPr>
            </a:lvl1pPr>
            <a:lvl2pPr>
              <a:defRPr sz="1800">
                <a:solidFill>
                  <a:schemeClr val="tx1"/>
                </a:solidFill>
              </a:defRPr>
            </a:lvl2pPr>
          </a:lstStyle>
          <a:p>
            <a:pPr lvl="0"/>
            <a:r>
              <a:rPr lang="en-US"/>
              <a:t>Click to edit Master text styles</a:t>
            </a:r>
          </a:p>
          <a:p>
            <a:pPr lvl="1"/>
            <a:r>
              <a:rPr lang="en-US"/>
              <a:t>Second level</a:t>
            </a:r>
          </a:p>
        </p:txBody>
      </p:sp>
      <p:sp>
        <p:nvSpPr>
          <p:cNvPr id="8" name="Text Placeholder 3">
            <a:extLst>
              <a:ext uri="{FF2B5EF4-FFF2-40B4-BE49-F238E27FC236}">
                <a16:creationId xmlns:a16="http://schemas.microsoft.com/office/drawing/2014/main" id="{BAA6534B-85AD-4091-8AA3-8445CC36C8FE}"/>
              </a:ext>
            </a:extLst>
          </p:cNvPr>
          <p:cNvSpPr>
            <a:spLocks noGrp="1"/>
          </p:cNvSpPr>
          <p:nvPr>
            <p:ph type="body" sz="quarter" idx="18"/>
          </p:nvPr>
        </p:nvSpPr>
        <p:spPr>
          <a:xfrm>
            <a:off x="8123000" y="1994072"/>
            <a:ext cx="3650357" cy="2006600"/>
          </a:xfrm>
          <a:ln w="19050">
            <a:solidFill>
              <a:schemeClr val="tx2"/>
            </a:solidFill>
          </a:ln>
        </p:spPr>
        <p:txBody>
          <a:bodyPr lIns="182880" tIns="137160" rIns="182880">
            <a:noAutofit/>
          </a:bodyPr>
          <a:lstStyle>
            <a:lvl1pPr>
              <a:defRPr sz="2000">
                <a:solidFill>
                  <a:schemeClr val="tx1"/>
                </a:solidFill>
              </a:defRPr>
            </a:lvl1pPr>
            <a:lvl2pPr>
              <a:defRPr sz="1800">
                <a:solidFill>
                  <a:schemeClr val="tx1"/>
                </a:solidFill>
              </a:defRPr>
            </a:lvl2pPr>
          </a:lstStyle>
          <a:p>
            <a:pPr lvl="0"/>
            <a:r>
              <a:rPr lang="en-US"/>
              <a:t>Click to edit Master text styles</a:t>
            </a:r>
          </a:p>
          <a:p>
            <a:pPr lvl="1"/>
            <a:r>
              <a:rPr lang="en-US"/>
              <a:t>Second level</a:t>
            </a:r>
          </a:p>
        </p:txBody>
      </p:sp>
      <p:sp>
        <p:nvSpPr>
          <p:cNvPr id="2" name="Footer Placeholder 1">
            <a:extLst>
              <a:ext uri="{FF2B5EF4-FFF2-40B4-BE49-F238E27FC236}">
                <a16:creationId xmlns:a16="http://schemas.microsoft.com/office/drawing/2014/main" id="{7A1D06E4-7443-4456-ADAE-C55531420538}"/>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3561972867"/>
      </p:ext>
    </p:extLst>
  </p:cSld>
  <p:clrMapOvr>
    <a:masterClrMapping/>
  </p:clrMapOvr>
  <p:transition>
    <p:fade/>
  </p:transition>
  <p:hf sldNum="0" hdr="0" ftr="0" dt="0"/>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Lab exercise layout - 3">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dirty="0"/>
              <a:t>Text layout: three rows</a:t>
            </a:r>
          </a:p>
        </p:txBody>
      </p:sp>
      <p:sp>
        <p:nvSpPr>
          <p:cNvPr id="14" name="Text Placeholder 4"/>
          <p:cNvSpPr>
            <a:spLocks noGrp="1"/>
          </p:cNvSpPr>
          <p:nvPr>
            <p:ph type="body" sz="quarter" idx="15" hasCustomPrompt="1"/>
          </p:nvPr>
        </p:nvSpPr>
        <p:spPr>
          <a:xfrm>
            <a:off x="432090" y="1456896"/>
            <a:ext cx="11341268" cy="537176"/>
          </a:xfrm>
        </p:spPr>
        <p:txBody>
          <a:bodyPr wrap="square" lIns="0" tIns="0" rIns="0" bIns="0" anchor="t">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2400" b="0">
                <a:solidFill>
                  <a:schemeClr val="tx1"/>
                </a:solidFill>
                <a:latin typeface="+mj-lt"/>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dirty="0"/>
              <a:t>Body copy Segoe UI </a:t>
            </a:r>
            <a:r>
              <a:rPr lang="en-US" dirty="0" err="1"/>
              <a:t>Semibold</a:t>
            </a:r>
            <a:r>
              <a:rPr lang="en-US" dirty="0"/>
              <a:t> 20/24.</a:t>
            </a:r>
          </a:p>
        </p:txBody>
      </p:sp>
      <p:sp>
        <p:nvSpPr>
          <p:cNvPr id="4" name="Text Placeholder 3">
            <a:extLst>
              <a:ext uri="{FF2B5EF4-FFF2-40B4-BE49-F238E27FC236}">
                <a16:creationId xmlns:a16="http://schemas.microsoft.com/office/drawing/2014/main" id="{F4E0FEDF-0787-478A-A851-B03CCD9001F3}"/>
              </a:ext>
            </a:extLst>
          </p:cNvPr>
          <p:cNvSpPr>
            <a:spLocks noGrp="1"/>
          </p:cNvSpPr>
          <p:nvPr>
            <p:ph type="body" sz="quarter" idx="16"/>
          </p:nvPr>
        </p:nvSpPr>
        <p:spPr>
          <a:xfrm>
            <a:off x="432089" y="1994072"/>
            <a:ext cx="3650357" cy="1752428"/>
          </a:xfrm>
          <a:ln w="19050">
            <a:solidFill>
              <a:schemeClr val="tx2"/>
            </a:solidFill>
          </a:ln>
        </p:spPr>
        <p:txBody>
          <a:bodyPr lIns="182880" tIns="137160" rIns="182880">
            <a:noAutofit/>
          </a:bodyPr>
          <a:lstStyle>
            <a:lvl1pPr>
              <a:defRPr sz="2000">
                <a:solidFill>
                  <a:schemeClr val="tx1"/>
                </a:solidFill>
              </a:defRPr>
            </a:lvl1pPr>
            <a:lvl2pPr>
              <a:defRPr sz="1800">
                <a:solidFill>
                  <a:schemeClr val="tx1"/>
                </a:solidFill>
              </a:defRPr>
            </a:lvl2pPr>
          </a:lstStyle>
          <a:p>
            <a:pPr lvl="0"/>
            <a:r>
              <a:rPr lang="en-US"/>
              <a:t>Click to edit Master text styles</a:t>
            </a:r>
          </a:p>
          <a:p>
            <a:pPr lvl="1"/>
            <a:r>
              <a:rPr lang="en-US"/>
              <a:t>Second level</a:t>
            </a:r>
          </a:p>
        </p:txBody>
      </p:sp>
      <p:sp>
        <p:nvSpPr>
          <p:cNvPr id="7" name="Text Placeholder 3">
            <a:extLst>
              <a:ext uri="{FF2B5EF4-FFF2-40B4-BE49-F238E27FC236}">
                <a16:creationId xmlns:a16="http://schemas.microsoft.com/office/drawing/2014/main" id="{225DC022-FEF0-43F5-AF4D-034F780F910E}"/>
              </a:ext>
            </a:extLst>
          </p:cNvPr>
          <p:cNvSpPr>
            <a:spLocks noGrp="1"/>
          </p:cNvSpPr>
          <p:nvPr>
            <p:ph type="body" sz="quarter" idx="17"/>
          </p:nvPr>
        </p:nvSpPr>
        <p:spPr>
          <a:xfrm>
            <a:off x="4277544" y="1994072"/>
            <a:ext cx="3650357" cy="1752428"/>
          </a:xfrm>
          <a:ln w="19050">
            <a:solidFill>
              <a:schemeClr val="tx2"/>
            </a:solidFill>
          </a:ln>
        </p:spPr>
        <p:txBody>
          <a:bodyPr lIns="182880" tIns="137160" rIns="182880">
            <a:noAutofit/>
          </a:bodyPr>
          <a:lstStyle>
            <a:lvl1pPr>
              <a:defRPr sz="2000">
                <a:solidFill>
                  <a:schemeClr val="tx1"/>
                </a:solidFill>
              </a:defRPr>
            </a:lvl1pPr>
            <a:lvl2pPr>
              <a:defRPr sz="1800">
                <a:solidFill>
                  <a:schemeClr val="tx1"/>
                </a:solidFill>
              </a:defRPr>
            </a:lvl2pPr>
          </a:lstStyle>
          <a:p>
            <a:pPr lvl="0"/>
            <a:r>
              <a:rPr lang="en-US"/>
              <a:t>Click to edit Master text styles</a:t>
            </a:r>
          </a:p>
          <a:p>
            <a:pPr lvl="1"/>
            <a:r>
              <a:rPr lang="en-US"/>
              <a:t>Second level</a:t>
            </a:r>
          </a:p>
        </p:txBody>
      </p:sp>
      <p:sp>
        <p:nvSpPr>
          <p:cNvPr id="8" name="Text Placeholder 3">
            <a:extLst>
              <a:ext uri="{FF2B5EF4-FFF2-40B4-BE49-F238E27FC236}">
                <a16:creationId xmlns:a16="http://schemas.microsoft.com/office/drawing/2014/main" id="{BAA6534B-85AD-4091-8AA3-8445CC36C8FE}"/>
              </a:ext>
            </a:extLst>
          </p:cNvPr>
          <p:cNvSpPr>
            <a:spLocks noGrp="1"/>
          </p:cNvSpPr>
          <p:nvPr>
            <p:ph type="body" sz="quarter" idx="18"/>
          </p:nvPr>
        </p:nvSpPr>
        <p:spPr>
          <a:xfrm>
            <a:off x="8123000" y="1994072"/>
            <a:ext cx="3650357" cy="1752428"/>
          </a:xfrm>
          <a:ln w="19050">
            <a:solidFill>
              <a:schemeClr val="tx2"/>
            </a:solidFill>
          </a:ln>
        </p:spPr>
        <p:txBody>
          <a:bodyPr lIns="182880" tIns="137160" rIns="182880">
            <a:noAutofit/>
          </a:bodyPr>
          <a:lstStyle>
            <a:lvl1pPr>
              <a:defRPr sz="2000">
                <a:solidFill>
                  <a:schemeClr val="tx1"/>
                </a:solidFill>
              </a:defRPr>
            </a:lvl1pPr>
            <a:lvl2pPr>
              <a:defRPr sz="1800">
                <a:solidFill>
                  <a:schemeClr val="tx1"/>
                </a:solidFill>
              </a:defRPr>
            </a:lvl2pPr>
          </a:lstStyle>
          <a:p>
            <a:pPr lvl="0"/>
            <a:r>
              <a:rPr lang="en-US"/>
              <a:t>Click to edit Master text styles</a:t>
            </a:r>
          </a:p>
          <a:p>
            <a:pPr lvl="1"/>
            <a:r>
              <a:rPr lang="en-US"/>
              <a:t>Second level</a:t>
            </a:r>
          </a:p>
        </p:txBody>
      </p:sp>
      <p:sp>
        <p:nvSpPr>
          <p:cNvPr id="9" name="Text Placeholder 3">
            <a:extLst>
              <a:ext uri="{FF2B5EF4-FFF2-40B4-BE49-F238E27FC236}">
                <a16:creationId xmlns:a16="http://schemas.microsoft.com/office/drawing/2014/main" id="{E6D80433-266B-4248-A258-DDF54D650DFC}"/>
              </a:ext>
            </a:extLst>
          </p:cNvPr>
          <p:cNvSpPr>
            <a:spLocks noGrp="1"/>
          </p:cNvSpPr>
          <p:nvPr>
            <p:ph type="body" sz="quarter" idx="19"/>
          </p:nvPr>
        </p:nvSpPr>
        <p:spPr>
          <a:xfrm>
            <a:off x="432089" y="3924472"/>
            <a:ext cx="3650357" cy="1752428"/>
          </a:xfrm>
          <a:ln w="19050">
            <a:solidFill>
              <a:schemeClr val="tx2"/>
            </a:solidFill>
          </a:ln>
        </p:spPr>
        <p:txBody>
          <a:bodyPr lIns="182880" tIns="137160" rIns="182880">
            <a:noAutofit/>
          </a:bodyPr>
          <a:lstStyle>
            <a:lvl1pPr>
              <a:defRPr sz="2000">
                <a:solidFill>
                  <a:schemeClr val="tx1"/>
                </a:solidFill>
              </a:defRPr>
            </a:lvl1pPr>
            <a:lvl2pPr>
              <a:defRPr sz="1800">
                <a:solidFill>
                  <a:schemeClr val="tx1"/>
                </a:solidFill>
              </a:defRPr>
            </a:lvl2pPr>
          </a:lstStyle>
          <a:p>
            <a:pPr lvl="0"/>
            <a:r>
              <a:rPr lang="en-US"/>
              <a:t>Click to edit Master text styles</a:t>
            </a:r>
          </a:p>
          <a:p>
            <a:pPr lvl="1"/>
            <a:r>
              <a:rPr lang="en-US"/>
              <a:t>Second level</a:t>
            </a:r>
          </a:p>
        </p:txBody>
      </p:sp>
      <p:sp>
        <p:nvSpPr>
          <p:cNvPr id="10" name="Text Placeholder 3">
            <a:extLst>
              <a:ext uri="{FF2B5EF4-FFF2-40B4-BE49-F238E27FC236}">
                <a16:creationId xmlns:a16="http://schemas.microsoft.com/office/drawing/2014/main" id="{1CFB4F84-2AE0-40B1-A3E4-5505E85C8B2E}"/>
              </a:ext>
            </a:extLst>
          </p:cNvPr>
          <p:cNvSpPr>
            <a:spLocks noGrp="1"/>
          </p:cNvSpPr>
          <p:nvPr>
            <p:ph type="body" sz="quarter" idx="20"/>
          </p:nvPr>
        </p:nvSpPr>
        <p:spPr>
          <a:xfrm>
            <a:off x="4277544" y="3924472"/>
            <a:ext cx="3650357" cy="1752428"/>
          </a:xfrm>
          <a:ln w="19050">
            <a:solidFill>
              <a:schemeClr val="tx2"/>
            </a:solidFill>
          </a:ln>
        </p:spPr>
        <p:txBody>
          <a:bodyPr lIns="182880" tIns="137160" rIns="182880">
            <a:noAutofit/>
          </a:bodyPr>
          <a:lstStyle>
            <a:lvl1pPr>
              <a:defRPr sz="2000">
                <a:solidFill>
                  <a:schemeClr val="tx1"/>
                </a:solidFill>
              </a:defRPr>
            </a:lvl1pPr>
            <a:lvl2pPr>
              <a:defRPr sz="1800">
                <a:solidFill>
                  <a:schemeClr val="tx1"/>
                </a:solidFill>
              </a:defRPr>
            </a:lvl2pPr>
          </a:lstStyle>
          <a:p>
            <a:pPr lvl="0"/>
            <a:r>
              <a:rPr lang="en-US"/>
              <a:t>Click to edit Master text styles</a:t>
            </a:r>
          </a:p>
          <a:p>
            <a:pPr lvl="1"/>
            <a:r>
              <a:rPr lang="en-US"/>
              <a:t>Second level</a:t>
            </a:r>
          </a:p>
        </p:txBody>
      </p:sp>
      <p:sp>
        <p:nvSpPr>
          <p:cNvPr id="11" name="Text Placeholder 3">
            <a:extLst>
              <a:ext uri="{FF2B5EF4-FFF2-40B4-BE49-F238E27FC236}">
                <a16:creationId xmlns:a16="http://schemas.microsoft.com/office/drawing/2014/main" id="{E6BF108F-CD54-497C-81CA-E67ED2BA7279}"/>
              </a:ext>
            </a:extLst>
          </p:cNvPr>
          <p:cNvSpPr>
            <a:spLocks noGrp="1"/>
          </p:cNvSpPr>
          <p:nvPr>
            <p:ph type="body" sz="quarter" idx="21"/>
          </p:nvPr>
        </p:nvSpPr>
        <p:spPr>
          <a:xfrm>
            <a:off x="8123000" y="3924472"/>
            <a:ext cx="3650357" cy="1752428"/>
          </a:xfrm>
          <a:ln w="19050">
            <a:solidFill>
              <a:schemeClr val="tx2"/>
            </a:solidFill>
          </a:ln>
        </p:spPr>
        <p:txBody>
          <a:bodyPr lIns="182880" tIns="137160" rIns="182880">
            <a:noAutofit/>
          </a:bodyPr>
          <a:lstStyle>
            <a:lvl1pPr>
              <a:defRPr sz="2000">
                <a:solidFill>
                  <a:schemeClr val="tx1"/>
                </a:solidFill>
              </a:defRPr>
            </a:lvl1pPr>
            <a:lvl2pPr>
              <a:defRPr sz="1800">
                <a:solidFill>
                  <a:schemeClr val="tx1"/>
                </a:solidFill>
              </a:defRPr>
            </a:lvl2pPr>
          </a:lstStyle>
          <a:p>
            <a:pPr lvl="0"/>
            <a:r>
              <a:rPr lang="en-US"/>
              <a:t>Click to edit Master text styles</a:t>
            </a:r>
          </a:p>
          <a:p>
            <a:pPr lvl="1"/>
            <a:r>
              <a:rPr lang="en-US"/>
              <a:t>Second level</a:t>
            </a:r>
          </a:p>
        </p:txBody>
      </p:sp>
      <p:sp>
        <p:nvSpPr>
          <p:cNvPr id="2" name="Footer Placeholder 1">
            <a:extLst>
              <a:ext uri="{FF2B5EF4-FFF2-40B4-BE49-F238E27FC236}">
                <a16:creationId xmlns:a16="http://schemas.microsoft.com/office/drawing/2014/main" id="{B097EA0F-56BD-4B59-86D1-C17851D8F2FF}"/>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2791837419"/>
      </p:ext>
    </p:extLst>
  </p:cSld>
  <p:clrMapOvr>
    <a:masterClrMapping/>
  </p:clrMapOvr>
  <p:transition>
    <p:fade/>
  </p:transition>
  <p:hf sldNum="0" hdr="0" ftr="0" dt="0"/>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Text option_2 row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dirty="0"/>
              <a:t>Text layout: four rows</a:t>
            </a:r>
          </a:p>
        </p:txBody>
      </p:sp>
      <p:sp>
        <p:nvSpPr>
          <p:cNvPr id="5" name="Text Placeholder 4"/>
          <p:cNvSpPr>
            <a:spLocks noGrp="1"/>
          </p:cNvSpPr>
          <p:nvPr>
            <p:ph type="body" sz="quarter" idx="11" hasCustomPrompt="1"/>
          </p:nvPr>
        </p:nvSpPr>
        <p:spPr>
          <a:xfrm>
            <a:off x="1568744" y="1456896"/>
            <a:ext cx="10204614" cy="896552"/>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lvl="1"/>
            <a:r>
              <a:rPr lang="en-US" dirty="0"/>
              <a:t>Body copy Segoe UI Regular 14/18. The quick brown fox jumps over the lazy dog. The quick brown fox jumps over the lazy dog. The quick brown fox jumps over the lazy dog.</a:t>
            </a:r>
          </a:p>
        </p:txBody>
      </p:sp>
      <p:cxnSp>
        <p:nvCxnSpPr>
          <p:cNvPr id="7" name="Straight Connector 6">
            <a:extLst>
              <a:ext uri="{FF2B5EF4-FFF2-40B4-BE49-F238E27FC236}">
                <a16:creationId xmlns:a16="http://schemas.microsoft.com/office/drawing/2014/main" id="{8AF631F7-0FD6-4620-8D4C-845139540698}"/>
              </a:ext>
              <a:ext uri="{C183D7F6-B498-43B3-948B-1728B52AA6E4}">
                <adec:decorative xmlns:adec="http://schemas.microsoft.com/office/drawing/2017/decorative" val="1"/>
              </a:ext>
            </a:extLst>
          </p:cNvPr>
          <p:cNvCxnSpPr>
            <a:cxnSpLocks/>
          </p:cNvCxnSpPr>
          <p:nvPr/>
        </p:nvCxnSpPr>
        <p:spPr>
          <a:xfrm>
            <a:off x="1568744" y="2667086"/>
            <a:ext cx="10191168"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4"/>
          <p:cNvSpPr>
            <a:spLocks noGrp="1"/>
          </p:cNvSpPr>
          <p:nvPr>
            <p:ph type="body" sz="quarter" idx="15" hasCustomPrompt="1"/>
          </p:nvPr>
        </p:nvSpPr>
        <p:spPr>
          <a:xfrm>
            <a:off x="1568744" y="2980724"/>
            <a:ext cx="10204614" cy="896552"/>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dirty="0"/>
              <a:t>Body copy Segoe UI Regular 14/18. The quick brown fox jumps over the lazy dog. The quick brown fox jumps over the lazy dog. The quick brown fox jumps over the lazy dog.</a:t>
            </a:r>
          </a:p>
        </p:txBody>
      </p:sp>
      <p:sp>
        <p:nvSpPr>
          <p:cNvPr id="2" name="Footer Placeholder 1">
            <a:extLst>
              <a:ext uri="{FF2B5EF4-FFF2-40B4-BE49-F238E27FC236}">
                <a16:creationId xmlns:a16="http://schemas.microsoft.com/office/drawing/2014/main" id="{3F2E7435-DA42-4296-B846-4E91740D178D}"/>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2959972639"/>
      </p:ext>
    </p:extLst>
  </p:cSld>
  <p:clrMapOvr>
    <a:masterClrMapping/>
  </p:clrMapOvr>
  <p:transition>
    <p:fade/>
  </p:transition>
  <p:hf sldNum="0" hdr="0" ftr="0" dt="0"/>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Text option_3 row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dirty="0"/>
              <a:t>Text layout: four rows</a:t>
            </a:r>
          </a:p>
        </p:txBody>
      </p:sp>
      <p:sp>
        <p:nvSpPr>
          <p:cNvPr id="5" name="Text Placeholder 4"/>
          <p:cNvSpPr>
            <a:spLocks noGrp="1"/>
          </p:cNvSpPr>
          <p:nvPr>
            <p:ph type="body" sz="quarter" idx="11" hasCustomPrompt="1"/>
          </p:nvPr>
        </p:nvSpPr>
        <p:spPr>
          <a:xfrm>
            <a:off x="1568744" y="1456896"/>
            <a:ext cx="10204614" cy="896552"/>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lvl="1"/>
            <a:r>
              <a:rPr lang="en-US" dirty="0"/>
              <a:t>Body copy Segoe UI Regular 14/18. The quick brown fox jumps over the lazy dog. The quick brown fox jumps over the lazy dog. The quick brown fox jumps over the lazy dog.</a:t>
            </a:r>
          </a:p>
        </p:txBody>
      </p:sp>
      <p:cxnSp>
        <p:nvCxnSpPr>
          <p:cNvPr id="7" name="Straight Connector 6">
            <a:extLst>
              <a:ext uri="{FF2B5EF4-FFF2-40B4-BE49-F238E27FC236}">
                <a16:creationId xmlns:a16="http://schemas.microsoft.com/office/drawing/2014/main" id="{8AF631F7-0FD6-4620-8D4C-845139540698}"/>
              </a:ext>
              <a:ext uri="{C183D7F6-B498-43B3-948B-1728B52AA6E4}">
                <adec:decorative xmlns:adec="http://schemas.microsoft.com/office/drawing/2017/decorative" val="1"/>
              </a:ext>
            </a:extLst>
          </p:cNvPr>
          <p:cNvCxnSpPr>
            <a:cxnSpLocks/>
          </p:cNvCxnSpPr>
          <p:nvPr/>
        </p:nvCxnSpPr>
        <p:spPr>
          <a:xfrm>
            <a:off x="1568744" y="2450308"/>
            <a:ext cx="10191168"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4"/>
          <p:cNvSpPr>
            <a:spLocks noGrp="1"/>
          </p:cNvSpPr>
          <p:nvPr>
            <p:ph type="body" sz="quarter" idx="15" hasCustomPrompt="1"/>
          </p:nvPr>
        </p:nvSpPr>
        <p:spPr>
          <a:xfrm>
            <a:off x="1568744" y="2546889"/>
            <a:ext cx="10204614" cy="896552"/>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8" name="Straight Connector 7">
            <a:extLst>
              <a:ext uri="{FF2B5EF4-FFF2-40B4-BE49-F238E27FC236}">
                <a16:creationId xmlns:a16="http://schemas.microsoft.com/office/drawing/2014/main" id="{13359E8F-F4BC-46D9-A456-1AEF499C6D31}"/>
              </a:ext>
              <a:ext uri="{C183D7F6-B498-43B3-948B-1728B52AA6E4}">
                <adec:decorative xmlns:adec="http://schemas.microsoft.com/office/drawing/2017/decorative" val="1"/>
              </a:ext>
            </a:extLst>
          </p:cNvPr>
          <p:cNvCxnSpPr>
            <a:cxnSpLocks/>
          </p:cNvCxnSpPr>
          <p:nvPr/>
        </p:nvCxnSpPr>
        <p:spPr>
          <a:xfrm>
            <a:off x="1568744" y="3540146"/>
            <a:ext cx="10191168"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 Placeholder 4"/>
          <p:cNvSpPr>
            <a:spLocks noGrp="1"/>
          </p:cNvSpPr>
          <p:nvPr>
            <p:ph type="body" sz="quarter" idx="17" hasCustomPrompt="1"/>
          </p:nvPr>
        </p:nvSpPr>
        <p:spPr>
          <a:xfrm>
            <a:off x="1568744" y="3636882"/>
            <a:ext cx="10204614" cy="896552"/>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sp>
        <p:nvSpPr>
          <p:cNvPr id="2" name="Footer Placeholder 1">
            <a:extLst>
              <a:ext uri="{FF2B5EF4-FFF2-40B4-BE49-F238E27FC236}">
                <a16:creationId xmlns:a16="http://schemas.microsoft.com/office/drawing/2014/main" id="{7A2B48ED-C92C-41E9-BE87-4EFFC1455674}"/>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3676288735"/>
      </p:ext>
    </p:extLst>
  </p:cSld>
  <p:clrMapOvr>
    <a:masterClrMapping/>
  </p:clrMapOvr>
  <p:transition>
    <p:fade/>
  </p:transition>
  <p:hf sldNum="0" hdr="0" ftr="0" dt="0"/>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Text option_4 row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dirty="0"/>
              <a:t>Text layout: four rows</a:t>
            </a:r>
          </a:p>
        </p:txBody>
      </p:sp>
      <p:sp>
        <p:nvSpPr>
          <p:cNvPr id="5" name="Text Placeholder 4"/>
          <p:cNvSpPr>
            <a:spLocks noGrp="1"/>
          </p:cNvSpPr>
          <p:nvPr>
            <p:ph type="body" sz="quarter" idx="11" hasCustomPrompt="1"/>
          </p:nvPr>
        </p:nvSpPr>
        <p:spPr>
          <a:xfrm>
            <a:off x="1568744" y="1456896"/>
            <a:ext cx="10204614" cy="896552"/>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lvl="1"/>
            <a:r>
              <a:rPr lang="en-US" dirty="0"/>
              <a:t>Body copy Segoe UI Regular 14/18. The quick brown fox jumps over the lazy dog. The quick brown fox jumps over the lazy dog. The quick brown fox jumps over the lazy dog.</a:t>
            </a:r>
          </a:p>
        </p:txBody>
      </p:sp>
      <p:cxnSp>
        <p:nvCxnSpPr>
          <p:cNvPr id="7" name="Straight Connector 6">
            <a:extLst>
              <a:ext uri="{FF2B5EF4-FFF2-40B4-BE49-F238E27FC236}">
                <a16:creationId xmlns:a16="http://schemas.microsoft.com/office/drawing/2014/main" id="{8AF631F7-0FD6-4620-8D4C-845139540698}"/>
              </a:ext>
              <a:ext uri="{C183D7F6-B498-43B3-948B-1728B52AA6E4}">
                <adec:decorative xmlns:adec="http://schemas.microsoft.com/office/drawing/2017/decorative" val="1"/>
              </a:ext>
            </a:extLst>
          </p:cNvPr>
          <p:cNvCxnSpPr>
            <a:cxnSpLocks/>
          </p:cNvCxnSpPr>
          <p:nvPr/>
        </p:nvCxnSpPr>
        <p:spPr>
          <a:xfrm>
            <a:off x="1568744" y="2450308"/>
            <a:ext cx="10191168"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4"/>
          <p:cNvSpPr>
            <a:spLocks noGrp="1"/>
          </p:cNvSpPr>
          <p:nvPr>
            <p:ph type="body" sz="quarter" idx="15" hasCustomPrompt="1"/>
          </p:nvPr>
        </p:nvSpPr>
        <p:spPr>
          <a:xfrm>
            <a:off x="1568744" y="2546889"/>
            <a:ext cx="10204614" cy="896552"/>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8" name="Straight Connector 7">
            <a:extLst>
              <a:ext uri="{FF2B5EF4-FFF2-40B4-BE49-F238E27FC236}">
                <a16:creationId xmlns:a16="http://schemas.microsoft.com/office/drawing/2014/main" id="{13359E8F-F4BC-46D9-A456-1AEF499C6D31}"/>
              </a:ext>
              <a:ext uri="{C183D7F6-B498-43B3-948B-1728B52AA6E4}">
                <adec:decorative xmlns:adec="http://schemas.microsoft.com/office/drawing/2017/decorative" val="1"/>
              </a:ext>
            </a:extLst>
          </p:cNvPr>
          <p:cNvCxnSpPr>
            <a:cxnSpLocks/>
          </p:cNvCxnSpPr>
          <p:nvPr/>
        </p:nvCxnSpPr>
        <p:spPr>
          <a:xfrm>
            <a:off x="1568744" y="3540146"/>
            <a:ext cx="10191168"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 Placeholder 4"/>
          <p:cNvSpPr>
            <a:spLocks noGrp="1"/>
          </p:cNvSpPr>
          <p:nvPr>
            <p:ph type="body" sz="quarter" idx="17" hasCustomPrompt="1"/>
          </p:nvPr>
        </p:nvSpPr>
        <p:spPr>
          <a:xfrm>
            <a:off x="1568744" y="3636882"/>
            <a:ext cx="10204614" cy="896552"/>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9" name="Straight Connector 8">
            <a:extLst>
              <a:ext uri="{FF2B5EF4-FFF2-40B4-BE49-F238E27FC236}">
                <a16:creationId xmlns:a16="http://schemas.microsoft.com/office/drawing/2014/main" id="{15248E5B-B35D-43BA-B0E9-DDA9F982CABC}"/>
              </a:ext>
              <a:ext uri="{C183D7F6-B498-43B3-948B-1728B52AA6E4}">
                <adec:decorative xmlns:adec="http://schemas.microsoft.com/office/drawing/2017/decorative" val="1"/>
              </a:ext>
            </a:extLst>
          </p:cNvPr>
          <p:cNvCxnSpPr>
            <a:cxnSpLocks/>
          </p:cNvCxnSpPr>
          <p:nvPr/>
        </p:nvCxnSpPr>
        <p:spPr>
          <a:xfrm>
            <a:off x="1568744" y="4629985"/>
            <a:ext cx="10191168"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4"/>
          <p:cNvSpPr>
            <a:spLocks noGrp="1"/>
          </p:cNvSpPr>
          <p:nvPr>
            <p:ph type="body" sz="quarter" idx="19" hasCustomPrompt="1"/>
          </p:nvPr>
        </p:nvSpPr>
        <p:spPr>
          <a:xfrm>
            <a:off x="1568744" y="4726875"/>
            <a:ext cx="10204614" cy="896552"/>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lvl="1"/>
            <a:r>
              <a:rPr lang="en-US"/>
              <a:t>Body copy Segoe UI Regular 14/18. The quick brown fox jumps over the lazy dog. The quick brown fox jumps over the lazy dog. The quick brown fox jumps over the lazy dog.</a:t>
            </a:r>
          </a:p>
        </p:txBody>
      </p:sp>
      <p:sp>
        <p:nvSpPr>
          <p:cNvPr id="2" name="Footer Placeholder 1">
            <a:extLst>
              <a:ext uri="{FF2B5EF4-FFF2-40B4-BE49-F238E27FC236}">
                <a16:creationId xmlns:a16="http://schemas.microsoft.com/office/drawing/2014/main" id="{84CDC89F-49F0-4D24-9E6F-B7B972EB3B8F}"/>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1264225660"/>
      </p:ext>
    </p:extLst>
  </p:cSld>
  <p:clrMapOvr>
    <a:masterClrMapping/>
  </p:clrMapOvr>
  <p:transition>
    <p:fade/>
  </p:transition>
  <p:hf sldNum="0" hdr="0" ftr="0" dt="0"/>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Text option_5 row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dirty="0"/>
              <a:t>Text layout: five rows</a:t>
            </a:r>
          </a:p>
        </p:txBody>
      </p:sp>
      <p:sp>
        <p:nvSpPr>
          <p:cNvPr id="5" name="Text Placeholder 4"/>
          <p:cNvSpPr>
            <a:spLocks noGrp="1"/>
          </p:cNvSpPr>
          <p:nvPr>
            <p:ph type="body" sz="quarter" idx="11" hasCustomPrompt="1"/>
          </p:nvPr>
        </p:nvSpPr>
        <p:spPr>
          <a:xfrm>
            <a:off x="1568744" y="1456896"/>
            <a:ext cx="10204614" cy="896552"/>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dirty="0"/>
              <a:t>Body copy Segoe UI Regular 14/18. The quick brown fox jumps over the lazy dog. The quick brown fox jumps over the lazy dog. The quick brown fox jumps over the lazy dog.</a:t>
            </a:r>
          </a:p>
        </p:txBody>
      </p:sp>
      <p:cxnSp>
        <p:nvCxnSpPr>
          <p:cNvPr id="8" name="Straight Connector 7">
            <a:extLst>
              <a:ext uri="{FF2B5EF4-FFF2-40B4-BE49-F238E27FC236}">
                <a16:creationId xmlns:a16="http://schemas.microsoft.com/office/drawing/2014/main" id="{18C7A5BA-6D5F-4F89-8133-5E7B5AFA5388}"/>
              </a:ext>
              <a:ext uri="{C183D7F6-B498-43B3-948B-1728B52AA6E4}">
                <adec:decorative xmlns:adec="http://schemas.microsoft.com/office/drawing/2017/decorative" val="1"/>
              </a:ext>
            </a:extLst>
          </p:cNvPr>
          <p:cNvCxnSpPr>
            <a:cxnSpLocks/>
          </p:cNvCxnSpPr>
          <p:nvPr/>
        </p:nvCxnSpPr>
        <p:spPr>
          <a:xfrm>
            <a:off x="1568744" y="2412957"/>
            <a:ext cx="10191168"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4"/>
          <p:cNvSpPr>
            <a:spLocks noGrp="1"/>
          </p:cNvSpPr>
          <p:nvPr>
            <p:ph type="body" sz="quarter" idx="15" hasCustomPrompt="1"/>
          </p:nvPr>
        </p:nvSpPr>
        <p:spPr>
          <a:xfrm>
            <a:off x="1568744" y="2472176"/>
            <a:ext cx="10204614" cy="896552"/>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9" name="Straight Connector 8">
            <a:extLst>
              <a:ext uri="{FF2B5EF4-FFF2-40B4-BE49-F238E27FC236}">
                <a16:creationId xmlns:a16="http://schemas.microsoft.com/office/drawing/2014/main" id="{CBD0695E-5B97-44BE-B0A8-F9214D354151}"/>
              </a:ext>
              <a:ext uri="{C183D7F6-B498-43B3-948B-1728B52AA6E4}">
                <adec:decorative xmlns:adec="http://schemas.microsoft.com/office/drawing/2017/decorative" val="1"/>
              </a:ext>
            </a:extLst>
          </p:cNvPr>
          <p:cNvCxnSpPr>
            <a:cxnSpLocks/>
          </p:cNvCxnSpPr>
          <p:nvPr/>
        </p:nvCxnSpPr>
        <p:spPr>
          <a:xfrm>
            <a:off x="1568744" y="3428093"/>
            <a:ext cx="10191168"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 Placeholder 4"/>
          <p:cNvSpPr>
            <a:spLocks noGrp="1"/>
          </p:cNvSpPr>
          <p:nvPr>
            <p:ph type="body" sz="quarter" idx="17" hasCustomPrompt="1"/>
          </p:nvPr>
        </p:nvSpPr>
        <p:spPr>
          <a:xfrm>
            <a:off x="1568744" y="3487457"/>
            <a:ext cx="10204614" cy="896552"/>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10" name="Straight Connector 9">
            <a:extLst>
              <a:ext uri="{FF2B5EF4-FFF2-40B4-BE49-F238E27FC236}">
                <a16:creationId xmlns:a16="http://schemas.microsoft.com/office/drawing/2014/main" id="{D602F602-8AD2-44FB-96AC-197B0B03616F}"/>
              </a:ext>
              <a:ext uri="{C183D7F6-B498-43B3-948B-1728B52AA6E4}">
                <adec:decorative xmlns:adec="http://schemas.microsoft.com/office/drawing/2017/decorative" val="1"/>
              </a:ext>
            </a:extLst>
          </p:cNvPr>
          <p:cNvCxnSpPr>
            <a:cxnSpLocks/>
          </p:cNvCxnSpPr>
          <p:nvPr/>
        </p:nvCxnSpPr>
        <p:spPr>
          <a:xfrm>
            <a:off x="1568744" y="4443230"/>
            <a:ext cx="10191168"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4"/>
          <p:cNvSpPr>
            <a:spLocks noGrp="1"/>
          </p:cNvSpPr>
          <p:nvPr>
            <p:ph type="body" sz="quarter" idx="19" hasCustomPrompt="1"/>
          </p:nvPr>
        </p:nvSpPr>
        <p:spPr>
          <a:xfrm>
            <a:off x="1568744" y="4502737"/>
            <a:ext cx="10204614" cy="896552"/>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11" name="Straight Connector 10">
            <a:extLst>
              <a:ext uri="{FF2B5EF4-FFF2-40B4-BE49-F238E27FC236}">
                <a16:creationId xmlns:a16="http://schemas.microsoft.com/office/drawing/2014/main" id="{C5EE9FF8-98D9-46AE-9E3D-2F72E00C7752}"/>
              </a:ext>
              <a:ext uri="{C183D7F6-B498-43B3-948B-1728B52AA6E4}">
                <adec:decorative xmlns:adec="http://schemas.microsoft.com/office/drawing/2017/decorative" val="1"/>
              </a:ext>
            </a:extLst>
          </p:cNvPr>
          <p:cNvCxnSpPr>
            <a:cxnSpLocks/>
          </p:cNvCxnSpPr>
          <p:nvPr/>
        </p:nvCxnSpPr>
        <p:spPr>
          <a:xfrm>
            <a:off x="1568744" y="5458366"/>
            <a:ext cx="10191168"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0" name="Text Placeholder 4"/>
          <p:cNvSpPr>
            <a:spLocks noGrp="1"/>
          </p:cNvSpPr>
          <p:nvPr>
            <p:ph type="body" sz="quarter" idx="21" hasCustomPrompt="1"/>
          </p:nvPr>
        </p:nvSpPr>
        <p:spPr>
          <a:xfrm>
            <a:off x="1568744" y="5518016"/>
            <a:ext cx="10204614" cy="896552"/>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sp>
        <p:nvSpPr>
          <p:cNvPr id="2" name="Footer Placeholder 1">
            <a:extLst>
              <a:ext uri="{FF2B5EF4-FFF2-40B4-BE49-F238E27FC236}">
                <a16:creationId xmlns:a16="http://schemas.microsoft.com/office/drawing/2014/main" id="{4ED2AB97-27A5-4C49-966A-5D75D13B8CC2}"/>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2888686536"/>
      </p:ext>
    </p:extLst>
  </p:cSld>
  <p:clrMapOvr>
    <a:masterClrMapping/>
  </p:clrMapOvr>
  <p:transition>
    <p:fade/>
  </p:transition>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lide with blue background">
    <p:bg>
      <p:bgPr>
        <a:solidFill>
          <a:schemeClr val="tx2"/>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FDD3BB94-DC99-244C-91E3-A9764AF2671E}"/>
              </a:ext>
            </a:extLst>
          </p:cNvPr>
          <p:cNvSpPr>
            <a:spLocks noGrp="1"/>
          </p:cNvSpPr>
          <p:nvPr>
            <p:ph type="title" hasCustomPrompt="1"/>
          </p:nvPr>
        </p:nvSpPr>
        <p:spPr>
          <a:xfrm>
            <a:off x="428681" y="2532448"/>
            <a:ext cx="9630389" cy="1793104"/>
          </a:xfrm>
          <a:prstGeom prst="rect">
            <a:avLst/>
          </a:prstGeom>
          <a:noFill/>
        </p:spPr>
        <p:txBody>
          <a:bodyPr lIns="0" tIns="0" rIns="0" bIns="182880" anchor="b" anchorCtr="0"/>
          <a:lstStyle>
            <a:lvl1pPr>
              <a:defRPr sz="4800" strike="noStrike" spc="-49" baseline="0">
                <a:solidFill>
                  <a:schemeClr val="bg1"/>
                </a:solidFill>
              </a:defRPr>
            </a:lvl1pPr>
          </a:lstStyle>
          <a:p>
            <a:r>
              <a:rPr lang="en-US" dirty="0"/>
              <a:t>Microsoft 365 title</a:t>
            </a:r>
          </a:p>
        </p:txBody>
      </p:sp>
      <p:sp>
        <p:nvSpPr>
          <p:cNvPr id="16" name="Text Placeholder 10">
            <a:extLst>
              <a:ext uri="{FF2B5EF4-FFF2-40B4-BE49-F238E27FC236}">
                <a16:creationId xmlns:a16="http://schemas.microsoft.com/office/drawing/2014/main" id="{63FCEA3C-C822-5A4A-9561-695239EA77C3}"/>
              </a:ext>
            </a:extLst>
          </p:cNvPr>
          <p:cNvSpPr>
            <a:spLocks noGrp="1"/>
          </p:cNvSpPr>
          <p:nvPr>
            <p:ph type="body" sz="quarter" idx="15" hasCustomPrompt="1"/>
          </p:nvPr>
        </p:nvSpPr>
        <p:spPr>
          <a:xfrm>
            <a:off x="442466" y="4350114"/>
            <a:ext cx="9602819" cy="738664"/>
          </a:xfrm>
          <a:prstGeom prst="rect">
            <a:avLst/>
          </a:prstGeom>
        </p:spPr>
        <p:txBody>
          <a:bodyPr/>
          <a:lstStyle>
            <a:lvl1pPr>
              <a:defRPr sz="1800">
                <a:solidFill>
                  <a:schemeClr val="bg1"/>
                </a:solidFill>
              </a:defRPr>
            </a:lvl1pPr>
            <a:lvl2pPr>
              <a:defRPr sz="1765">
                <a:solidFill>
                  <a:srgbClr val="000000"/>
                </a:solidFill>
              </a:defRPr>
            </a:lvl2pPr>
            <a:lvl3pPr>
              <a:defRPr sz="1372"/>
            </a:lvl3pPr>
            <a:lvl4pPr>
              <a:defRPr sz="1372"/>
            </a:lvl4pPr>
            <a:lvl5pPr>
              <a:defRPr sz="1029"/>
            </a:lvl5pPr>
          </a:lstStyle>
          <a:p>
            <a:pPr lvl="0"/>
            <a:r>
              <a:rPr lang="en-US" dirty="0"/>
              <a:t>Author name</a:t>
            </a:r>
            <a:br>
              <a:rPr lang="en-US" dirty="0"/>
            </a:br>
            <a:r>
              <a:rPr lang="en-US" dirty="0"/>
              <a:t>Date</a:t>
            </a:r>
          </a:p>
        </p:txBody>
      </p:sp>
      <p:sp>
        <p:nvSpPr>
          <p:cNvPr id="2" name="Footer Placeholder 1">
            <a:extLst>
              <a:ext uri="{FF2B5EF4-FFF2-40B4-BE49-F238E27FC236}">
                <a16:creationId xmlns:a16="http://schemas.microsoft.com/office/drawing/2014/main" id="{DE984AF9-42B3-4123-927E-CEC8570AFE35}"/>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solidFill>
                  <a:schemeClr val="bg1"/>
                </a:solidFill>
              </a:rPr>
              <a:t>© Copyright Microsoft Corporation. All rights reserved.</a:t>
            </a:r>
          </a:p>
        </p:txBody>
      </p:sp>
      <p:pic>
        <p:nvPicPr>
          <p:cNvPr id="3" name="Picture 2" descr="A picture containing drawing&#10;&#10;Description automatically generated">
            <a:extLst>
              <a:ext uri="{FF2B5EF4-FFF2-40B4-BE49-F238E27FC236}">
                <a16:creationId xmlns:a16="http://schemas.microsoft.com/office/drawing/2014/main" id="{0AF2B48A-0CD5-4E5D-BBFC-0FF17E42D728}"/>
              </a:ext>
            </a:extLst>
          </p:cNvPr>
          <p:cNvPicPr>
            <a:picLocks noChangeAspect="1"/>
          </p:cNvPicPr>
          <p:nvPr/>
        </p:nvPicPr>
        <p:blipFill>
          <a:blip r:embed="rId2"/>
          <a:stretch>
            <a:fillRect/>
          </a:stretch>
        </p:blipFill>
        <p:spPr>
          <a:xfrm>
            <a:off x="136885" y="159691"/>
            <a:ext cx="2635247" cy="871753"/>
          </a:xfrm>
          <a:prstGeom prst="rect">
            <a:avLst/>
          </a:prstGeom>
        </p:spPr>
      </p:pic>
    </p:spTree>
    <p:extLst>
      <p:ext uri="{BB962C8B-B14F-4D97-AF65-F5344CB8AC3E}">
        <p14:creationId xmlns:p14="http://schemas.microsoft.com/office/powerpoint/2010/main" val="27123385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Text option_6 row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dirty="0"/>
              <a:t>Text layout: six rows</a:t>
            </a:r>
          </a:p>
        </p:txBody>
      </p:sp>
      <p:sp>
        <p:nvSpPr>
          <p:cNvPr id="5" name="Text Placeholder 4"/>
          <p:cNvSpPr>
            <a:spLocks noGrp="1"/>
          </p:cNvSpPr>
          <p:nvPr>
            <p:ph type="body" sz="quarter" idx="11" hasCustomPrompt="1"/>
          </p:nvPr>
        </p:nvSpPr>
        <p:spPr>
          <a:xfrm>
            <a:off x="1389459" y="1456896"/>
            <a:ext cx="10383899" cy="728448"/>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dirty="0"/>
              <a:t>Body copy Segoe UI Regular 14/18. The quick brown fox jumps over the lazy dog. The quick brown fox jumps over the lazy dog. The quick brown fox jumps over the lazy dog.</a:t>
            </a:r>
          </a:p>
        </p:txBody>
      </p:sp>
      <p:cxnSp>
        <p:nvCxnSpPr>
          <p:cNvPr id="9" name="Straight Connector 8">
            <a:extLst>
              <a:ext uri="{FF2B5EF4-FFF2-40B4-BE49-F238E27FC236}">
                <a16:creationId xmlns:a16="http://schemas.microsoft.com/office/drawing/2014/main" id="{91176662-41A1-45F5-9F2A-CB3D5785A657}"/>
              </a:ext>
              <a:ext uri="{C183D7F6-B498-43B3-948B-1728B52AA6E4}">
                <adec:decorative xmlns:adec="http://schemas.microsoft.com/office/drawing/2017/decorative" val="1"/>
              </a:ext>
            </a:extLst>
          </p:cNvPr>
          <p:cNvCxnSpPr>
            <a:cxnSpLocks/>
          </p:cNvCxnSpPr>
          <p:nvPr/>
        </p:nvCxnSpPr>
        <p:spPr>
          <a:xfrm>
            <a:off x="1403101" y="2244505"/>
            <a:ext cx="1035681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4"/>
          <p:cNvSpPr>
            <a:spLocks noGrp="1"/>
          </p:cNvSpPr>
          <p:nvPr>
            <p:ph type="body" sz="quarter" idx="15" hasCustomPrompt="1"/>
          </p:nvPr>
        </p:nvSpPr>
        <p:spPr>
          <a:xfrm>
            <a:off x="1389459" y="2303329"/>
            <a:ext cx="10383899" cy="728448"/>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10" name="Straight Connector 9">
            <a:extLst>
              <a:ext uri="{FF2B5EF4-FFF2-40B4-BE49-F238E27FC236}">
                <a16:creationId xmlns:a16="http://schemas.microsoft.com/office/drawing/2014/main" id="{F1B8295B-9399-43B5-961D-6D1444246663}"/>
              </a:ext>
              <a:ext uri="{C183D7F6-B498-43B3-948B-1728B52AA6E4}">
                <adec:decorative xmlns:adec="http://schemas.microsoft.com/office/drawing/2017/decorative" val="1"/>
              </a:ext>
            </a:extLst>
          </p:cNvPr>
          <p:cNvCxnSpPr>
            <a:cxnSpLocks/>
          </p:cNvCxnSpPr>
          <p:nvPr/>
        </p:nvCxnSpPr>
        <p:spPr>
          <a:xfrm>
            <a:off x="1403101" y="3090816"/>
            <a:ext cx="1035681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 Placeholder 4"/>
          <p:cNvSpPr>
            <a:spLocks noGrp="1"/>
          </p:cNvSpPr>
          <p:nvPr>
            <p:ph type="body" sz="quarter" idx="17" hasCustomPrompt="1"/>
          </p:nvPr>
        </p:nvSpPr>
        <p:spPr>
          <a:xfrm>
            <a:off x="1389459" y="3149762"/>
            <a:ext cx="10383899" cy="728448"/>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15" name="Straight Connector 14">
            <a:extLst>
              <a:ext uri="{FF2B5EF4-FFF2-40B4-BE49-F238E27FC236}">
                <a16:creationId xmlns:a16="http://schemas.microsoft.com/office/drawing/2014/main" id="{8661FE75-B00C-4695-B37C-FB53546A5F0A}"/>
              </a:ext>
              <a:ext uri="{C183D7F6-B498-43B3-948B-1728B52AA6E4}">
                <adec:decorative xmlns:adec="http://schemas.microsoft.com/office/drawing/2017/decorative" val="1"/>
              </a:ext>
            </a:extLst>
          </p:cNvPr>
          <p:cNvCxnSpPr>
            <a:cxnSpLocks/>
          </p:cNvCxnSpPr>
          <p:nvPr/>
        </p:nvCxnSpPr>
        <p:spPr>
          <a:xfrm>
            <a:off x="1403101" y="3937128"/>
            <a:ext cx="1035681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4"/>
          <p:cNvSpPr>
            <a:spLocks noGrp="1"/>
          </p:cNvSpPr>
          <p:nvPr>
            <p:ph type="body" sz="quarter" idx="19" hasCustomPrompt="1"/>
          </p:nvPr>
        </p:nvSpPr>
        <p:spPr>
          <a:xfrm>
            <a:off x="1389459" y="3996194"/>
            <a:ext cx="10383899" cy="728448"/>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11" name="Straight Connector 10">
            <a:extLst>
              <a:ext uri="{FF2B5EF4-FFF2-40B4-BE49-F238E27FC236}">
                <a16:creationId xmlns:a16="http://schemas.microsoft.com/office/drawing/2014/main" id="{44FEBE66-8971-4138-8B29-7373BB7CD1B7}"/>
              </a:ext>
              <a:ext uri="{C183D7F6-B498-43B3-948B-1728B52AA6E4}">
                <adec:decorative xmlns:adec="http://schemas.microsoft.com/office/drawing/2017/decorative" val="1"/>
              </a:ext>
            </a:extLst>
          </p:cNvPr>
          <p:cNvCxnSpPr>
            <a:cxnSpLocks/>
          </p:cNvCxnSpPr>
          <p:nvPr/>
        </p:nvCxnSpPr>
        <p:spPr>
          <a:xfrm>
            <a:off x="1403101" y="4783440"/>
            <a:ext cx="1035681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0" name="Text Placeholder 4"/>
          <p:cNvSpPr>
            <a:spLocks noGrp="1"/>
          </p:cNvSpPr>
          <p:nvPr>
            <p:ph type="body" sz="quarter" idx="21" hasCustomPrompt="1"/>
          </p:nvPr>
        </p:nvSpPr>
        <p:spPr>
          <a:xfrm>
            <a:off x="1389459" y="4842627"/>
            <a:ext cx="10383899" cy="728448"/>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12" name="Straight Connector 11">
            <a:extLst>
              <a:ext uri="{FF2B5EF4-FFF2-40B4-BE49-F238E27FC236}">
                <a16:creationId xmlns:a16="http://schemas.microsoft.com/office/drawing/2014/main" id="{EE9B15D9-25BA-4AE3-B36D-961D8C817DC1}"/>
              </a:ext>
              <a:ext uri="{C183D7F6-B498-43B3-948B-1728B52AA6E4}">
                <adec:decorative xmlns:adec="http://schemas.microsoft.com/office/drawing/2017/decorative" val="1"/>
              </a:ext>
            </a:extLst>
          </p:cNvPr>
          <p:cNvCxnSpPr>
            <a:cxnSpLocks/>
          </p:cNvCxnSpPr>
          <p:nvPr/>
        </p:nvCxnSpPr>
        <p:spPr>
          <a:xfrm>
            <a:off x="1403101" y="5629751"/>
            <a:ext cx="1035681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 Placeholder 4">
            <a:extLst>
              <a:ext uri="{FF2B5EF4-FFF2-40B4-BE49-F238E27FC236}">
                <a16:creationId xmlns:a16="http://schemas.microsoft.com/office/drawing/2014/main" id="{4349BD30-0784-4B45-BEA2-C53624DF62CA}"/>
              </a:ext>
            </a:extLst>
          </p:cNvPr>
          <p:cNvSpPr>
            <a:spLocks noGrp="1"/>
          </p:cNvSpPr>
          <p:nvPr>
            <p:ph type="body" sz="quarter" idx="30" hasCustomPrompt="1"/>
          </p:nvPr>
        </p:nvSpPr>
        <p:spPr>
          <a:xfrm>
            <a:off x="1389459" y="5689059"/>
            <a:ext cx="10383899" cy="728448"/>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sp>
        <p:nvSpPr>
          <p:cNvPr id="2" name="Footer Placeholder 1">
            <a:extLst>
              <a:ext uri="{FF2B5EF4-FFF2-40B4-BE49-F238E27FC236}">
                <a16:creationId xmlns:a16="http://schemas.microsoft.com/office/drawing/2014/main" id="{EA2F36BF-4C66-4F60-9687-8A7789E05AB2}"/>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405779374"/>
      </p:ext>
    </p:extLst>
  </p:cSld>
  <p:clrMapOvr>
    <a:masterClrMapping/>
  </p:clrMapOvr>
  <p:transition>
    <p:fade/>
  </p:transition>
  <p:hf sldNum="0" hdr="0" ftr="0" dt="0"/>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Text option- Text three rows &amp; two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dirty="0"/>
              <a:t>Text layout: three rows &amp; two columns</a:t>
            </a:r>
          </a:p>
        </p:txBody>
      </p:sp>
      <p:sp>
        <p:nvSpPr>
          <p:cNvPr id="5" name="Text Placeholder 4"/>
          <p:cNvSpPr>
            <a:spLocks noGrp="1"/>
          </p:cNvSpPr>
          <p:nvPr>
            <p:ph type="body" sz="quarter" idx="11" hasCustomPrompt="1"/>
          </p:nvPr>
        </p:nvSpPr>
        <p:spPr>
          <a:xfrm>
            <a:off x="1568744" y="1456896"/>
            <a:ext cx="4393416" cy="1271868"/>
          </a:xfrm>
        </p:spPr>
        <p:txBody>
          <a:bodyPr wrap="square" lIns="0" tIns="0" rIns="0" bIns="0" anchor="t">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dirty="0"/>
              <a:t>Body copy Segoe UI Regular 14/18. The quick brown fox jumps over the lazy dog. </a:t>
            </a:r>
          </a:p>
        </p:txBody>
      </p:sp>
      <p:cxnSp>
        <p:nvCxnSpPr>
          <p:cNvPr id="13" name="Straight Connector 12">
            <a:extLst>
              <a:ext uri="{FF2B5EF4-FFF2-40B4-BE49-F238E27FC236}">
                <a16:creationId xmlns:a16="http://schemas.microsoft.com/office/drawing/2014/main" id="{B2BC2D45-166A-42A4-BFA4-B0E61DE53CD1}"/>
              </a:ext>
              <a:ext uri="{C183D7F6-B498-43B3-948B-1728B52AA6E4}">
                <adec:decorative xmlns:adec="http://schemas.microsoft.com/office/drawing/2017/decorative" val="1"/>
              </a:ext>
            </a:extLst>
          </p:cNvPr>
          <p:cNvCxnSpPr>
            <a:cxnSpLocks/>
          </p:cNvCxnSpPr>
          <p:nvPr/>
        </p:nvCxnSpPr>
        <p:spPr>
          <a:xfrm>
            <a:off x="1568744" y="2875108"/>
            <a:ext cx="4407423"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4"/>
          <p:cNvSpPr>
            <a:spLocks noGrp="1"/>
          </p:cNvSpPr>
          <p:nvPr>
            <p:ph type="body" sz="quarter" idx="15" hasCustomPrompt="1"/>
          </p:nvPr>
        </p:nvSpPr>
        <p:spPr>
          <a:xfrm>
            <a:off x="1568744" y="3021452"/>
            <a:ext cx="4393416" cy="1271868"/>
          </a:xfrm>
        </p:spPr>
        <p:txBody>
          <a:bodyPr wrap="square" lIns="0" tIns="0" rIns="0" bIns="0" anchor="t">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a:t>
            </a:r>
          </a:p>
        </p:txBody>
      </p:sp>
      <p:cxnSp>
        <p:nvCxnSpPr>
          <p:cNvPr id="15" name="Straight Connector 14">
            <a:extLst>
              <a:ext uri="{FF2B5EF4-FFF2-40B4-BE49-F238E27FC236}">
                <a16:creationId xmlns:a16="http://schemas.microsoft.com/office/drawing/2014/main" id="{C17E5589-50A4-4ADA-A3D2-DFB8558FE78E}"/>
              </a:ext>
              <a:ext uri="{C183D7F6-B498-43B3-948B-1728B52AA6E4}">
                <adec:decorative xmlns:adec="http://schemas.microsoft.com/office/drawing/2017/decorative" val="1"/>
              </a:ext>
            </a:extLst>
          </p:cNvPr>
          <p:cNvCxnSpPr>
            <a:cxnSpLocks/>
          </p:cNvCxnSpPr>
          <p:nvPr/>
        </p:nvCxnSpPr>
        <p:spPr>
          <a:xfrm>
            <a:off x="1568744" y="4439664"/>
            <a:ext cx="4407423"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 Placeholder 4"/>
          <p:cNvSpPr>
            <a:spLocks noGrp="1"/>
          </p:cNvSpPr>
          <p:nvPr>
            <p:ph type="body" sz="quarter" idx="17" hasCustomPrompt="1"/>
          </p:nvPr>
        </p:nvSpPr>
        <p:spPr>
          <a:xfrm>
            <a:off x="1568744" y="4586007"/>
            <a:ext cx="4393416" cy="1271868"/>
          </a:xfrm>
        </p:spPr>
        <p:txBody>
          <a:bodyPr wrap="square" lIns="0" tIns="0" rIns="0" bIns="0" anchor="t">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dirty="0"/>
              <a:t>Body copy Segoe UI Regular 14/18. The quick brown fox jumps over the lazy dog. </a:t>
            </a:r>
          </a:p>
        </p:txBody>
      </p:sp>
      <p:sp>
        <p:nvSpPr>
          <p:cNvPr id="29" name="Text Placeholder 4">
            <a:extLst>
              <a:ext uri="{FF2B5EF4-FFF2-40B4-BE49-F238E27FC236}">
                <a16:creationId xmlns:a16="http://schemas.microsoft.com/office/drawing/2014/main" id="{54CEFA1A-4B05-414F-9E00-66A809EDEFE4}"/>
              </a:ext>
            </a:extLst>
          </p:cNvPr>
          <p:cNvSpPr>
            <a:spLocks noGrp="1"/>
          </p:cNvSpPr>
          <p:nvPr>
            <p:ph type="body" sz="quarter" idx="31" hasCustomPrompt="1"/>
          </p:nvPr>
        </p:nvSpPr>
        <p:spPr>
          <a:xfrm>
            <a:off x="7379942" y="1456896"/>
            <a:ext cx="4393416" cy="1271868"/>
          </a:xfrm>
        </p:spPr>
        <p:txBody>
          <a:bodyPr wrap="square" lIns="0" tIns="0" rIns="0" bIns="0" anchor="t">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a:t>
            </a:r>
          </a:p>
        </p:txBody>
      </p:sp>
      <p:cxnSp>
        <p:nvCxnSpPr>
          <p:cNvPr id="17" name="Straight Connector 16">
            <a:extLst>
              <a:ext uri="{FF2B5EF4-FFF2-40B4-BE49-F238E27FC236}">
                <a16:creationId xmlns:a16="http://schemas.microsoft.com/office/drawing/2014/main" id="{599F4609-3CD7-4077-B992-04F71C504EF4}"/>
              </a:ext>
              <a:ext uri="{C183D7F6-B498-43B3-948B-1728B52AA6E4}">
                <adec:decorative xmlns:adec="http://schemas.microsoft.com/office/drawing/2017/decorative" val="1"/>
              </a:ext>
            </a:extLst>
          </p:cNvPr>
          <p:cNvCxnSpPr>
            <a:cxnSpLocks/>
          </p:cNvCxnSpPr>
          <p:nvPr/>
        </p:nvCxnSpPr>
        <p:spPr>
          <a:xfrm>
            <a:off x="7379943" y="2875108"/>
            <a:ext cx="4407423"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0" name="Text Placeholder 4">
            <a:extLst>
              <a:ext uri="{FF2B5EF4-FFF2-40B4-BE49-F238E27FC236}">
                <a16:creationId xmlns:a16="http://schemas.microsoft.com/office/drawing/2014/main" id="{02C874C0-C1A3-4ED0-BF17-8BE11B4FE347}"/>
              </a:ext>
            </a:extLst>
          </p:cNvPr>
          <p:cNvSpPr>
            <a:spLocks noGrp="1"/>
          </p:cNvSpPr>
          <p:nvPr>
            <p:ph type="body" sz="quarter" idx="32" hasCustomPrompt="1"/>
          </p:nvPr>
        </p:nvSpPr>
        <p:spPr>
          <a:xfrm>
            <a:off x="7379942" y="3021452"/>
            <a:ext cx="4393416" cy="1271868"/>
          </a:xfrm>
        </p:spPr>
        <p:txBody>
          <a:bodyPr wrap="square" lIns="0" tIns="0" rIns="0" bIns="0" anchor="t">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a:t>
            </a:r>
          </a:p>
        </p:txBody>
      </p:sp>
      <p:cxnSp>
        <p:nvCxnSpPr>
          <p:cNvPr id="19" name="Straight Connector 18">
            <a:extLst>
              <a:ext uri="{FF2B5EF4-FFF2-40B4-BE49-F238E27FC236}">
                <a16:creationId xmlns:a16="http://schemas.microsoft.com/office/drawing/2014/main" id="{0C2F439E-21AC-47A7-8FF2-2B3B30023C2D}"/>
              </a:ext>
              <a:ext uri="{C183D7F6-B498-43B3-948B-1728B52AA6E4}">
                <adec:decorative xmlns:adec="http://schemas.microsoft.com/office/drawing/2017/decorative" val="1"/>
              </a:ext>
            </a:extLst>
          </p:cNvPr>
          <p:cNvCxnSpPr>
            <a:cxnSpLocks/>
          </p:cNvCxnSpPr>
          <p:nvPr/>
        </p:nvCxnSpPr>
        <p:spPr>
          <a:xfrm>
            <a:off x="7379943" y="4439664"/>
            <a:ext cx="4407423"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1" name="Text Placeholder 4">
            <a:extLst>
              <a:ext uri="{FF2B5EF4-FFF2-40B4-BE49-F238E27FC236}">
                <a16:creationId xmlns:a16="http://schemas.microsoft.com/office/drawing/2014/main" id="{701E062B-EA26-4EF1-AF73-1C12084A43D1}"/>
              </a:ext>
            </a:extLst>
          </p:cNvPr>
          <p:cNvSpPr>
            <a:spLocks noGrp="1"/>
          </p:cNvSpPr>
          <p:nvPr>
            <p:ph type="body" sz="quarter" idx="33" hasCustomPrompt="1"/>
          </p:nvPr>
        </p:nvSpPr>
        <p:spPr>
          <a:xfrm>
            <a:off x="7379942" y="4586007"/>
            <a:ext cx="4393416" cy="1271868"/>
          </a:xfrm>
        </p:spPr>
        <p:txBody>
          <a:bodyPr wrap="square" lIns="0" tIns="0" rIns="0" bIns="0" anchor="t">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dirty="0"/>
              <a:t>Body copy Segoe UI Regular 14/18. The quick brown fox jumps over the lazy dog. </a:t>
            </a:r>
          </a:p>
        </p:txBody>
      </p:sp>
      <p:sp>
        <p:nvSpPr>
          <p:cNvPr id="2" name="Footer Placeholder 1">
            <a:extLst>
              <a:ext uri="{FF2B5EF4-FFF2-40B4-BE49-F238E27FC236}">
                <a16:creationId xmlns:a16="http://schemas.microsoft.com/office/drawing/2014/main" id="{AFC478E9-3BC1-400C-AA34-1E1599FAEDDC}"/>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1666425302"/>
      </p:ext>
    </p:extLst>
  </p:cSld>
  <p:clrMapOvr>
    <a:masterClrMapping/>
  </p:clrMapOvr>
  <p:transition>
    <p:fade/>
  </p:transition>
  <p:hf sldNum="0" hdr="0" ftr="0" dt="0"/>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Text option- Text five rows &amp; two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dirty="0"/>
              <a:t>Text layout: five rows &amp; two columns</a:t>
            </a:r>
          </a:p>
        </p:txBody>
      </p:sp>
      <p:sp>
        <p:nvSpPr>
          <p:cNvPr id="5" name="Text Placeholder 4"/>
          <p:cNvSpPr>
            <a:spLocks noGrp="1"/>
          </p:cNvSpPr>
          <p:nvPr>
            <p:ph type="body" sz="quarter" idx="11" hasCustomPrompt="1"/>
          </p:nvPr>
        </p:nvSpPr>
        <p:spPr>
          <a:xfrm>
            <a:off x="1568744" y="1456896"/>
            <a:ext cx="4393416" cy="896552"/>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6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dirty="0"/>
              <a:t>Body copy Segoe UI Regular 14/18. The quick brown fox jumps over the lazy dog. </a:t>
            </a:r>
          </a:p>
        </p:txBody>
      </p:sp>
      <p:cxnSp>
        <p:nvCxnSpPr>
          <p:cNvPr id="13" name="Straight Connector 12">
            <a:extLst>
              <a:ext uri="{FF2B5EF4-FFF2-40B4-BE49-F238E27FC236}">
                <a16:creationId xmlns:a16="http://schemas.microsoft.com/office/drawing/2014/main" id="{99FD6DBF-9FC0-43E4-BB25-187F987ED548}"/>
              </a:ext>
              <a:ext uri="{C183D7F6-B498-43B3-948B-1728B52AA6E4}">
                <adec:decorative xmlns:adec="http://schemas.microsoft.com/office/drawing/2017/decorative" val="1"/>
              </a:ext>
            </a:extLst>
          </p:cNvPr>
          <p:cNvCxnSpPr>
            <a:cxnSpLocks/>
          </p:cNvCxnSpPr>
          <p:nvPr/>
        </p:nvCxnSpPr>
        <p:spPr>
          <a:xfrm>
            <a:off x="1568744" y="2412957"/>
            <a:ext cx="4407423"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4"/>
          <p:cNvSpPr>
            <a:spLocks noGrp="1"/>
          </p:cNvSpPr>
          <p:nvPr>
            <p:ph type="body" sz="quarter" idx="15" hasCustomPrompt="1"/>
          </p:nvPr>
        </p:nvSpPr>
        <p:spPr>
          <a:xfrm>
            <a:off x="1568744" y="2472176"/>
            <a:ext cx="4393416" cy="896552"/>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6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a:t>
            </a:r>
          </a:p>
        </p:txBody>
      </p:sp>
      <p:cxnSp>
        <p:nvCxnSpPr>
          <p:cNvPr id="15" name="Straight Connector 14">
            <a:extLst>
              <a:ext uri="{FF2B5EF4-FFF2-40B4-BE49-F238E27FC236}">
                <a16:creationId xmlns:a16="http://schemas.microsoft.com/office/drawing/2014/main" id="{BCEDF675-8A34-4183-9100-9743BB5854C2}"/>
              </a:ext>
              <a:ext uri="{C183D7F6-B498-43B3-948B-1728B52AA6E4}">
                <adec:decorative xmlns:adec="http://schemas.microsoft.com/office/drawing/2017/decorative" val="1"/>
              </a:ext>
            </a:extLst>
          </p:cNvPr>
          <p:cNvCxnSpPr>
            <a:cxnSpLocks/>
          </p:cNvCxnSpPr>
          <p:nvPr/>
        </p:nvCxnSpPr>
        <p:spPr>
          <a:xfrm>
            <a:off x="1568744" y="3428093"/>
            <a:ext cx="4407423"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 Placeholder 4"/>
          <p:cNvSpPr>
            <a:spLocks noGrp="1"/>
          </p:cNvSpPr>
          <p:nvPr>
            <p:ph type="body" sz="quarter" idx="17" hasCustomPrompt="1"/>
          </p:nvPr>
        </p:nvSpPr>
        <p:spPr>
          <a:xfrm>
            <a:off x="1568744" y="3487457"/>
            <a:ext cx="4393416" cy="896552"/>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6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a:t>
            </a:r>
          </a:p>
        </p:txBody>
      </p:sp>
      <p:cxnSp>
        <p:nvCxnSpPr>
          <p:cNvPr id="17" name="Straight Connector 16">
            <a:extLst>
              <a:ext uri="{FF2B5EF4-FFF2-40B4-BE49-F238E27FC236}">
                <a16:creationId xmlns:a16="http://schemas.microsoft.com/office/drawing/2014/main" id="{389062B4-E38A-48D0-9FC3-A198B27C2B9D}"/>
              </a:ext>
              <a:ext uri="{C183D7F6-B498-43B3-948B-1728B52AA6E4}">
                <adec:decorative xmlns:adec="http://schemas.microsoft.com/office/drawing/2017/decorative" val="1"/>
              </a:ext>
            </a:extLst>
          </p:cNvPr>
          <p:cNvCxnSpPr>
            <a:cxnSpLocks/>
          </p:cNvCxnSpPr>
          <p:nvPr/>
        </p:nvCxnSpPr>
        <p:spPr>
          <a:xfrm>
            <a:off x="1568744" y="4443230"/>
            <a:ext cx="4407423"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4"/>
          <p:cNvSpPr>
            <a:spLocks noGrp="1"/>
          </p:cNvSpPr>
          <p:nvPr>
            <p:ph type="body" sz="quarter" idx="19" hasCustomPrompt="1"/>
          </p:nvPr>
        </p:nvSpPr>
        <p:spPr>
          <a:xfrm>
            <a:off x="1568744" y="4502737"/>
            <a:ext cx="4393416" cy="896552"/>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6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a:t>
            </a:r>
          </a:p>
        </p:txBody>
      </p:sp>
      <p:cxnSp>
        <p:nvCxnSpPr>
          <p:cNvPr id="19" name="Straight Connector 18">
            <a:extLst>
              <a:ext uri="{FF2B5EF4-FFF2-40B4-BE49-F238E27FC236}">
                <a16:creationId xmlns:a16="http://schemas.microsoft.com/office/drawing/2014/main" id="{0FBA8527-2F9F-46AE-A168-2E369F0A4E4C}"/>
              </a:ext>
              <a:ext uri="{C183D7F6-B498-43B3-948B-1728B52AA6E4}">
                <adec:decorative xmlns:adec="http://schemas.microsoft.com/office/drawing/2017/decorative" val="1"/>
              </a:ext>
            </a:extLst>
          </p:cNvPr>
          <p:cNvCxnSpPr>
            <a:cxnSpLocks/>
          </p:cNvCxnSpPr>
          <p:nvPr/>
        </p:nvCxnSpPr>
        <p:spPr>
          <a:xfrm>
            <a:off x="1568744" y="5458366"/>
            <a:ext cx="4407423"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0" name="Text Placeholder 4"/>
          <p:cNvSpPr>
            <a:spLocks noGrp="1"/>
          </p:cNvSpPr>
          <p:nvPr>
            <p:ph type="body" sz="quarter" idx="21" hasCustomPrompt="1"/>
          </p:nvPr>
        </p:nvSpPr>
        <p:spPr>
          <a:xfrm>
            <a:off x="1568744" y="5518016"/>
            <a:ext cx="4393416" cy="896552"/>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6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a:t>
            </a:r>
          </a:p>
        </p:txBody>
      </p:sp>
      <p:sp>
        <p:nvSpPr>
          <p:cNvPr id="29" name="Text Placeholder 4">
            <a:extLst>
              <a:ext uri="{FF2B5EF4-FFF2-40B4-BE49-F238E27FC236}">
                <a16:creationId xmlns:a16="http://schemas.microsoft.com/office/drawing/2014/main" id="{54CEFA1A-4B05-414F-9E00-66A809EDEFE4}"/>
              </a:ext>
            </a:extLst>
          </p:cNvPr>
          <p:cNvSpPr>
            <a:spLocks noGrp="1"/>
          </p:cNvSpPr>
          <p:nvPr>
            <p:ph type="body" sz="quarter" idx="31" hasCustomPrompt="1"/>
          </p:nvPr>
        </p:nvSpPr>
        <p:spPr>
          <a:xfrm>
            <a:off x="7379942" y="1456896"/>
            <a:ext cx="4393416" cy="896552"/>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6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a:t>
            </a:r>
          </a:p>
        </p:txBody>
      </p:sp>
      <p:cxnSp>
        <p:nvCxnSpPr>
          <p:cNvPr id="21" name="Straight Connector 20">
            <a:extLst>
              <a:ext uri="{FF2B5EF4-FFF2-40B4-BE49-F238E27FC236}">
                <a16:creationId xmlns:a16="http://schemas.microsoft.com/office/drawing/2014/main" id="{8B458FFC-8336-43D5-A0E5-A4CEF85D5F6D}"/>
              </a:ext>
              <a:ext uri="{C183D7F6-B498-43B3-948B-1728B52AA6E4}">
                <adec:decorative xmlns:adec="http://schemas.microsoft.com/office/drawing/2017/decorative" val="1"/>
              </a:ext>
            </a:extLst>
          </p:cNvPr>
          <p:cNvCxnSpPr>
            <a:cxnSpLocks/>
          </p:cNvCxnSpPr>
          <p:nvPr/>
        </p:nvCxnSpPr>
        <p:spPr>
          <a:xfrm>
            <a:off x="7379943" y="2412957"/>
            <a:ext cx="4407423"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0" name="Text Placeholder 4">
            <a:extLst>
              <a:ext uri="{FF2B5EF4-FFF2-40B4-BE49-F238E27FC236}">
                <a16:creationId xmlns:a16="http://schemas.microsoft.com/office/drawing/2014/main" id="{02C874C0-C1A3-4ED0-BF17-8BE11B4FE347}"/>
              </a:ext>
            </a:extLst>
          </p:cNvPr>
          <p:cNvSpPr>
            <a:spLocks noGrp="1"/>
          </p:cNvSpPr>
          <p:nvPr>
            <p:ph type="body" sz="quarter" idx="32" hasCustomPrompt="1"/>
          </p:nvPr>
        </p:nvSpPr>
        <p:spPr>
          <a:xfrm>
            <a:off x="7379942" y="2472176"/>
            <a:ext cx="4393416" cy="896552"/>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6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a:t>
            </a:r>
          </a:p>
        </p:txBody>
      </p:sp>
      <p:cxnSp>
        <p:nvCxnSpPr>
          <p:cNvPr id="22" name="Straight Connector 21">
            <a:extLst>
              <a:ext uri="{FF2B5EF4-FFF2-40B4-BE49-F238E27FC236}">
                <a16:creationId xmlns:a16="http://schemas.microsoft.com/office/drawing/2014/main" id="{A8128678-7D34-47E0-BE94-ECE7CD383DD9}"/>
              </a:ext>
              <a:ext uri="{C183D7F6-B498-43B3-948B-1728B52AA6E4}">
                <adec:decorative xmlns:adec="http://schemas.microsoft.com/office/drawing/2017/decorative" val="1"/>
              </a:ext>
            </a:extLst>
          </p:cNvPr>
          <p:cNvCxnSpPr>
            <a:cxnSpLocks/>
          </p:cNvCxnSpPr>
          <p:nvPr/>
        </p:nvCxnSpPr>
        <p:spPr>
          <a:xfrm>
            <a:off x="7379943" y="3428093"/>
            <a:ext cx="4407423"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1" name="Text Placeholder 4">
            <a:extLst>
              <a:ext uri="{FF2B5EF4-FFF2-40B4-BE49-F238E27FC236}">
                <a16:creationId xmlns:a16="http://schemas.microsoft.com/office/drawing/2014/main" id="{701E062B-EA26-4EF1-AF73-1C12084A43D1}"/>
              </a:ext>
            </a:extLst>
          </p:cNvPr>
          <p:cNvSpPr>
            <a:spLocks noGrp="1"/>
          </p:cNvSpPr>
          <p:nvPr>
            <p:ph type="body" sz="quarter" idx="33" hasCustomPrompt="1"/>
          </p:nvPr>
        </p:nvSpPr>
        <p:spPr>
          <a:xfrm>
            <a:off x="7379942" y="3487457"/>
            <a:ext cx="4393416" cy="896552"/>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6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a:t>
            </a:r>
          </a:p>
        </p:txBody>
      </p:sp>
      <p:cxnSp>
        <p:nvCxnSpPr>
          <p:cNvPr id="23" name="Straight Connector 22">
            <a:extLst>
              <a:ext uri="{FF2B5EF4-FFF2-40B4-BE49-F238E27FC236}">
                <a16:creationId xmlns:a16="http://schemas.microsoft.com/office/drawing/2014/main" id="{70E98085-E858-4C10-983A-14182332938A}"/>
              </a:ext>
              <a:ext uri="{C183D7F6-B498-43B3-948B-1728B52AA6E4}">
                <adec:decorative xmlns:adec="http://schemas.microsoft.com/office/drawing/2017/decorative" val="1"/>
              </a:ext>
            </a:extLst>
          </p:cNvPr>
          <p:cNvCxnSpPr>
            <a:cxnSpLocks/>
          </p:cNvCxnSpPr>
          <p:nvPr/>
        </p:nvCxnSpPr>
        <p:spPr>
          <a:xfrm>
            <a:off x="7379943" y="4443230"/>
            <a:ext cx="4407423"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2" name="Text Placeholder 4">
            <a:extLst>
              <a:ext uri="{FF2B5EF4-FFF2-40B4-BE49-F238E27FC236}">
                <a16:creationId xmlns:a16="http://schemas.microsoft.com/office/drawing/2014/main" id="{234777AC-02E0-4220-86CD-507697625215}"/>
              </a:ext>
            </a:extLst>
          </p:cNvPr>
          <p:cNvSpPr>
            <a:spLocks noGrp="1"/>
          </p:cNvSpPr>
          <p:nvPr>
            <p:ph type="body" sz="quarter" idx="34" hasCustomPrompt="1"/>
          </p:nvPr>
        </p:nvSpPr>
        <p:spPr>
          <a:xfrm>
            <a:off x="7379942" y="4502737"/>
            <a:ext cx="4393416" cy="896552"/>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6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a:t>
            </a:r>
          </a:p>
        </p:txBody>
      </p:sp>
      <p:cxnSp>
        <p:nvCxnSpPr>
          <p:cNvPr id="24" name="Straight Connector 23">
            <a:extLst>
              <a:ext uri="{FF2B5EF4-FFF2-40B4-BE49-F238E27FC236}">
                <a16:creationId xmlns:a16="http://schemas.microsoft.com/office/drawing/2014/main" id="{683B0E2A-4AAD-468F-8AFA-306B72CCD47E}"/>
              </a:ext>
              <a:ext uri="{C183D7F6-B498-43B3-948B-1728B52AA6E4}">
                <adec:decorative xmlns:adec="http://schemas.microsoft.com/office/drawing/2017/decorative" val="1"/>
              </a:ext>
            </a:extLst>
          </p:cNvPr>
          <p:cNvCxnSpPr>
            <a:cxnSpLocks/>
          </p:cNvCxnSpPr>
          <p:nvPr/>
        </p:nvCxnSpPr>
        <p:spPr>
          <a:xfrm>
            <a:off x="7379943" y="5458366"/>
            <a:ext cx="4407423"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3" name="Text Placeholder 4">
            <a:extLst>
              <a:ext uri="{FF2B5EF4-FFF2-40B4-BE49-F238E27FC236}">
                <a16:creationId xmlns:a16="http://schemas.microsoft.com/office/drawing/2014/main" id="{74535A38-66F8-4A7C-9C33-D0D74D7212FB}"/>
              </a:ext>
            </a:extLst>
          </p:cNvPr>
          <p:cNvSpPr>
            <a:spLocks noGrp="1"/>
          </p:cNvSpPr>
          <p:nvPr>
            <p:ph type="body" sz="quarter" idx="35" hasCustomPrompt="1"/>
          </p:nvPr>
        </p:nvSpPr>
        <p:spPr>
          <a:xfrm>
            <a:off x="7379942" y="5518016"/>
            <a:ext cx="4393416" cy="896552"/>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6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a:t>
            </a:r>
          </a:p>
        </p:txBody>
      </p:sp>
      <p:sp>
        <p:nvSpPr>
          <p:cNvPr id="2" name="Footer Placeholder 1">
            <a:extLst>
              <a:ext uri="{FF2B5EF4-FFF2-40B4-BE49-F238E27FC236}">
                <a16:creationId xmlns:a16="http://schemas.microsoft.com/office/drawing/2014/main" id="{C7FD0CAD-A9AA-414D-8022-E74A70833154}"/>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4235265426"/>
      </p:ext>
    </p:extLst>
  </p:cSld>
  <p:clrMapOvr>
    <a:masterClrMapping/>
  </p:clrMapOvr>
  <p:transition>
    <p:fade/>
  </p:transition>
  <p:hf sldNum="0" hdr="0" ftr="0" dt="0"/>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Two columns layou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DBB6B82-41EF-4F96-AC4D-4B6DF0A1F54E}"/>
              </a:ext>
            </a:extLst>
          </p:cNvPr>
          <p:cNvSpPr>
            <a:spLocks noGrp="1"/>
          </p:cNvSpPr>
          <p:nvPr>
            <p:ph type="body" sz="quarter" idx="24" hasCustomPrompt="1"/>
          </p:nvPr>
        </p:nvSpPr>
        <p:spPr>
          <a:xfrm>
            <a:off x="418642" y="1457323"/>
            <a:ext cx="5578933" cy="1047601"/>
          </a:xfrm>
          <a:prstGeom prst="rect">
            <a:avLst/>
          </a:prstGeom>
          <a:solidFill>
            <a:srgbClr val="243A5E"/>
          </a:solidFill>
        </p:spPr>
        <p:txBody>
          <a:bodyPr lIns="91440" tIns="91440" rIns="91440" anchor="ctr">
            <a:noAutofit/>
          </a:bodyPr>
          <a:lstStyle>
            <a:lvl1pPr>
              <a:lnSpc>
                <a:spcPct val="100000"/>
              </a:lnSpc>
              <a:defRPr lang="en-US" sz="2000" b="1" kern="1200" spc="0" dirty="0" smtClean="0">
                <a:solidFill>
                  <a:schemeClr val="bg1"/>
                </a:solidFill>
                <a:latin typeface="+mj-lt"/>
                <a:ea typeface="+mn-ea"/>
                <a:cs typeface="+mn-cs"/>
              </a:defRPr>
            </a:lvl1pPr>
          </a:lstStyle>
          <a:p>
            <a:pPr lvl="0"/>
            <a:r>
              <a:rPr lang="en-US" dirty="0"/>
              <a:t>Caption title Segoe UI </a:t>
            </a:r>
            <a:r>
              <a:rPr lang="en-US" dirty="0" err="1"/>
              <a:t>Semibold</a:t>
            </a:r>
            <a:endParaRPr lang="en-US" dirty="0"/>
          </a:p>
        </p:txBody>
      </p:sp>
      <p:sp>
        <p:nvSpPr>
          <p:cNvPr id="9" name="Text Placeholder 4"/>
          <p:cNvSpPr>
            <a:spLocks noGrp="1"/>
          </p:cNvSpPr>
          <p:nvPr>
            <p:ph type="body" sz="quarter" idx="12" hasCustomPrompt="1"/>
          </p:nvPr>
        </p:nvSpPr>
        <p:spPr>
          <a:xfrm>
            <a:off x="418643" y="2628195"/>
            <a:ext cx="5562182" cy="772743"/>
          </a:xfrm>
          <a:prstGeom prst="rect">
            <a:avLst/>
          </a:prstGeom>
        </p:spPr>
        <p:txBody>
          <a:bodyPr lIns="0" tIns="0" rIns="0" bIns="0" anchor="ctr">
            <a:noAutofit/>
          </a:bodyPr>
          <a:lstStyle>
            <a:lvl1pPr marL="0" indent="0">
              <a:lnSpc>
                <a:spcPct val="100000"/>
              </a:lnSpc>
              <a:spcBef>
                <a:spcPts val="882"/>
              </a:spcBef>
              <a:buFont typeface="Arial" panose="020B0604020202020204" pitchFamily="34" charset="0"/>
              <a:buNone/>
              <a:defRPr sz="1400" b="0" i="0" spc="0">
                <a:solidFill>
                  <a:srgbClr val="000000"/>
                </a:solidFill>
                <a:latin typeface="+mn-lt"/>
              </a:defRPr>
            </a:lvl1pPr>
            <a:lvl2pPr marL="0" marR="0" indent="0" algn="l" defTabSz="914367" rtl="0" eaLnBrk="1" fontAlgn="auto" latinLnBrk="0" hangingPunct="1">
              <a:lnSpc>
                <a:spcPts val="1176"/>
              </a:lnSpc>
              <a:spcBef>
                <a:spcPts val="441"/>
              </a:spcBef>
              <a:spcAft>
                <a:spcPts val="0"/>
              </a:spcAft>
              <a:buClrTx/>
              <a:buSzPct val="90000"/>
              <a:buFont typeface="Arial" panose="020B0604020202020204" pitchFamily="34" charset="0"/>
              <a:buNone/>
              <a:tabLst/>
              <a:defRPr sz="980">
                <a:solidFill>
                  <a:schemeClr val="tx1"/>
                </a:solidFill>
              </a:defRPr>
            </a:lvl2pPr>
            <a:lvl3pPr marL="448193" indent="0">
              <a:buNone/>
              <a:defRPr/>
            </a:lvl3pPr>
            <a:lvl4pPr marL="672290" indent="0">
              <a:buNone/>
              <a:defRPr/>
            </a:lvl4pPr>
            <a:lvl5pPr marL="896386" indent="0">
              <a:buNone/>
              <a:defRPr/>
            </a:lvl5pPr>
          </a:lstStyle>
          <a:p>
            <a:pPr lvl="0"/>
            <a:r>
              <a:rPr lang="en-US" dirty="0"/>
              <a:t>Caption body copy Segoe UI Regular 12/14. The quick brown fox jumps over the lazy dog.</a:t>
            </a:r>
          </a:p>
        </p:txBody>
      </p:sp>
      <p:sp>
        <p:nvSpPr>
          <p:cNvPr id="24" name="Text Placeholder 4">
            <a:extLst>
              <a:ext uri="{FF2B5EF4-FFF2-40B4-BE49-F238E27FC236}">
                <a16:creationId xmlns:a16="http://schemas.microsoft.com/office/drawing/2014/main" id="{37057046-E219-41F6-8045-1E763292CBB4}"/>
              </a:ext>
            </a:extLst>
          </p:cNvPr>
          <p:cNvSpPr>
            <a:spLocks noGrp="1"/>
          </p:cNvSpPr>
          <p:nvPr>
            <p:ph type="body" sz="quarter" idx="27" hasCustomPrompt="1"/>
          </p:nvPr>
        </p:nvSpPr>
        <p:spPr>
          <a:xfrm>
            <a:off x="6229350" y="2628195"/>
            <a:ext cx="5539341" cy="772743"/>
          </a:xfrm>
          <a:prstGeom prst="rect">
            <a:avLst/>
          </a:prstGeom>
        </p:spPr>
        <p:txBody>
          <a:bodyPr vert="horz" wrap="square" lIns="0" tIns="0" rIns="0" bIns="0" rtlCol="0" anchor="ctr">
            <a:noAutofit/>
          </a:bodyPr>
          <a:lstStyle>
            <a:lvl1pPr>
              <a:lnSpc>
                <a:spcPct val="100000"/>
              </a:lnSpc>
              <a:tabLst/>
              <a:defRPr lang="en-US" sz="1400" b="0" i="0" spc="0" dirty="0" smtClean="0">
                <a:solidFill>
                  <a:srgbClr val="000000"/>
                </a:solidFill>
                <a:latin typeface="+mn-lt"/>
              </a:defRPr>
            </a:lvl1pPr>
          </a:lstStyle>
          <a:p>
            <a:pPr lvl="0"/>
            <a:r>
              <a:rPr lang="en-US" dirty="0"/>
              <a:t>Caption body copy Segoe UI Regular 12/14. The quick brown fox jumps over the lazy dog.</a:t>
            </a:r>
          </a:p>
        </p:txBody>
      </p:sp>
      <p:sp>
        <p:nvSpPr>
          <p:cNvPr id="23" name="Text Placeholder 3">
            <a:extLst>
              <a:ext uri="{FF2B5EF4-FFF2-40B4-BE49-F238E27FC236}">
                <a16:creationId xmlns:a16="http://schemas.microsoft.com/office/drawing/2014/main" id="{5EDACCCB-301A-4273-9EA6-AD055BB5B0AF}"/>
              </a:ext>
            </a:extLst>
          </p:cNvPr>
          <p:cNvSpPr>
            <a:spLocks noGrp="1"/>
          </p:cNvSpPr>
          <p:nvPr>
            <p:ph type="body" sz="quarter" idx="26" hasCustomPrompt="1"/>
          </p:nvPr>
        </p:nvSpPr>
        <p:spPr>
          <a:xfrm>
            <a:off x="6195890" y="1457323"/>
            <a:ext cx="5572801" cy="1047601"/>
          </a:xfrm>
          <a:prstGeom prst="rect">
            <a:avLst/>
          </a:prstGeom>
          <a:solidFill>
            <a:srgbClr val="243A5E"/>
          </a:solidFill>
        </p:spPr>
        <p:txBody>
          <a:bodyPr lIns="91440" tIns="91440" rIns="91440" anchor="ctr">
            <a:noAutofit/>
          </a:bodyPr>
          <a:lstStyle>
            <a:lvl1pPr>
              <a:lnSpc>
                <a:spcPct val="100000"/>
              </a:lnSpc>
              <a:defRPr lang="en-US" sz="2000" b="1" kern="1200" spc="0" dirty="0" smtClean="0">
                <a:solidFill>
                  <a:schemeClr val="bg1"/>
                </a:solidFill>
                <a:latin typeface="+mj-lt"/>
                <a:ea typeface="+mn-ea"/>
                <a:cs typeface="+mn-cs"/>
              </a:defRPr>
            </a:lvl1pPr>
          </a:lstStyle>
          <a:p>
            <a:pPr lvl="0"/>
            <a:r>
              <a:rPr lang="en-US" dirty="0"/>
              <a:t>Caption title Segoe UI </a:t>
            </a:r>
            <a:r>
              <a:rPr lang="en-US" dirty="0" err="1"/>
              <a:t>Semibold</a:t>
            </a:r>
            <a:endParaRPr lang="en-US" dirty="0"/>
          </a:p>
        </p:txBody>
      </p:sp>
      <p:sp>
        <p:nvSpPr>
          <p:cNvPr id="12" name="Text Placeholder 4">
            <a:extLst>
              <a:ext uri="{FF2B5EF4-FFF2-40B4-BE49-F238E27FC236}">
                <a16:creationId xmlns:a16="http://schemas.microsoft.com/office/drawing/2014/main" id="{FD17C8B0-B5AE-49A5-9196-6DDFF3C810CA}"/>
              </a:ext>
            </a:extLst>
          </p:cNvPr>
          <p:cNvSpPr>
            <a:spLocks noGrp="1"/>
          </p:cNvSpPr>
          <p:nvPr>
            <p:ph type="body" sz="quarter" idx="28" hasCustomPrompt="1"/>
          </p:nvPr>
        </p:nvSpPr>
        <p:spPr>
          <a:xfrm>
            <a:off x="418643" y="3664462"/>
            <a:ext cx="5562182" cy="772743"/>
          </a:xfrm>
          <a:prstGeom prst="rect">
            <a:avLst/>
          </a:prstGeom>
        </p:spPr>
        <p:txBody>
          <a:bodyPr lIns="0" tIns="0" rIns="0" bIns="0" anchor="ctr">
            <a:noAutofit/>
          </a:bodyPr>
          <a:lstStyle>
            <a:lvl1pPr marL="0" indent="0">
              <a:lnSpc>
                <a:spcPct val="100000"/>
              </a:lnSpc>
              <a:spcBef>
                <a:spcPts val="882"/>
              </a:spcBef>
              <a:buFont typeface="Arial" panose="020B0604020202020204" pitchFamily="34" charset="0"/>
              <a:buNone/>
              <a:defRPr sz="1400" b="0" i="0" spc="0">
                <a:solidFill>
                  <a:srgbClr val="000000"/>
                </a:solidFill>
                <a:latin typeface="+mn-lt"/>
              </a:defRPr>
            </a:lvl1pPr>
            <a:lvl2pPr marL="0" marR="0" indent="0" algn="l" defTabSz="914367" rtl="0" eaLnBrk="1" fontAlgn="auto" latinLnBrk="0" hangingPunct="1">
              <a:lnSpc>
                <a:spcPts val="1176"/>
              </a:lnSpc>
              <a:spcBef>
                <a:spcPts val="441"/>
              </a:spcBef>
              <a:spcAft>
                <a:spcPts val="0"/>
              </a:spcAft>
              <a:buClrTx/>
              <a:buSzPct val="90000"/>
              <a:buFont typeface="Arial" panose="020B0604020202020204" pitchFamily="34" charset="0"/>
              <a:buNone/>
              <a:tabLst/>
              <a:defRPr sz="980">
                <a:solidFill>
                  <a:schemeClr val="tx1"/>
                </a:solidFill>
              </a:defRPr>
            </a:lvl2pPr>
            <a:lvl3pPr marL="448193" indent="0">
              <a:buNone/>
              <a:defRPr/>
            </a:lvl3pPr>
            <a:lvl4pPr marL="672290" indent="0">
              <a:buNone/>
              <a:defRPr/>
            </a:lvl4pPr>
            <a:lvl5pPr marL="896386" indent="0">
              <a:buNone/>
              <a:defRPr/>
            </a:lvl5pPr>
          </a:lstStyle>
          <a:p>
            <a:pPr lvl="0"/>
            <a:r>
              <a:rPr lang="en-US" dirty="0"/>
              <a:t>Caption body copy Segoe UI Regular 12/14. The quick brown fox jumps over the lazy dog.</a:t>
            </a:r>
          </a:p>
        </p:txBody>
      </p:sp>
      <p:sp>
        <p:nvSpPr>
          <p:cNvPr id="14" name="Text Placeholder 4">
            <a:extLst>
              <a:ext uri="{FF2B5EF4-FFF2-40B4-BE49-F238E27FC236}">
                <a16:creationId xmlns:a16="http://schemas.microsoft.com/office/drawing/2014/main" id="{29F550BE-2661-407F-B7A1-6D20E10A3A2E}"/>
              </a:ext>
            </a:extLst>
          </p:cNvPr>
          <p:cNvSpPr>
            <a:spLocks noGrp="1"/>
          </p:cNvSpPr>
          <p:nvPr>
            <p:ph type="body" sz="quarter" idx="30" hasCustomPrompt="1"/>
          </p:nvPr>
        </p:nvSpPr>
        <p:spPr>
          <a:xfrm>
            <a:off x="6229350" y="3664463"/>
            <a:ext cx="5539341" cy="772743"/>
          </a:xfrm>
          <a:prstGeom prst="rect">
            <a:avLst/>
          </a:prstGeom>
        </p:spPr>
        <p:txBody>
          <a:bodyPr vert="horz" wrap="square" lIns="0" tIns="0" rIns="0" bIns="0" rtlCol="0" anchor="ctr">
            <a:noAutofit/>
          </a:bodyPr>
          <a:lstStyle>
            <a:lvl1pPr>
              <a:lnSpc>
                <a:spcPct val="100000"/>
              </a:lnSpc>
              <a:tabLst/>
              <a:defRPr lang="en-US" sz="1400" b="0" i="0" spc="0" dirty="0" smtClean="0">
                <a:solidFill>
                  <a:srgbClr val="000000"/>
                </a:solidFill>
                <a:latin typeface="+mn-lt"/>
              </a:defRPr>
            </a:lvl1pPr>
          </a:lstStyle>
          <a:p>
            <a:pPr lvl="0"/>
            <a:r>
              <a:rPr lang="en-US" dirty="0"/>
              <a:t>Caption body copy Segoe UI Regular 12/14. The quick brown fox jumps over the lazy dog.</a:t>
            </a:r>
          </a:p>
        </p:txBody>
      </p:sp>
      <p:sp>
        <p:nvSpPr>
          <p:cNvPr id="16" name="Text Placeholder 4">
            <a:extLst>
              <a:ext uri="{FF2B5EF4-FFF2-40B4-BE49-F238E27FC236}">
                <a16:creationId xmlns:a16="http://schemas.microsoft.com/office/drawing/2014/main" id="{954D3929-4A01-4CC3-8662-E5CD102A3709}"/>
              </a:ext>
            </a:extLst>
          </p:cNvPr>
          <p:cNvSpPr>
            <a:spLocks noGrp="1"/>
          </p:cNvSpPr>
          <p:nvPr>
            <p:ph type="body" sz="quarter" idx="31" hasCustomPrompt="1"/>
          </p:nvPr>
        </p:nvSpPr>
        <p:spPr>
          <a:xfrm>
            <a:off x="418643" y="4700731"/>
            <a:ext cx="5562182" cy="772743"/>
          </a:xfrm>
          <a:prstGeom prst="rect">
            <a:avLst/>
          </a:prstGeom>
        </p:spPr>
        <p:txBody>
          <a:bodyPr lIns="0" tIns="0" rIns="0" bIns="0" anchor="ctr">
            <a:noAutofit/>
          </a:bodyPr>
          <a:lstStyle>
            <a:lvl1pPr marL="0" indent="0">
              <a:lnSpc>
                <a:spcPct val="100000"/>
              </a:lnSpc>
              <a:spcBef>
                <a:spcPts val="882"/>
              </a:spcBef>
              <a:buFont typeface="Arial" panose="020B0604020202020204" pitchFamily="34" charset="0"/>
              <a:buNone/>
              <a:defRPr sz="1400" b="0" i="0" spc="0">
                <a:solidFill>
                  <a:srgbClr val="000000"/>
                </a:solidFill>
                <a:latin typeface="+mn-lt"/>
              </a:defRPr>
            </a:lvl1pPr>
            <a:lvl2pPr marL="0" marR="0" indent="0" algn="l" defTabSz="914367" rtl="0" eaLnBrk="1" fontAlgn="auto" latinLnBrk="0" hangingPunct="1">
              <a:lnSpc>
                <a:spcPts val="1176"/>
              </a:lnSpc>
              <a:spcBef>
                <a:spcPts val="441"/>
              </a:spcBef>
              <a:spcAft>
                <a:spcPts val="0"/>
              </a:spcAft>
              <a:buClrTx/>
              <a:buSzPct val="90000"/>
              <a:buFont typeface="Arial" panose="020B0604020202020204" pitchFamily="34" charset="0"/>
              <a:buNone/>
              <a:tabLst/>
              <a:defRPr sz="980">
                <a:solidFill>
                  <a:schemeClr val="tx1"/>
                </a:solidFill>
              </a:defRPr>
            </a:lvl2pPr>
            <a:lvl3pPr marL="448193" indent="0">
              <a:buNone/>
              <a:defRPr/>
            </a:lvl3pPr>
            <a:lvl4pPr marL="672290" indent="0">
              <a:buNone/>
              <a:defRPr/>
            </a:lvl4pPr>
            <a:lvl5pPr marL="896386" indent="0">
              <a:buNone/>
              <a:defRPr/>
            </a:lvl5pPr>
          </a:lstStyle>
          <a:p>
            <a:pPr lvl="0"/>
            <a:r>
              <a:rPr lang="en-US" dirty="0"/>
              <a:t>Caption body copy Segoe UI Regular 12/14. The quick brown fox jumps over the lazy dog.</a:t>
            </a:r>
          </a:p>
        </p:txBody>
      </p:sp>
      <p:sp>
        <p:nvSpPr>
          <p:cNvPr id="19" name="Text Placeholder 4">
            <a:extLst>
              <a:ext uri="{FF2B5EF4-FFF2-40B4-BE49-F238E27FC236}">
                <a16:creationId xmlns:a16="http://schemas.microsoft.com/office/drawing/2014/main" id="{B24376E6-F329-4374-B56D-DEE4D5D40209}"/>
              </a:ext>
            </a:extLst>
          </p:cNvPr>
          <p:cNvSpPr>
            <a:spLocks noGrp="1"/>
          </p:cNvSpPr>
          <p:nvPr>
            <p:ph type="body" sz="quarter" idx="33" hasCustomPrompt="1"/>
          </p:nvPr>
        </p:nvSpPr>
        <p:spPr>
          <a:xfrm>
            <a:off x="6229350" y="4700731"/>
            <a:ext cx="5539341" cy="772743"/>
          </a:xfrm>
          <a:prstGeom prst="rect">
            <a:avLst/>
          </a:prstGeom>
        </p:spPr>
        <p:txBody>
          <a:bodyPr vert="horz" wrap="square" lIns="0" tIns="0" rIns="0" bIns="0" rtlCol="0" anchor="ctr">
            <a:noAutofit/>
          </a:bodyPr>
          <a:lstStyle>
            <a:lvl1pPr>
              <a:lnSpc>
                <a:spcPct val="100000"/>
              </a:lnSpc>
              <a:tabLst/>
              <a:defRPr lang="en-US" sz="1400" b="0" i="0" spc="0" dirty="0" smtClean="0">
                <a:solidFill>
                  <a:srgbClr val="000000"/>
                </a:solidFill>
                <a:latin typeface="+mn-lt"/>
              </a:defRPr>
            </a:lvl1pPr>
          </a:lstStyle>
          <a:p>
            <a:pPr lvl="0"/>
            <a:r>
              <a:rPr lang="en-US" dirty="0"/>
              <a:t>Caption body copy Segoe UI Regular 12/14. The quick brown fox jumps over the lazy dog.</a:t>
            </a:r>
          </a:p>
        </p:txBody>
      </p:sp>
      <p:cxnSp>
        <p:nvCxnSpPr>
          <p:cNvPr id="22" name="Straight Connector 21">
            <a:extLst>
              <a:ext uri="{FF2B5EF4-FFF2-40B4-BE49-F238E27FC236}">
                <a16:creationId xmlns:a16="http://schemas.microsoft.com/office/drawing/2014/main" id="{B1D12B33-C140-4AED-9479-89A1E21BD571}"/>
              </a:ext>
              <a:ext uri="{C183D7F6-B498-43B3-948B-1728B52AA6E4}">
                <adec:decorative xmlns:adec="http://schemas.microsoft.com/office/drawing/2017/decorative" val="1"/>
              </a:ext>
            </a:extLst>
          </p:cNvPr>
          <p:cNvCxnSpPr>
            <a:cxnSpLocks/>
          </p:cNvCxnSpPr>
          <p:nvPr/>
        </p:nvCxnSpPr>
        <p:spPr>
          <a:xfrm>
            <a:off x="418643" y="3532700"/>
            <a:ext cx="5578932"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08F18CC-5BC5-4383-99A0-673FC34E152C}"/>
              </a:ext>
              <a:ext uri="{C183D7F6-B498-43B3-948B-1728B52AA6E4}">
                <adec:decorative xmlns:adec="http://schemas.microsoft.com/office/drawing/2017/decorative" val="1"/>
              </a:ext>
            </a:extLst>
          </p:cNvPr>
          <p:cNvCxnSpPr>
            <a:cxnSpLocks/>
          </p:cNvCxnSpPr>
          <p:nvPr/>
        </p:nvCxnSpPr>
        <p:spPr>
          <a:xfrm>
            <a:off x="418643" y="4568967"/>
            <a:ext cx="5578932"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D8706E9C-EDA2-4EE8-A4D5-886B6F42AFF8}"/>
              </a:ext>
            </a:extLst>
          </p:cNvPr>
          <p:cNvSpPr>
            <a:spLocks noGrp="1"/>
          </p:cNvSpPr>
          <p:nvPr>
            <p:ph type="title"/>
          </p:nvPr>
        </p:nvSpPr>
        <p:spPr>
          <a:xfrm>
            <a:off x="418643" y="440494"/>
            <a:ext cx="11341268" cy="680196"/>
          </a:xfr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F2BE3BA0-8606-422D-8675-3046FD533FB2}"/>
              </a:ext>
              <a:ext uri="{C183D7F6-B498-43B3-948B-1728B52AA6E4}">
                <adec:decorative xmlns:adec="http://schemas.microsoft.com/office/drawing/2017/decorative" val="1"/>
              </a:ext>
            </a:extLst>
          </p:cNvPr>
          <p:cNvCxnSpPr>
            <a:cxnSpLocks/>
          </p:cNvCxnSpPr>
          <p:nvPr/>
        </p:nvCxnSpPr>
        <p:spPr>
          <a:xfrm>
            <a:off x="6229350" y="3532700"/>
            <a:ext cx="5538654"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A40603F-992B-4531-B3B1-5196D05EC3B4}"/>
              </a:ext>
              <a:ext uri="{C183D7F6-B498-43B3-948B-1728B52AA6E4}">
                <adec:decorative xmlns:adec="http://schemas.microsoft.com/office/drawing/2017/decorative" val="1"/>
              </a:ext>
            </a:extLst>
          </p:cNvPr>
          <p:cNvCxnSpPr>
            <a:cxnSpLocks/>
          </p:cNvCxnSpPr>
          <p:nvPr/>
        </p:nvCxnSpPr>
        <p:spPr>
          <a:xfrm>
            <a:off x="6229350" y="4568967"/>
            <a:ext cx="5538654"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96EF592D-EEA7-47F4-9146-7AA8A3F44C47}"/>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396268052"/>
      </p:ext>
    </p:extLst>
  </p:cSld>
  <p:clrMapOvr>
    <a:masterClrMapping/>
  </p:clrMapOvr>
  <p:transition>
    <p:fade/>
  </p:transition>
  <p:hf sldNum="0" hdr="0" ftr="0" dt="0"/>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three columns layou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DBB6B82-41EF-4F96-AC4D-4B6DF0A1F54E}"/>
              </a:ext>
            </a:extLst>
          </p:cNvPr>
          <p:cNvSpPr>
            <a:spLocks noGrp="1"/>
          </p:cNvSpPr>
          <p:nvPr>
            <p:ph type="body" sz="quarter" idx="24" hasCustomPrompt="1"/>
          </p:nvPr>
        </p:nvSpPr>
        <p:spPr>
          <a:xfrm>
            <a:off x="418643" y="1457323"/>
            <a:ext cx="3629278" cy="1047601"/>
          </a:xfrm>
          <a:prstGeom prst="rect">
            <a:avLst/>
          </a:prstGeom>
          <a:solidFill>
            <a:srgbClr val="243A5E"/>
          </a:solidFill>
        </p:spPr>
        <p:txBody>
          <a:bodyPr lIns="91440" tIns="91440" rIns="91440" anchor="ctr">
            <a:noAutofit/>
          </a:bodyPr>
          <a:lstStyle>
            <a:lvl1pPr>
              <a:lnSpc>
                <a:spcPct val="100000"/>
              </a:lnSpc>
              <a:defRPr lang="en-US" sz="2000" b="1" kern="1200" spc="0" dirty="0" smtClean="0">
                <a:solidFill>
                  <a:schemeClr val="bg1"/>
                </a:solidFill>
                <a:latin typeface="+mj-lt"/>
                <a:ea typeface="+mn-ea"/>
                <a:cs typeface="+mn-cs"/>
              </a:defRPr>
            </a:lvl1pPr>
          </a:lstStyle>
          <a:p>
            <a:pPr lvl="0"/>
            <a:r>
              <a:rPr lang="en-US" dirty="0"/>
              <a:t>Caption title Segoe UI </a:t>
            </a:r>
            <a:r>
              <a:rPr lang="en-US" dirty="0" err="1"/>
              <a:t>Semibold</a:t>
            </a:r>
            <a:endParaRPr lang="en-US" dirty="0"/>
          </a:p>
        </p:txBody>
      </p:sp>
      <p:sp>
        <p:nvSpPr>
          <p:cNvPr id="9" name="Text Placeholder 4"/>
          <p:cNvSpPr>
            <a:spLocks noGrp="1"/>
          </p:cNvSpPr>
          <p:nvPr>
            <p:ph type="body" sz="quarter" idx="12" hasCustomPrompt="1"/>
          </p:nvPr>
        </p:nvSpPr>
        <p:spPr>
          <a:xfrm>
            <a:off x="418643" y="2628195"/>
            <a:ext cx="3618381" cy="772743"/>
          </a:xfrm>
          <a:prstGeom prst="rect">
            <a:avLst/>
          </a:prstGeom>
        </p:spPr>
        <p:txBody>
          <a:bodyPr lIns="0" tIns="0" rIns="0" bIns="0" anchor="ctr">
            <a:noAutofit/>
          </a:bodyPr>
          <a:lstStyle>
            <a:lvl1pPr marL="0" indent="0">
              <a:lnSpc>
                <a:spcPct val="100000"/>
              </a:lnSpc>
              <a:spcBef>
                <a:spcPts val="882"/>
              </a:spcBef>
              <a:buFont typeface="Arial" panose="020B0604020202020204" pitchFamily="34" charset="0"/>
              <a:buNone/>
              <a:defRPr sz="1400" b="0" i="0" spc="0">
                <a:solidFill>
                  <a:srgbClr val="000000"/>
                </a:solidFill>
                <a:latin typeface="+mn-lt"/>
              </a:defRPr>
            </a:lvl1pPr>
            <a:lvl2pPr marL="0" marR="0" indent="0" algn="l" defTabSz="914367" rtl="0" eaLnBrk="1" fontAlgn="auto" latinLnBrk="0" hangingPunct="1">
              <a:lnSpc>
                <a:spcPts val="1176"/>
              </a:lnSpc>
              <a:spcBef>
                <a:spcPts val="441"/>
              </a:spcBef>
              <a:spcAft>
                <a:spcPts val="0"/>
              </a:spcAft>
              <a:buClrTx/>
              <a:buSzPct val="90000"/>
              <a:buFont typeface="Arial" panose="020B0604020202020204" pitchFamily="34" charset="0"/>
              <a:buNone/>
              <a:tabLst/>
              <a:defRPr sz="980">
                <a:solidFill>
                  <a:schemeClr val="tx1"/>
                </a:solidFill>
              </a:defRPr>
            </a:lvl2pPr>
            <a:lvl3pPr marL="448193" indent="0">
              <a:buNone/>
              <a:defRPr/>
            </a:lvl3pPr>
            <a:lvl4pPr marL="672290" indent="0">
              <a:buNone/>
              <a:defRPr/>
            </a:lvl4pPr>
            <a:lvl5pPr marL="896386" indent="0">
              <a:buNone/>
              <a:defRPr/>
            </a:lvl5pPr>
          </a:lstStyle>
          <a:p>
            <a:pPr lvl="0"/>
            <a:r>
              <a:rPr lang="en-US" dirty="0"/>
              <a:t>Caption body copy Segoe UI Regular 12/14. The quick brown fox jumps over the lazy dog.</a:t>
            </a:r>
          </a:p>
        </p:txBody>
      </p:sp>
      <p:sp>
        <p:nvSpPr>
          <p:cNvPr id="15" name="Text Placeholder 3">
            <a:extLst>
              <a:ext uri="{FF2B5EF4-FFF2-40B4-BE49-F238E27FC236}">
                <a16:creationId xmlns:a16="http://schemas.microsoft.com/office/drawing/2014/main" id="{D4EEFC93-5F54-47F0-9569-BECC76A76C96}"/>
              </a:ext>
            </a:extLst>
          </p:cNvPr>
          <p:cNvSpPr>
            <a:spLocks noGrp="1"/>
          </p:cNvSpPr>
          <p:nvPr>
            <p:ph type="body" sz="quarter" idx="25" hasCustomPrompt="1"/>
          </p:nvPr>
        </p:nvSpPr>
        <p:spPr>
          <a:xfrm>
            <a:off x="4303152" y="1457323"/>
            <a:ext cx="3629278" cy="1047601"/>
          </a:xfrm>
          <a:prstGeom prst="rect">
            <a:avLst/>
          </a:prstGeom>
          <a:solidFill>
            <a:srgbClr val="243A5E"/>
          </a:solidFill>
        </p:spPr>
        <p:txBody>
          <a:bodyPr lIns="91440" tIns="91440" rIns="91440" anchor="ctr">
            <a:noAutofit/>
          </a:bodyPr>
          <a:lstStyle>
            <a:lvl1pPr>
              <a:lnSpc>
                <a:spcPct val="100000"/>
              </a:lnSpc>
              <a:defRPr lang="en-US" sz="2000" b="1" kern="1200" spc="0" dirty="0" smtClean="0">
                <a:solidFill>
                  <a:schemeClr val="bg1"/>
                </a:solidFill>
                <a:latin typeface="+mj-lt"/>
                <a:ea typeface="+mn-ea"/>
                <a:cs typeface="+mn-cs"/>
              </a:defRPr>
            </a:lvl1pPr>
          </a:lstStyle>
          <a:p>
            <a:pPr lvl="0"/>
            <a:r>
              <a:rPr lang="en-US" dirty="0"/>
              <a:t>Caption title Segoe UI </a:t>
            </a:r>
            <a:r>
              <a:rPr lang="en-US" dirty="0" err="1"/>
              <a:t>Semibold</a:t>
            </a:r>
            <a:endParaRPr lang="en-US" dirty="0"/>
          </a:p>
        </p:txBody>
      </p:sp>
      <p:sp>
        <p:nvSpPr>
          <p:cNvPr id="17" name="Text Placeholder 4"/>
          <p:cNvSpPr>
            <a:spLocks noGrp="1"/>
          </p:cNvSpPr>
          <p:nvPr>
            <p:ph type="body" sz="quarter" idx="18" hasCustomPrompt="1"/>
          </p:nvPr>
        </p:nvSpPr>
        <p:spPr>
          <a:xfrm>
            <a:off x="4303152" y="2628195"/>
            <a:ext cx="3607487" cy="772743"/>
          </a:xfrm>
          <a:prstGeom prst="rect">
            <a:avLst/>
          </a:prstGeom>
        </p:spPr>
        <p:txBody>
          <a:bodyPr vert="horz" wrap="square" lIns="0" tIns="0" rIns="0" bIns="0" rtlCol="0" anchor="ctr">
            <a:noAutofit/>
          </a:bodyPr>
          <a:lstStyle>
            <a:lvl1pPr>
              <a:lnSpc>
                <a:spcPct val="100000"/>
              </a:lnSpc>
              <a:tabLst/>
              <a:defRPr lang="en-US" sz="1400" b="0" i="0" spc="0" dirty="0" smtClean="0">
                <a:solidFill>
                  <a:srgbClr val="000000"/>
                </a:solidFill>
                <a:latin typeface="+mn-lt"/>
              </a:defRPr>
            </a:lvl1pPr>
          </a:lstStyle>
          <a:p>
            <a:pPr lvl="0"/>
            <a:r>
              <a:rPr lang="en-US" dirty="0"/>
              <a:t>Caption body copy Segoe UI Regular 12/14. The quick brown fox jumps over the lazy dog.</a:t>
            </a:r>
          </a:p>
        </p:txBody>
      </p:sp>
      <p:sp>
        <p:nvSpPr>
          <p:cNvPr id="24" name="Text Placeholder 4">
            <a:extLst>
              <a:ext uri="{FF2B5EF4-FFF2-40B4-BE49-F238E27FC236}">
                <a16:creationId xmlns:a16="http://schemas.microsoft.com/office/drawing/2014/main" id="{37057046-E219-41F6-8045-1E763292CBB4}"/>
              </a:ext>
            </a:extLst>
          </p:cNvPr>
          <p:cNvSpPr>
            <a:spLocks noGrp="1"/>
          </p:cNvSpPr>
          <p:nvPr>
            <p:ph type="body" sz="quarter" idx="27" hasCustomPrompt="1"/>
          </p:nvPr>
        </p:nvSpPr>
        <p:spPr>
          <a:xfrm>
            <a:off x="8161204" y="2628195"/>
            <a:ext cx="3607487" cy="772743"/>
          </a:xfrm>
          <a:prstGeom prst="rect">
            <a:avLst/>
          </a:prstGeom>
        </p:spPr>
        <p:txBody>
          <a:bodyPr vert="horz" wrap="square" lIns="0" tIns="0" rIns="0" bIns="0" rtlCol="0" anchor="ctr">
            <a:noAutofit/>
          </a:bodyPr>
          <a:lstStyle>
            <a:lvl1pPr>
              <a:lnSpc>
                <a:spcPct val="100000"/>
              </a:lnSpc>
              <a:tabLst/>
              <a:defRPr lang="en-US" sz="1400" b="0" i="0" spc="0" dirty="0" smtClean="0">
                <a:solidFill>
                  <a:srgbClr val="000000"/>
                </a:solidFill>
                <a:latin typeface="+mn-lt"/>
              </a:defRPr>
            </a:lvl1pPr>
          </a:lstStyle>
          <a:p>
            <a:pPr lvl="0"/>
            <a:r>
              <a:rPr lang="en-US" dirty="0"/>
              <a:t>Caption body copy Segoe UI Regular 12/14. The quick brown fox jumps over the lazy dog.</a:t>
            </a:r>
          </a:p>
        </p:txBody>
      </p:sp>
      <p:sp>
        <p:nvSpPr>
          <p:cNvPr id="23" name="Text Placeholder 3">
            <a:extLst>
              <a:ext uri="{FF2B5EF4-FFF2-40B4-BE49-F238E27FC236}">
                <a16:creationId xmlns:a16="http://schemas.microsoft.com/office/drawing/2014/main" id="{5EDACCCB-301A-4273-9EA6-AD055BB5B0AF}"/>
              </a:ext>
            </a:extLst>
          </p:cNvPr>
          <p:cNvSpPr>
            <a:spLocks noGrp="1"/>
          </p:cNvSpPr>
          <p:nvPr>
            <p:ph type="body" sz="quarter" idx="26" hasCustomPrompt="1"/>
          </p:nvPr>
        </p:nvSpPr>
        <p:spPr>
          <a:xfrm>
            <a:off x="8139413" y="1457323"/>
            <a:ext cx="3629278" cy="1047601"/>
          </a:xfrm>
          <a:prstGeom prst="rect">
            <a:avLst/>
          </a:prstGeom>
          <a:solidFill>
            <a:srgbClr val="243A5E"/>
          </a:solidFill>
        </p:spPr>
        <p:txBody>
          <a:bodyPr lIns="91440" tIns="91440" rIns="91440" anchor="ctr">
            <a:noAutofit/>
          </a:bodyPr>
          <a:lstStyle>
            <a:lvl1pPr>
              <a:lnSpc>
                <a:spcPct val="100000"/>
              </a:lnSpc>
              <a:defRPr lang="en-US" sz="2000" b="1" kern="1200" spc="0" dirty="0" smtClean="0">
                <a:solidFill>
                  <a:schemeClr val="bg1"/>
                </a:solidFill>
                <a:latin typeface="+mj-lt"/>
                <a:ea typeface="+mn-ea"/>
                <a:cs typeface="+mn-cs"/>
              </a:defRPr>
            </a:lvl1pPr>
          </a:lstStyle>
          <a:p>
            <a:pPr lvl="0"/>
            <a:r>
              <a:rPr lang="en-US" dirty="0"/>
              <a:t>Caption title Segoe UI </a:t>
            </a:r>
            <a:r>
              <a:rPr lang="en-US" dirty="0" err="1"/>
              <a:t>Semibold</a:t>
            </a:r>
            <a:endParaRPr lang="en-US" dirty="0"/>
          </a:p>
        </p:txBody>
      </p:sp>
      <p:sp>
        <p:nvSpPr>
          <p:cNvPr id="12" name="Text Placeholder 4">
            <a:extLst>
              <a:ext uri="{FF2B5EF4-FFF2-40B4-BE49-F238E27FC236}">
                <a16:creationId xmlns:a16="http://schemas.microsoft.com/office/drawing/2014/main" id="{FD17C8B0-B5AE-49A5-9196-6DDFF3C810CA}"/>
              </a:ext>
            </a:extLst>
          </p:cNvPr>
          <p:cNvSpPr>
            <a:spLocks noGrp="1"/>
          </p:cNvSpPr>
          <p:nvPr>
            <p:ph type="body" sz="quarter" idx="28" hasCustomPrompt="1"/>
          </p:nvPr>
        </p:nvSpPr>
        <p:spPr>
          <a:xfrm>
            <a:off x="418643" y="3664462"/>
            <a:ext cx="3618381" cy="772743"/>
          </a:xfrm>
          <a:prstGeom prst="rect">
            <a:avLst/>
          </a:prstGeom>
        </p:spPr>
        <p:txBody>
          <a:bodyPr lIns="0" tIns="0" rIns="0" bIns="0" anchor="ctr">
            <a:noAutofit/>
          </a:bodyPr>
          <a:lstStyle>
            <a:lvl1pPr marL="0" indent="0">
              <a:lnSpc>
                <a:spcPct val="100000"/>
              </a:lnSpc>
              <a:spcBef>
                <a:spcPts val="882"/>
              </a:spcBef>
              <a:buFont typeface="Arial" panose="020B0604020202020204" pitchFamily="34" charset="0"/>
              <a:buNone/>
              <a:defRPr sz="1400" b="0" i="0" spc="0">
                <a:solidFill>
                  <a:srgbClr val="000000"/>
                </a:solidFill>
                <a:latin typeface="+mn-lt"/>
              </a:defRPr>
            </a:lvl1pPr>
            <a:lvl2pPr marL="0" marR="0" indent="0" algn="l" defTabSz="914367" rtl="0" eaLnBrk="1" fontAlgn="auto" latinLnBrk="0" hangingPunct="1">
              <a:lnSpc>
                <a:spcPts val="1176"/>
              </a:lnSpc>
              <a:spcBef>
                <a:spcPts val="441"/>
              </a:spcBef>
              <a:spcAft>
                <a:spcPts val="0"/>
              </a:spcAft>
              <a:buClrTx/>
              <a:buSzPct val="90000"/>
              <a:buFont typeface="Arial" panose="020B0604020202020204" pitchFamily="34" charset="0"/>
              <a:buNone/>
              <a:tabLst/>
              <a:defRPr sz="980">
                <a:solidFill>
                  <a:schemeClr val="tx1"/>
                </a:solidFill>
              </a:defRPr>
            </a:lvl2pPr>
            <a:lvl3pPr marL="448193" indent="0">
              <a:buNone/>
              <a:defRPr/>
            </a:lvl3pPr>
            <a:lvl4pPr marL="672290" indent="0">
              <a:buNone/>
              <a:defRPr/>
            </a:lvl4pPr>
            <a:lvl5pPr marL="896386" indent="0">
              <a:buNone/>
              <a:defRPr/>
            </a:lvl5pPr>
          </a:lstStyle>
          <a:p>
            <a:pPr lvl="0"/>
            <a:r>
              <a:rPr lang="en-US" dirty="0"/>
              <a:t>Caption body copy Segoe UI Regular 12/14. The quick brown fox jumps over the lazy dog.</a:t>
            </a:r>
          </a:p>
        </p:txBody>
      </p:sp>
      <p:sp>
        <p:nvSpPr>
          <p:cNvPr id="13" name="Text Placeholder 4">
            <a:extLst>
              <a:ext uri="{FF2B5EF4-FFF2-40B4-BE49-F238E27FC236}">
                <a16:creationId xmlns:a16="http://schemas.microsoft.com/office/drawing/2014/main" id="{79BC4586-7FC3-4659-9310-CCDD1B8FB8A1}"/>
              </a:ext>
            </a:extLst>
          </p:cNvPr>
          <p:cNvSpPr>
            <a:spLocks noGrp="1"/>
          </p:cNvSpPr>
          <p:nvPr>
            <p:ph type="body" sz="quarter" idx="29" hasCustomPrompt="1"/>
          </p:nvPr>
        </p:nvSpPr>
        <p:spPr>
          <a:xfrm>
            <a:off x="4303152" y="3664463"/>
            <a:ext cx="3607487" cy="772743"/>
          </a:xfrm>
          <a:prstGeom prst="rect">
            <a:avLst/>
          </a:prstGeom>
        </p:spPr>
        <p:txBody>
          <a:bodyPr vert="horz" wrap="square" lIns="0" tIns="0" rIns="0" bIns="0" rtlCol="0" anchor="ctr">
            <a:noAutofit/>
          </a:bodyPr>
          <a:lstStyle>
            <a:lvl1pPr>
              <a:lnSpc>
                <a:spcPct val="100000"/>
              </a:lnSpc>
              <a:tabLst/>
              <a:defRPr lang="en-US" sz="1400" b="0" i="0" spc="0" dirty="0" smtClean="0">
                <a:solidFill>
                  <a:srgbClr val="000000"/>
                </a:solidFill>
                <a:latin typeface="+mn-lt"/>
              </a:defRPr>
            </a:lvl1pPr>
          </a:lstStyle>
          <a:p>
            <a:pPr lvl="0"/>
            <a:r>
              <a:rPr lang="en-US" dirty="0"/>
              <a:t>Caption body copy Segoe UI Regular 12/14. The quick brown fox jumps over the lazy dog.</a:t>
            </a:r>
          </a:p>
        </p:txBody>
      </p:sp>
      <p:sp>
        <p:nvSpPr>
          <p:cNvPr id="14" name="Text Placeholder 4">
            <a:extLst>
              <a:ext uri="{FF2B5EF4-FFF2-40B4-BE49-F238E27FC236}">
                <a16:creationId xmlns:a16="http://schemas.microsoft.com/office/drawing/2014/main" id="{29F550BE-2661-407F-B7A1-6D20E10A3A2E}"/>
              </a:ext>
            </a:extLst>
          </p:cNvPr>
          <p:cNvSpPr>
            <a:spLocks noGrp="1"/>
          </p:cNvSpPr>
          <p:nvPr>
            <p:ph type="body" sz="quarter" idx="30" hasCustomPrompt="1"/>
          </p:nvPr>
        </p:nvSpPr>
        <p:spPr>
          <a:xfrm>
            <a:off x="8161204" y="3664463"/>
            <a:ext cx="3607487" cy="772743"/>
          </a:xfrm>
          <a:prstGeom prst="rect">
            <a:avLst/>
          </a:prstGeom>
        </p:spPr>
        <p:txBody>
          <a:bodyPr vert="horz" wrap="square" lIns="0" tIns="0" rIns="0" bIns="0" rtlCol="0" anchor="ctr">
            <a:noAutofit/>
          </a:bodyPr>
          <a:lstStyle>
            <a:lvl1pPr>
              <a:lnSpc>
                <a:spcPct val="100000"/>
              </a:lnSpc>
              <a:tabLst/>
              <a:defRPr lang="en-US" sz="1400" b="0" i="0" spc="0" dirty="0" smtClean="0">
                <a:solidFill>
                  <a:srgbClr val="000000"/>
                </a:solidFill>
                <a:latin typeface="+mn-lt"/>
              </a:defRPr>
            </a:lvl1pPr>
          </a:lstStyle>
          <a:p>
            <a:pPr lvl="0"/>
            <a:r>
              <a:rPr lang="en-US" dirty="0"/>
              <a:t>Caption body copy Segoe UI Regular 12/14. The quick brown fox jumps over the lazy dog.</a:t>
            </a:r>
          </a:p>
        </p:txBody>
      </p:sp>
      <p:sp>
        <p:nvSpPr>
          <p:cNvPr id="16" name="Text Placeholder 4">
            <a:extLst>
              <a:ext uri="{FF2B5EF4-FFF2-40B4-BE49-F238E27FC236}">
                <a16:creationId xmlns:a16="http://schemas.microsoft.com/office/drawing/2014/main" id="{954D3929-4A01-4CC3-8662-E5CD102A3709}"/>
              </a:ext>
            </a:extLst>
          </p:cNvPr>
          <p:cNvSpPr>
            <a:spLocks noGrp="1"/>
          </p:cNvSpPr>
          <p:nvPr>
            <p:ph type="body" sz="quarter" idx="31" hasCustomPrompt="1"/>
          </p:nvPr>
        </p:nvSpPr>
        <p:spPr>
          <a:xfrm>
            <a:off x="418643" y="4700731"/>
            <a:ext cx="3618381" cy="772743"/>
          </a:xfrm>
          <a:prstGeom prst="rect">
            <a:avLst/>
          </a:prstGeom>
        </p:spPr>
        <p:txBody>
          <a:bodyPr lIns="0" tIns="0" rIns="0" bIns="0" anchor="ctr">
            <a:noAutofit/>
          </a:bodyPr>
          <a:lstStyle>
            <a:lvl1pPr marL="0" indent="0">
              <a:lnSpc>
                <a:spcPct val="100000"/>
              </a:lnSpc>
              <a:spcBef>
                <a:spcPts val="882"/>
              </a:spcBef>
              <a:buFont typeface="Arial" panose="020B0604020202020204" pitchFamily="34" charset="0"/>
              <a:buNone/>
              <a:defRPr sz="1400" b="0" i="0" spc="0">
                <a:solidFill>
                  <a:srgbClr val="000000"/>
                </a:solidFill>
                <a:latin typeface="+mn-lt"/>
              </a:defRPr>
            </a:lvl1pPr>
            <a:lvl2pPr marL="0" marR="0" indent="0" algn="l" defTabSz="914367" rtl="0" eaLnBrk="1" fontAlgn="auto" latinLnBrk="0" hangingPunct="1">
              <a:lnSpc>
                <a:spcPts val="1176"/>
              </a:lnSpc>
              <a:spcBef>
                <a:spcPts val="441"/>
              </a:spcBef>
              <a:spcAft>
                <a:spcPts val="0"/>
              </a:spcAft>
              <a:buClrTx/>
              <a:buSzPct val="90000"/>
              <a:buFont typeface="Arial" panose="020B0604020202020204" pitchFamily="34" charset="0"/>
              <a:buNone/>
              <a:tabLst/>
              <a:defRPr sz="980">
                <a:solidFill>
                  <a:schemeClr val="tx1"/>
                </a:solidFill>
              </a:defRPr>
            </a:lvl2pPr>
            <a:lvl3pPr marL="448193" indent="0">
              <a:buNone/>
              <a:defRPr/>
            </a:lvl3pPr>
            <a:lvl4pPr marL="672290" indent="0">
              <a:buNone/>
              <a:defRPr/>
            </a:lvl4pPr>
            <a:lvl5pPr marL="896386" indent="0">
              <a:buNone/>
              <a:defRPr/>
            </a:lvl5pPr>
          </a:lstStyle>
          <a:p>
            <a:pPr lvl="0"/>
            <a:r>
              <a:rPr lang="en-US" dirty="0"/>
              <a:t>Caption body copy Segoe UI Regular 12/14. The quick brown fox jumps over the lazy dog.</a:t>
            </a:r>
          </a:p>
        </p:txBody>
      </p:sp>
      <p:sp>
        <p:nvSpPr>
          <p:cNvPr id="18" name="Text Placeholder 4">
            <a:extLst>
              <a:ext uri="{FF2B5EF4-FFF2-40B4-BE49-F238E27FC236}">
                <a16:creationId xmlns:a16="http://schemas.microsoft.com/office/drawing/2014/main" id="{284BF132-1328-44E8-A629-D64096388C74}"/>
              </a:ext>
            </a:extLst>
          </p:cNvPr>
          <p:cNvSpPr>
            <a:spLocks noGrp="1"/>
          </p:cNvSpPr>
          <p:nvPr>
            <p:ph type="body" sz="quarter" idx="32" hasCustomPrompt="1"/>
          </p:nvPr>
        </p:nvSpPr>
        <p:spPr>
          <a:xfrm>
            <a:off x="4303152" y="4700731"/>
            <a:ext cx="3607487" cy="772743"/>
          </a:xfrm>
          <a:prstGeom prst="rect">
            <a:avLst/>
          </a:prstGeom>
        </p:spPr>
        <p:txBody>
          <a:bodyPr vert="horz" wrap="square" lIns="0" tIns="0" rIns="0" bIns="0" rtlCol="0" anchor="ctr">
            <a:noAutofit/>
          </a:bodyPr>
          <a:lstStyle>
            <a:lvl1pPr>
              <a:lnSpc>
                <a:spcPct val="100000"/>
              </a:lnSpc>
              <a:tabLst/>
              <a:defRPr lang="en-US" sz="1400" b="0" i="0" spc="0" dirty="0" smtClean="0">
                <a:solidFill>
                  <a:srgbClr val="000000"/>
                </a:solidFill>
                <a:latin typeface="+mn-lt"/>
              </a:defRPr>
            </a:lvl1pPr>
          </a:lstStyle>
          <a:p>
            <a:pPr lvl="0"/>
            <a:r>
              <a:rPr lang="en-US" dirty="0"/>
              <a:t>Caption body copy Segoe UI Regular 12/14. The quick brown fox jumps over the lazy dog.</a:t>
            </a:r>
          </a:p>
        </p:txBody>
      </p:sp>
      <p:sp>
        <p:nvSpPr>
          <p:cNvPr id="19" name="Text Placeholder 4">
            <a:extLst>
              <a:ext uri="{FF2B5EF4-FFF2-40B4-BE49-F238E27FC236}">
                <a16:creationId xmlns:a16="http://schemas.microsoft.com/office/drawing/2014/main" id="{B24376E6-F329-4374-B56D-DEE4D5D40209}"/>
              </a:ext>
            </a:extLst>
          </p:cNvPr>
          <p:cNvSpPr>
            <a:spLocks noGrp="1"/>
          </p:cNvSpPr>
          <p:nvPr>
            <p:ph type="body" sz="quarter" idx="33" hasCustomPrompt="1"/>
          </p:nvPr>
        </p:nvSpPr>
        <p:spPr>
          <a:xfrm>
            <a:off x="8161204" y="4700731"/>
            <a:ext cx="3607487" cy="772743"/>
          </a:xfrm>
          <a:prstGeom prst="rect">
            <a:avLst/>
          </a:prstGeom>
        </p:spPr>
        <p:txBody>
          <a:bodyPr vert="horz" wrap="square" lIns="0" tIns="0" rIns="0" bIns="0" rtlCol="0" anchor="ctr">
            <a:noAutofit/>
          </a:bodyPr>
          <a:lstStyle>
            <a:lvl1pPr>
              <a:lnSpc>
                <a:spcPct val="100000"/>
              </a:lnSpc>
              <a:tabLst/>
              <a:defRPr lang="en-US" sz="1400" b="0" i="0" spc="0" dirty="0" smtClean="0">
                <a:solidFill>
                  <a:srgbClr val="000000"/>
                </a:solidFill>
                <a:latin typeface="+mn-lt"/>
              </a:defRPr>
            </a:lvl1pPr>
          </a:lstStyle>
          <a:p>
            <a:pPr lvl="0"/>
            <a:r>
              <a:rPr lang="en-US" dirty="0"/>
              <a:t>Caption body copy Segoe UI Regular 12/14. The quick brown fox jumps over the lazy dog.</a:t>
            </a:r>
          </a:p>
        </p:txBody>
      </p:sp>
      <p:cxnSp>
        <p:nvCxnSpPr>
          <p:cNvPr id="22" name="Straight Connector 21">
            <a:extLst>
              <a:ext uri="{FF2B5EF4-FFF2-40B4-BE49-F238E27FC236}">
                <a16:creationId xmlns:a16="http://schemas.microsoft.com/office/drawing/2014/main" id="{B1D12B33-C140-4AED-9479-89A1E21BD571}"/>
              </a:ext>
              <a:ext uri="{C183D7F6-B498-43B3-948B-1728B52AA6E4}">
                <adec:decorative xmlns:adec="http://schemas.microsoft.com/office/drawing/2017/decorative" val="1"/>
              </a:ext>
            </a:extLst>
          </p:cNvPr>
          <p:cNvCxnSpPr>
            <a:cxnSpLocks/>
          </p:cNvCxnSpPr>
          <p:nvPr/>
        </p:nvCxnSpPr>
        <p:spPr>
          <a:xfrm>
            <a:off x="418643" y="3532700"/>
            <a:ext cx="3633559"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08F18CC-5BC5-4383-99A0-673FC34E152C}"/>
              </a:ext>
              <a:ext uri="{C183D7F6-B498-43B3-948B-1728B52AA6E4}">
                <adec:decorative xmlns:adec="http://schemas.microsoft.com/office/drawing/2017/decorative" val="1"/>
              </a:ext>
            </a:extLst>
          </p:cNvPr>
          <p:cNvCxnSpPr>
            <a:cxnSpLocks/>
          </p:cNvCxnSpPr>
          <p:nvPr/>
        </p:nvCxnSpPr>
        <p:spPr>
          <a:xfrm>
            <a:off x="418643" y="4568967"/>
            <a:ext cx="3633559"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BF3C7B5-A8EA-4ECD-A968-2546248701F3}"/>
              </a:ext>
              <a:ext uri="{C183D7F6-B498-43B3-948B-1728B52AA6E4}">
                <adec:decorative xmlns:adec="http://schemas.microsoft.com/office/drawing/2017/decorative" val="1"/>
              </a:ext>
            </a:extLst>
          </p:cNvPr>
          <p:cNvCxnSpPr>
            <a:cxnSpLocks/>
          </p:cNvCxnSpPr>
          <p:nvPr/>
        </p:nvCxnSpPr>
        <p:spPr>
          <a:xfrm>
            <a:off x="4303713" y="3532700"/>
            <a:ext cx="3606800"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14FEAA1-EB50-4B84-96EB-E171DE39A0A8}"/>
              </a:ext>
              <a:ext uri="{C183D7F6-B498-43B3-948B-1728B52AA6E4}">
                <adec:decorative xmlns:adec="http://schemas.microsoft.com/office/drawing/2017/decorative" val="1"/>
              </a:ext>
            </a:extLst>
          </p:cNvPr>
          <p:cNvCxnSpPr>
            <a:cxnSpLocks/>
          </p:cNvCxnSpPr>
          <p:nvPr/>
        </p:nvCxnSpPr>
        <p:spPr>
          <a:xfrm>
            <a:off x="4303713" y="4568967"/>
            <a:ext cx="3606800"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D8706E9C-EDA2-4EE8-A4D5-886B6F42AFF8}"/>
              </a:ext>
            </a:extLst>
          </p:cNvPr>
          <p:cNvSpPr>
            <a:spLocks noGrp="1"/>
          </p:cNvSpPr>
          <p:nvPr>
            <p:ph type="title"/>
          </p:nvPr>
        </p:nvSpPr>
        <p:spPr>
          <a:xfrm>
            <a:off x="418643" y="440494"/>
            <a:ext cx="11341268" cy="680196"/>
          </a:xfr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F2BE3BA0-8606-422D-8675-3046FD533FB2}"/>
              </a:ext>
              <a:ext uri="{C183D7F6-B498-43B3-948B-1728B52AA6E4}">
                <adec:decorative xmlns:adec="http://schemas.microsoft.com/office/drawing/2017/decorative" val="1"/>
              </a:ext>
            </a:extLst>
          </p:cNvPr>
          <p:cNvCxnSpPr>
            <a:cxnSpLocks/>
          </p:cNvCxnSpPr>
          <p:nvPr/>
        </p:nvCxnSpPr>
        <p:spPr>
          <a:xfrm>
            <a:off x="8161204" y="3532700"/>
            <a:ext cx="3606800"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A40603F-992B-4531-B3B1-5196D05EC3B4}"/>
              </a:ext>
              <a:ext uri="{C183D7F6-B498-43B3-948B-1728B52AA6E4}">
                <adec:decorative xmlns:adec="http://schemas.microsoft.com/office/drawing/2017/decorative" val="1"/>
              </a:ext>
            </a:extLst>
          </p:cNvPr>
          <p:cNvCxnSpPr>
            <a:cxnSpLocks/>
          </p:cNvCxnSpPr>
          <p:nvPr/>
        </p:nvCxnSpPr>
        <p:spPr>
          <a:xfrm>
            <a:off x="8161204" y="4568967"/>
            <a:ext cx="3606800"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B30B5A80-F666-460D-9090-8493217C8FD1}"/>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1235211829"/>
      </p:ext>
    </p:extLst>
  </p:cSld>
  <p:clrMapOvr>
    <a:masterClrMapping/>
  </p:clrMapOvr>
  <p:transition>
    <p:fade/>
  </p:transition>
  <p:hf sldNum="0" hdr="0" ftr="0" dt="0"/>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Title with graphic">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29445A-A014-4223-90E2-3D3353E0CE83}"/>
              </a:ext>
            </a:extLst>
          </p:cNvPr>
          <p:cNvSpPr>
            <a:spLocks noGrp="1"/>
          </p:cNvSpPr>
          <p:nvPr>
            <p:ph type="title" hasCustomPrompt="1"/>
          </p:nvPr>
        </p:nvSpPr>
        <p:spPr/>
        <p:txBody>
          <a:bodyPr/>
          <a:lstStyle>
            <a:lvl1pPr>
              <a:defRPr/>
            </a:lvl1pPr>
          </a:lstStyle>
          <a:p>
            <a:r>
              <a:rPr lang="en-US" dirty="0"/>
              <a:t>Heading Segoe UI </a:t>
            </a:r>
            <a:r>
              <a:rPr lang="en-US" dirty="0" err="1"/>
              <a:t>Semibold</a:t>
            </a:r>
            <a:r>
              <a:rPr lang="en-US" dirty="0"/>
              <a:t> 32</a:t>
            </a:r>
          </a:p>
        </p:txBody>
      </p:sp>
      <p:sp>
        <p:nvSpPr>
          <p:cNvPr id="4" name="Text Placeholder 3">
            <a:extLst>
              <a:ext uri="{FF2B5EF4-FFF2-40B4-BE49-F238E27FC236}">
                <a16:creationId xmlns:a16="http://schemas.microsoft.com/office/drawing/2014/main" id="{9D3A230D-0F65-4C2B-9A5E-08E997603E6C}"/>
              </a:ext>
            </a:extLst>
          </p:cNvPr>
          <p:cNvSpPr>
            <a:spLocks noGrp="1"/>
          </p:cNvSpPr>
          <p:nvPr>
            <p:ph type="body" sz="quarter" idx="10"/>
          </p:nvPr>
        </p:nvSpPr>
        <p:spPr>
          <a:xfrm>
            <a:off x="418642" y="1457325"/>
            <a:ext cx="3439206" cy="3439206"/>
          </a:xfrm>
          <a:prstGeom prst="ellipse">
            <a:avLst/>
          </a:prstGeom>
          <a:solidFill>
            <a:schemeClr val="bg1">
              <a:lumMod val="95000"/>
            </a:schemeClr>
          </a:solidFill>
        </p:spPr>
        <p:txBody>
          <a:bodyPr tIns="0" rIns="0" bIns="0" anchor="ctr">
            <a:noAutofit/>
          </a:bodyPr>
          <a:lstStyle>
            <a:lvl1pPr algn="ctr">
              <a:defRPr sz="2800"/>
            </a:lvl1pPr>
          </a:lstStyle>
          <a:p>
            <a:pPr lvl="0"/>
            <a:r>
              <a:rPr lang="en-US"/>
              <a:t>Click to edit Master text styles</a:t>
            </a:r>
          </a:p>
        </p:txBody>
      </p:sp>
      <p:sp>
        <p:nvSpPr>
          <p:cNvPr id="5" name="Text Placeholder 3">
            <a:extLst>
              <a:ext uri="{FF2B5EF4-FFF2-40B4-BE49-F238E27FC236}">
                <a16:creationId xmlns:a16="http://schemas.microsoft.com/office/drawing/2014/main" id="{50ABEE60-9F0D-48B2-AE29-DAEE6B65F773}"/>
              </a:ext>
            </a:extLst>
          </p:cNvPr>
          <p:cNvSpPr>
            <a:spLocks noGrp="1"/>
          </p:cNvSpPr>
          <p:nvPr>
            <p:ph type="body" sz="quarter" idx="11"/>
          </p:nvPr>
        </p:nvSpPr>
        <p:spPr>
          <a:xfrm>
            <a:off x="4369674" y="1457325"/>
            <a:ext cx="3439206" cy="3439206"/>
          </a:xfrm>
          <a:prstGeom prst="ellipse">
            <a:avLst/>
          </a:prstGeom>
          <a:solidFill>
            <a:schemeClr val="bg1">
              <a:lumMod val="95000"/>
            </a:schemeClr>
          </a:solidFill>
        </p:spPr>
        <p:txBody>
          <a:bodyPr tIns="0" rIns="0" bIns="0" anchor="ctr">
            <a:noAutofit/>
          </a:bodyPr>
          <a:lstStyle>
            <a:lvl1pPr algn="ctr">
              <a:defRPr sz="2800"/>
            </a:lvl1pPr>
          </a:lstStyle>
          <a:p>
            <a:pPr lvl="0"/>
            <a:r>
              <a:rPr lang="en-US"/>
              <a:t>Click to edit Master text styles</a:t>
            </a:r>
          </a:p>
        </p:txBody>
      </p:sp>
      <p:sp>
        <p:nvSpPr>
          <p:cNvPr id="6" name="Text Placeholder 3">
            <a:extLst>
              <a:ext uri="{FF2B5EF4-FFF2-40B4-BE49-F238E27FC236}">
                <a16:creationId xmlns:a16="http://schemas.microsoft.com/office/drawing/2014/main" id="{2892F116-907B-402B-8800-9219B7710190}"/>
              </a:ext>
            </a:extLst>
          </p:cNvPr>
          <p:cNvSpPr>
            <a:spLocks noGrp="1"/>
          </p:cNvSpPr>
          <p:nvPr>
            <p:ph type="body" sz="quarter" idx="12"/>
          </p:nvPr>
        </p:nvSpPr>
        <p:spPr>
          <a:xfrm>
            <a:off x="8320705" y="1457325"/>
            <a:ext cx="3439206" cy="3439206"/>
          </a:xfrm>
          <a:prstGeom prst="ellipse">
            <a:avLst/>
          </a:prstGeom>
          <a:solidFill>
            <a:schemeClr val="bg1">
              <a:lumMod val="95000"/>
            </a:schemeClr>
          </a:solidFill>
        </p:spPr>
        <p:txBody>
          <a:bodyPr tIns="0" rIns="0" bIns="0" anchor="ctr">
            <a:noAutofit/>
          </a:bodyPr>
          <a:lstStyle>
            <a:lvl1pPr algn="ctr">
              <a:defRPr sz="2800"/>
            </a:lvl1pPr>
          </a:lstStyle>
          <a:p>
            <a:pPr lvl="0"/>
            <a:r>
              <a:rPr lang="en-US"/>
              <a:t>Click to edit Master text styles</a:t>
            </a:r>
          </a:p>
        </p:txBody>
      </p:sp>
      <p:sp>
        <p:nvSpPr>
          <p:cNvPr id="2" name="Footer Placeholder 1">
            <a:extLst>
              <a:ext uri="{FF2B5EF4-FFF2-40B4-BE49-F238E27FC236}">
                <a16:creationId xmlns:a16="http://schemas.microsoft.com/office/drawing/2014/main" id="{538B82E4-7444-4181-B6FE-B79D11D3EA6F}"/>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3347175694"/>
      </p:ext>
    </p:extLst>
  </p:cSld>
  <p:clrMapOvr>
    <a:masterClrMapping/>
  </p:clrMapOvr>
  <p:transition>
    <p:fade/>
  </p:transition>
  <p:hf sldNum="0" hdr="0" ftr="0" dt="0"/>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Title with graphic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29445A-A014-4223-90E2-3D3353E0CE83}"/>
              </a:ext>
            </a:extLst>
          </p:cNvPr>
          <p:cNvSpPr>
            <a:spLocks noGrp="1"/>
          </p:cNvSpPr>
          <p:nvPr>
            <p:ph type="title" hasCustomPrompt="1"/>
          </p:nvPr>
        </p:nvSpPr>
        <p:spPr/>
        <p:txBody>
          <a:bodyPr/>
          <a:lstStyle>
            <a:lvl1pPr>
              <a:defRPr/>
            </a:lvl1pPr>
          </a:lstStyle>
          <a:p>
            <a:r>
              <a:rPr lang="en-US" dirty="0"/>
              <a:t>Heading Segoe UI </a:t>
            </a:r>
            <a:r>
              <a:rPr lang="en-US" dirty="0" err="1"/>
              <a:t>Semibold</a:t>
            </a:r>
            <a:r>
              <a:rPr lang="en-US" dirty="0"/>
              <a:t> 32</a:t>
            </a:r>
          </a:p>
        </p:txBody>
      </p:sp>
      <p:sp>
        <p:nvSpPr>
          <p:cNvPr id="4" name="Text Placeholder 3">
            <a:extLst>
              <a:ext uri="{FF2B5EF4-FFF2-40B4-BE49-F238E27FC236}">
                <a16:creationId xmlns:a16="http://schemas.microsoft.com/office/drawing/2014/main" id="{9D3A230D-0F65-4C2B-9A5E-08E997603E6C}"/>
              </a:ext>
            </a:extLst>
          </p:cNvPr>
          <p:cNvSpPr>
            <a:spLocks noGrp="1"/>
          </p:cNvSpPr>
          <p:nvPr>
            <p:ph type="body" sz="quarter" idx="10"/>
          </p:nvPr>
        </p:nvSpPr>
        <p:spPr>
          <a:xfrm>
            <a:off x="418643" y="2359592"/>
            <a:ext cx="2138816" cy="2138816"/>
          </a:xfrm>
          <a:prstGeom prst="ellipse">
            <a:avLst/>
          </a:prstGeom>
          <a:solidFill>
            <a:srgbClr val="243A5E"/>
          </a:solidFill>
        </p:spPr>
        <p:txBody>
          <a:bodyPr tIns="0" rIns="0" bIns="0" anchor="ctr">
            <a:noAutofit/>
          </a:bodyPr>
          <a:lstStyle>
            <a:lvl1pPr algn="ctr">
              <a:defRPr sz="2400">
                <a:solidFill>
                  <a:schemeClr val="bg1"/>
                </a:solidFill>
              </a:defRPr>
            </a:lvl1pPr>
          </a:lstStyle>
          <a:p>
            <a:pPr lvl="0"/>
            <a:r>
              <a:rPr lang="en-US"/>
              <a:t>Click to edit Master text styles</a:t>
            </a:r>
          </a:p>
        </p:txBody>
      </p:sp>
      <p:sp>
        <p:nvSpPr>
          <p:cNvPr id="5" name="Text Placeholder 3">
            <a:extLst>
              <a:ext uri="{FF2B5EF4-FFF2-40B4-BE49-F238E27FC236}">
                <a16:creationId xmlns:a16="http://schemas.microsoft.com/office/drawing/2014/main" id="{50ABEE60-9F0D-48B2-AE29-DAEE6B65F773}"/>
              </a:ext>
            </a:extLst>
          </p:cNvPr>
          <p:cNvSpPr>
            <a:spLocks noGrp="1"/>
          </p:cNvSpPr>
          <p:nvPr>
            <p:ph type="body" sz="quarter" idx="11"/>
          </p:nvPr>
        </p:nvSpPr>
        <p:spPr>
          <a:xfrm>
            <a:off x="2722617" y="2359592"/>
            <a:ext cx="2138816" cy="2138816"/>
          </a:xfrm>
          <a:prstGeom prst="ellipse">
            <a:avLst/>
          </a:prstGeom>
          <a:solidFill>
            <a:srgbClr val="243A5E"/>
          </a:solidFill>
        </p:spPr>
        <p:txBody>
          <a:bodyPr tIns="0" rIns="0" bIns="0" anchor="ctr">
            <a:noAutofit/>
          </a:bodyPr>
          <a:lstStyle>
            <a:lvl1pPr algn="ctr">
              <a:defRPr sz="2400">
                <a:solidFill>
                  <a:schemeClr val="bg1"/>
                </a:solidFill>
              </a:defRPr>
            </a:lvl1pPr>
          </a:lstStyle>
          <a:p>
            <a:pPr lvl="0"/>
            <a:r>
              <a:rPr lang="en-US"/>
              <a:t>Click to edit Master text styles</a:t>
            </a:r>
          </a:p>
        </p:txBody>
      </p:sp>
      <p:sp>
        <p:nvSpPr>
          <p:cNvPr id="6" name="Text Placeholder 3">
            <a:extLst>
              <a:ext uri="{FF2B5EF4-FFF2-40B4-BE49-F238E27FC236}">
                <a16:creationId xmlns:a16="http://schemas.microsoft.com/office/drawing/2014/main" id="{2892F116-907B-402B-8800-9219B7710190}"/>
              </a:ext>
            </a:extLst>
          </p:cNvPr>
          <p:cNvSpPr>
            <a:spLocks noGrp="1"/>
          </p:cNvSpPr>
          <p:nvPr>
            <p:ph type="body" sz="quarter" idx="12"/>
          </p:nvPr>
        </p:nvSpPr>
        <p:spPr>
          <a:xfrm>
            <a:off x="5026591" y="2359592"/>
            <a:ext cx="2138816" cy="2138816"/>
          </a:xfrm>
          <a:prstGeom prst="ellipse">
            <a:avLst/>
          </a:prstGeom>
          <a:solidFill>
            <a:srgbClr val="243A5E"/>
          </a:solidFill>
        </p:spPr>
        <p:txBody>
          <a:bodyPr tIns="0" rIns="0" bIns="0" anchor="ctr">
            <a:noAutofit/>
          </a:bodyPr>
          <a:lstStyle>
            <a:lvl1pPr algn="ctr">
              <a:defRPr sz="2400">
                <a:solidFill>
                  <a:schemeClr val="bg1"/>
                </a:solidFill>
              </a:defRPr>
            </a:lvl1pPr>
          </a:lstStyle>
          <a:p>
            <a:pPr lvl="0"/>
            <a:r>
              <a:rPr lang="en-US"/>
              <a:t>Click to edit Master text styles</a:t>
            </a:r>
          </a:p>
        </p:txBody>
      </p:sp>
      <p:sp>
        <p:nvSpPr>
          <p:cNvPr id="7" name="Text Placeholder 3">
            <a:extLst>
              <a:ext uri="{FF2B5EF4-FFF2-40B4-BE49-F238E27FC236}">
                <a16:creationId xmlns:a16="http://schemas.microsoft.com/office/drawing/2014/main" id="{FFCA379A-FFA6-4179-AD94-3B9D20DBAA50}"/>
              </a:ext>
            </a:extLst>
          </p:cNvPr>
          <p:cNvSpPr>
            <a:spLocks noGrp="1"/>
          </p:cNvSpPr>
          <p:nvPr>
            <p:ph type="body" sz="quarter" idx="13"/>
          </p:nvPr>
        </p:nvSpPr>
        <p:spPr>
          <a:xfrm>
            <a:off x="7330565" y="2359592"/>
            <a:ext cx="2138816" cy="2138816"/>
          </a:xfrm>
          <a:prstGeom prst="ellipse">
            <a:avLst/>
          </a:prstGeom>
          <a:solidFill>
            <a:srgbClr val="243A5E"/>
          </a:solidFill>
        </p:spPr>
        <p:txBody>
          <a:bodyPr tIns="0" rIns="0" bIns="0" anchor="ctr">
            <a:noAutofit/>
          </a:bodyPr>
          <a:lstStyle>
            <a:lvl1pPr algn="ctr">
              <a:defRPr sz="2400">
                <a:solidFill>
                  <a:schemeClr val="bg1"/>
                </a:solidFill>
              </a:defRPr>
            </a:lvl1pPr>
          </a:lstStyle>
          <a:p>
            <a:pPr lvl="0"/>
            <a:r>
              <a:rPr lang="en-US"/>
              <a:t>Click to edit Master text styles</a:t>
            </a:r>
          </a:p>
        </p:txBody>
      </p:sp>
      <p:sp>
        <p:nvSpPr>
          <p:cNvPr id="8" name="Text Placeholder 3">
            <a:extLst>
              <a:ext uri="{FF2B5EF4-FFF2-40B4-BE49-F238E27FC236}">
                <a16:creationId xmlns:a16="http://schemas.microsoft.com/office/drawing/2014/main" id="{86EE9769-6679-49C8-860D-5CACDB09DBD2}"/>
              </a:ext>
            </a:extLst>
          </p:cNvPr>
          <p:cNvSpPr>
            <a:spLocks noGrp="1"/>
          </p:cNvSpPr>
          <p:nvPr>
            <p:ph type="body" sz="quarter" idx="14"/>
          </p:nvPr>
        </p:nvSpPr>
        <p:spPr>
          <a:xfrm>
            <a:off x="9634541" y="2359592"/>
            <a:ext cx="2138816" cy="2138816"/>
          </a:xfrm>
          <a:prstGeom prst="ellipse">
            <a:avLst/>
          </a:prstGeom>
          <a:solidFill>
            <a:srgbClr val="243A5E"/>
          </a:solidFill>
        </p:spPr>
        <p:txBody>
          <a:bodyPr tIns="0" rIns="0" bIns="0" anchor="ctr">
            <a:noAutofit/>
          </a:bodyPr>
          <a:lstStyle>
            <a:lvl1pPr algn="ctr">
              <a:defRPr sz="2400">
                <a:solidFill>
                  <a:schemeClr val="bg1"/>
                </a:solidFill>
              </a:defRPr>
            </a:lvl1pPr>
          </a:lstStyle>
          <a:p>
            <a:pPr lvl="0"/>
            <a:r>
              <a:rPr lang="en-US"/>
              <a:t>Click to edit Master text styles</a:t>
            </a:r>
          </a:p>
        </p:txBody>
      </p:sp>
      <p:sp>
        <p:nvSpPr>
          <p:cNvPr id="2" name="Footer Placeholder 1">
            <a:extLst>
              <a:ext uri="{FF2B5EF4-FFF2-40B4-BE49-F238E27FC236}">
                <a16:creationId xmlns:a16="http://schemas.microsoft.com/office/drawing/2014/main" id="{136AABF9-4169-453B-83D4-823782CAB5B6}"/>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3816775368"/>
      </p:ext>
    </p:extLst>
  </p:cSld>
  <p:clrMapOvr>
    <a:masterClrMapping/>
  </p:clrMapOvr>
  <p:transition>
    <p:fade/>
  </p:transition>
  <p:hf sldNum="0" hdr="0" ftr="0" dt="0"/>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rgbClr val="243A5E"/>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8830E1E-F06E-469F-9154-F8DEA4B068FE}"/>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solidFill>
                  <a:schemeClr val="bg1"/>
                </a:solidFill>
              </a:rPr>
              <a:t>© Copyright Microsoft Corporation. All rights reserved.</a:t>
            </a:r>
          </a:p>
        </p:txBody>
      </p:sp>
      <p:pic>
        <p:nvPicPr>
          <p:cNvPr id="9" name="Picture 8" descr="A close up of a logo&#10;&#10;Description automatically generated">
            <a:extLst>
              <a:ext uri="{FF2B5EF4-FFF2-40B4-BE49-F238E27FC236}">
                <a16:creationId xmlns:a16="http://schemas.microsoft.com/office/drawing/2014/main" id="{627962C6-3D96-4CE6-8E4F-540B7A0E6F3A}"/>
              </a:ext>
            </a:extLst>
          </p:cNvPr>
          <p:cNvPicPr>
            <a:picLocks noChangeAspect="1"/>
          </p:cNvPicPr>
          <p:nvPr/>
        </p:nvPicPr>
        <p:blipFill>
          <a:blip r:embed="rId2"/>
          <a:stretch>
            <a:fillRect/>
          </a:stretch>
        </p:blipFill>
        <p:spPr>
          <a:xfrm>
            <a:off x="146409" y="159693"/>
            <a:ext cx="3471501" cy="871754"/>
          </a:xfrm>
          <a:prstGeom prst="rect">
            <a:avLst/>
          </a:prstGeom>
        </p:spPr>
      </p:pic>
    </p:spTree>
    <p:extLst>
      <p:ext uri="{BB962C8B-B14F-4D97-AF65-F5344CB8AC3E}">
        <p14:creationId xmlns:p14="http://schemas.microsoft.com/office/powerpoint/2010/main" val="3963458076"/>
      </p:ext>
    </p:extLst>
  </p:cSld>
  <p:clrMapOvr>
    <a:masterClrMapping/>
  </p:clrMapOvr>
  <p:transition>
    <p:fade/>
  </p:transition>
  <p:hf sldNum="0" hdr="0" ftr="0" dt="0"/>
</p:sldLayout>
</file>

<file path=ppt/slideLayouts/slideLayout158.xml><?xml version="1.0" encoding="utf-8"?>
<p:sldLayout xmlns:a="http://schemas.openxmlformats.org/drawingml/2006/main" xmlns:r="http://schemas.openxmlformats.org/officeDocument/2006/relationships" xmlns:p="http://schemas.openxmlformats.org/presentationml/2006/main">
  <p:cSld name="Title slide 3">
    <p:bg>
      <p:bgPr>
        <a:solidFill>
          <a:srgbClr val="000000"/>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02B9254-503D-8F44-9D4B-18675DFDE809}"/>
              </a:ext>
            </a:extLst>
          </p:cNvPr>
          <p:cNvSpPr>
            <a:spLocks noGrp="1"/>
          </p:cNvSpPr>
          <p:nvPr>
            <p:ph type="title" hasCustomPrompt="1"/>
          </p:nvPr>
        </p:nvSpPr>
        <p:spPr>
          <a:xfrm>
            <a:off x="428681" y="1457325"/>
            <a:ext cx="11344219" cy="701675"/>
          </a:xfrm>
          <a:prstGeom prst="rect">
            <a:avLst/>
          </a:prstGeom>
          <a:noFill/>
        </p:spPr>
        <p:txBody>
          <a:bodyPr lIns="0" tIns="0" rIns="0" bIns="182880" anchor="t" anchorCtr="0"/>
          <a:lstStyle>
            <a:lvl1pPr>
              <a:defRPr sz="3200" strike="noStrike" spc="-49" baseline="0">
                <a:solidFill>
                  <a:schemeClr val="bg2"/>
                </a:solidFill>
              </a:defRPr>
            </a:lvl1pPr>
          </a:lstStyle>
          <a:p>
            <a:r>
              <a:rPr lang="en-US" dirty="0"/>
              <a:t>Heading goes here</a:t>
            </a:r>
          </a:p>
        </p:txBody>
      </p:sp>
      <p:sp>
        <p:nvSpPr>
          <p:cNvPr id="12" name="Text Placeholder 10">
            <a:extLst>
              <a:ext uri="{FF2B5EF4-FFF2-40B4-BE49-F238E27FC236}">
                <a16:creationId xmlns:a16="http://schemas.microsoft.com/office/drawing/2014/main" id="{2D6C119F-8C39-DF40-90FE-09B7E3ECDBE0}"/>
              </a:ext>
            </a:extLst>
          </p:cNvPr>
          <p:cNvSpPr>
            <a:spLocks noGrp="1"/>
          </p:cNvSpPr>
          <p:nvPr>
            <p:ph type="body" sz="quarter" idx="15" hasCustomPrompt="1"/>
          </p:nvPr>
        </p:nvSpPr>
        <p:spPr>
          <a:xfrm>
            <a:off x="442466" y="2159000"/>
            <a:ext cx="11330434" cy="553998"/>
          </a:xfrm>
          <a:prstGeom prst="rect">
            <a:avLst/>
          </a:prstGeom>
        </p:spPr>
        <p:txBody>
          <a:bodyPr/>
          <a:lstStyle>
            <a:lvl1pPr marL="0" marR="0" indent="0" algn="l" defTabSz="914367" rtl="0" eaLnBrk="1" fontAlgn="auto" latinLnBrk="0" hangingPunct="1">
              <a:lnSpc>
                <a:spcPct val="100000"/>
              </a:lnSpc>
              <a:spcBef>
                <a:spcPts val="0"/>
              </a:spcBef>
              <a:spcAft>
                <a:spcPts val="0"/>
              </a:spcAft>
              <a:buClrTx/>
              <a:buSzPct val="90000"/>
              <a:buFont typeface="Wingdings" panose="05000000000000000000" pitchFamily="2" charset="2"/>
              <a:buNone/>
              <a:tabLst/>
              <a:defRPr lang="en-US" sz="2400" kern="1200" spc="-49" baseline="0" dirty="0">
                <a:solidFill>
                  <a:schemeClr val="bg2"/>
                </a:solidFill>
                <a:latin typeface="+mj-lt"/>
                <a:ea typeface="+mn-ea"/>
                <a:cs typeface="+mn-cs"/>
              </a:defRPr>
            </a:lvl1pPr>
            <a:lvl2pPr>
              <a:defRPr sz="1765">
                <a:solidFill>
                  <a:srgbClr val="000000"/>
                </a:solidFill>
              </a:defRPr>
            </a:lvl2pPr>
            <a:lvl3pPr>
              <a:defRPr sz="1372"/>
            </a:lvl3pPr>
            <a:lvl4pPr>
              <a:defRPr sz="1372"/>
            </a:lvl4pPr>
            <a:lvl5pPr>
              <a:defRPr sz="1029"/>
            </a:lvl5pPr>
          </a:lstStyle>
          <a:p>
            <a:pPr lvl="0"/>
            <a:r>
              <a:rPr lang="en-US" dirty="0"/>
              <a:t>Text goes here</a:t>
            </a:r>
          </a:p>
        </p:txBody>
      </p:sp>
      <p:pic>
        <p:nvPicPr>
          <p:cNvPr id="4" name="Picture 3" descr="A picture containing drawing&#10;&#10;Description automatically generated">
            <a:extLst>
              <a:ext uri="{FF2B5EF4-FFF2-40B4-BE49-F238E27FC236}">
                <a16:creationId xmlns:a16="http://schemas.microsoft.com/office/drawing/2014/main" id="{5CC1D709-E431-42C5-A75F-9A42EF995404}"/>
              </a:ext>
            </a:extLst>
          </p:cNvPr>
          <p:cNvPicPr>
            <a:picLocks noChangeAspect="1"/>
          </p:cNvPicPr>
          <p:nvPr/>
        </p:nvPicPr>
        <p:blipFill>
          <a:blip r:embed="rId2"/>
          <a:stretch>
            <a:fillRect/>
          </a:stretch>
        </p:blipFill>
        <p:spPr>
          <a:xfrm>
            <a:off x="64294" y="85724"/>
            <a:ext cx="2384426" cy="1068717"/>
          </a:xfrm>
          <a:prstGeom prst="rect">
            <a:avLst/>
          </a:prstGeom>
        </p:spPr>
      </p:pic>
      <p:sp>
        <p:nvSpPr>
          <p:cNvPr id="2" name="Footer Placeholder 1">
            <a:extLst>
              <a:ext uri="{FF2B5EF4-FFF2-40B4-BE49-F238E27FC236}">
                <a16:creationId xmlns:a16="http://schemas.microsoft.com/office/drawing/2014/main" id="{CB34F2AE-FCDF-4A97-A628-7BA7ADAEFF03}"/>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solidFill>
                  <a:schemeClr val="bg1"/>
                </a:solidFill>
              </a:rPr>
              <a:t>© Copyright Microsoft Corporation. All rights reserved.</a:t>
            </a:r>
          </a:p>
        </p:txBody>
      </p:sp>
    </p:spTree>
    <p:extLst>
      <p:ext uri="{BB962C8B-B14F-4D97-AF65-F5344CB8AC3E}">
        <p14:creationId xmlns:p14="http://schemas.microsoft.com/office/powerpoint/2010/main" val="2304353579"/>
      </p:ext>
    </p:extLst>
  </p:cSld>
  <p:clrMapOvr>
    <a:masterClrMapping/>
  </p:clrMapOvr>
  <p:transition>
    <p:fade/>
  </p:transition>
  <p:hf sldNum="0" hdr="0" ftr="0" dt="0"/>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Title square photo 2">
    <p:spTree>
      <p:nvGrpSpPr>
        <p:cNvPr id="1" name=""/>
        <p:cNvGrpSpPr/>
        <p:nvPr/>
      </p:nvGrpSpPr>
      <p:grpSpPr>
        <a:xfrm>
          <a:off x="0" y="0"/>
          <a:ext cx="0" cy="0"/>
          <a:chOff x="0" y="0"/>
          <a:chExt cx="0" cy="0"/>
        </a:xfrm>
      </p:grpSpPr>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sp>
        <p:nvSpPr>
          <p:cNvPr id="8" name="Rectangle 7">
            <a:extLst>
              <a:ext uri="{FF2B5EF4-FFF2-40B4-BE49-F238E27FC236}">
                <a16:creationId xmlns:a16="http://schemas.microsoft.com/office/drawing/2014/main" id="{9D026004-6E63-4034-A1B0-34BE8CEF3D76}"/>
              </a:ext>
            </a:extLst>
          </p:cNvPr>
          <p:cNvSpPr/>
          <p:nvPr userDrawn="1"/>
        </p:nvSpPr>
        <p:spPr bwMode="auto">
          <a:xfrm>
            <a:off x="5334000" y="0"/>
            <a:ext cx="6858000" cy="6858000"/>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00240D"/>
              </a:solidFill>
              <a:ea typeface="Segoe UI" pitchFamily="34" charset="0"/>
              <a:cs typeface="Segoe UI" pitchFamily="34" charset="0"/>
            </a:endParaRPr>
          </a:p>
        </p:txBody>
      </p:sp>
      <p:pic>
        <p:nvPicPr>
          <p:cNvPr id="12" name="Picture 11">
            <a:extLst>
              <a:ext uri="{FF2B5EF4-FFF2-40B4-BE49-F238E27FC236}">
                <a16:creationId xmlns:a16="http://schemas.microsoft.com/office/drawing/2014/main" id="{5FC1A9B4-AD16-4E53-919C-38204BAF9E3C}"/>
              </a:ext>
            </a:extLst>
          </p:cNvPr>
          <p:cNvPicPr>
            <a:picLocks noChangeAspect="1"/>
          </p:cNvPicPr>
          <p:nvPr userDrawn="1"/>
        </p:nvPicPr>
        <p:blipFill>
          <a:blip r:embed="rId3"/>
          <a:stretch>
            <a:fillRect/>
          </a:stretch>
        </p:blipFill>
        <p:spPr>
          <a:xfrm>
            <a:off x="6250758" y="800100"/>
            <a:ext cx="5024485" cy="5257800"/>
          </a:xfrm>
          <a:prstGeom prst="rect">
            <a:avLst/>
          </a:prstGeom>
        </p:spPr>
      </p:pic>
    </p:spTree>
    <p:extLst>
      <p:ext uri="{BB962C8B-B14F-4D97-AF65-F5344CB8AC3E}">
        <p14:creationId xmlns:p14="http://schemas.microsoft.com/office/powerpoint/2010/main" val="2245970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tle slide with graphic 1">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D09A9D1-6212-8B49-96D7-B3E9D17D4BAB}"/>
              </a:ext>
            </a:extLst>
          </p:cNvPr>
          <p:cNvSpPr>
            <a:spLocks noGrp="1"/>
          </p:cNvSpPr>
          <p:nvPr>
            <p:ph type="title" hasCustomPrompt="1"/>
          </p:nvPr>
        </p:nvSpPr>
        <p:spPr>
          <a:xfrm>
            <a:off x="428681" y="2532448"/>
            <a:ext cx="5428936" cy="1793104"/>
          </a:xfrm>
          <a:prstGeom prst="rect">
            <a:avLst/>
          </a:prstGeom>
          <a:noFill/>
        </p:spPr>
        <p:txBody>
          <a:bodyPr lIns="0" tIns="0" rIns="0" bIns="182880" anchor="b" anchorCtr="0"/>
          <a:lstStyle>
            <a:lvl1pPr>
              <a:defRPr sz="4800" strike="noStrike" spc="-49" baseline="0">
                <a:solidFill>
                  <a:srgbClr val="000000"/>
                </a:solidFill>
              </a:defRPr>
            </a:lvl1pPr>
          </a:lstStyle>
          <a:p>
            <a:r>
              <a:rPr lang="en-US" dirty="0"/>
              <a:t>Azure presentation</a:t>
            </a:r>
            <a:br>
              <a:rPr lang="en-US" dirty="0"/>
            </a:br>
            <a:r>
              <a:rPr lang="en-US" dirty="0"/>
              <a:t>title or event name</a:t>
            </a:r>
          </a:p>
        </p:txBody>
      </p:sp>
      <p:sp>
        <p:nvSpPr>
          <p:cNvPr id="9" name="Text Placeholder 10">
            <a:extLst>
              <a:ext uri="{FF2B5EF4-FFF2-40B4-BE49-F238E27FC236}">
                <a16:creationId xmlns:a16="http://schemas.microsoft.com/office/drawing/2014/main" id="{0881A9F1-B3A4-0742-8DAD-18EC8A78C522}"/>
              </a:ext>
            </a:extLst>
          </p:cNvPr>
          <p:cNvSpPr>
            <a:spLocks noGrp="1"/>
          </p:cNvSpPr>
          <p:nvPr>
            <p:ph type="body" sz="quarter" idx="15" hasCustomPrompt="1"/>
          </p:nvPr>
        </p:nvSpPr>
        <p:spPr>
          <a:xfrm>
            <a:off x="442466" y="4350114"/>
            <a:ext cx="5413394" cy="738664"/>
          </a:xfrm>
          <a:prstGeom prst="rect">
            <a:avLst/>
          </a:prstGeom>
        </p:spPr>
        <p:txBody>
          <a:bodyPr/>
          <a:lstStyle>
            <a:lvl1pPr>
              <a:defRPr sz="1800">
                <a:solidFill>
                  <a:srgbClr val="000000"/>
                </a:solidFill>
              </a:defRPr>
            </a:lvl1pPr>
            <a:lvl2pPr>
              <a:defRPr sz="1765">
                <a:solidFill>
                  <a:srgbClr val="000000"/>
                </a:solidFill>
              </a:defRPr>
            </a:lvl2pPr>
            <a:lvl3pPr>
              <a:defRPr sz="1372"/>
            </a:lvl3pPr>
            <a:lvl4pPr>
              <a:defRPr sz="1372"/>
            </a:lvl4pPr>
            <a:lvl5pPr>
              <a:defRPr sz="1029"/>
            </a:lvl5pPr>
          </a:lstStyle>
          <a:p>
            <a:pPr lvl="0"/>
            <a:r>
              <a:rPr lang="en-US"/>
              <a:t>Author name</a:t>
            </a:r>
            <a:br>
              <a:rPr lang="en-US"/>
            </a:br>
            <a:r>
              <a:rPr lang="en-US"/>
              <a:t>Date</a:t>
            </a:r>
          </a:p>
        </p:txBody>
      </p:sp>
      <p:sp>
        <p:nvSpPr>
          <p:cNvPr id="7" name="Footer Placeholder 1">
            <a:extLst>
              <a:ext uri="{FF2B5EF4-FFF2-40B4-BE49-F238E27FC236}">
                <a16:creationId xmlns:a16="http://schemas.microsoft.com/office/drawing/2014/main" id="{1B6BA0D2-3614-405C-8BB6-C5242154BADB}"/>
              </a:ext>
            </a:extLst>
          </p:cNvPr>
          <p:cNvSpPr txBox="1">
            <a:spLocks/>
          </p:cNvSpPr>
          <p:nvPr/>
        </p:nvSpPr>
        <p:spPr>
          <a:xfrm>
            <a:off x="442466"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r>
              <a:rPr lang="en-US" dirty="0"/>
              <a:t>© Copyright Microsoft Corporation. All rights reserved.</a:t>
            </a:r>
          </a:p>
        </p:txBody>
      </p:sp>
      <p:pic>
        <p:nvPicPr>
          <p:cNvPr id="3" name="Picture 2" descr="A picture containing drawing&#10;&#10;Description automatically generated">
            <a:extLst>
              <a:ext uri="{FF2B5EF4-FFF2-40B4-BE49-F238E27FC236}">
                <a16:creationId xmlns:a16="http://schemas.microsoft.com/office/drawing/2014/main" id="{DA65376C-9C1C-452A-9C27-75EE7927ABA8}"/>
              </a:ext>
            </a:extLst>
          </p:cNvPr>
          <p:cNvPicPr>
            <a:picLocks noChangeAspect="1"/>
          </p:cNvPicPr>
          <p:nvPr/>
        </p:nvPicPr>
        <p:blipFill>
          <a:blip r:embed="rId2"/>
          <a:stretch>
            <a:fillRect/>
          </a:stretch>
        </p:blipFill>
        <p:spPr>
          <a:xfrm>
            <a:off x="136885" y="159691"/>
            <a:ext cx="2635247" cy="871753"/>
          </a:xfrm>
          <a:prstGeom prst="rect">
            <a:avLst/>
          </a:prstGeom>
        </p:spPr>
      </p:pic>
      <p:pic>
        <p:nvPicPr>
          <p:cNvPr id="4" name="Picture 3">
            <a:extLst>
              <a:ext uri="{FF2B5EF4-FFF2-40B4-BE49-F238E27FC236}">
                <a16:creationId xmlns:a16="http://schemas.microsoft.com/office/drawing/2014/main" id="{C4B6689F-D3DF-4DE9-BFA0-0A8E724877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7617" y="0"/>
            <a:ext cx="5973790" cy="6858000"/>
          </a:xfrm>
          <a:prstGeom prst="rect">
            <a:avLst/>
          </a:prstGeom>
        </p:spPr>
      </p:pic>
    </p:spTree>
    <p:extLst>
      <p:ext uri="{BB962C8B-B14F-4D97-AF65-F5344CB8AC3E}">
        <p14:creationId xmlns:p14="http://schemas.microsoft.com/office/powerpoint/2010/main" val="2453614469"/>
      </p:ext>
    </p:extLst>
  </p:cSld>
  <p:clrMapOvr>
    <a:masterClrMapping/>
  </p:clrMapOvr>
  <p:transition>
    <p:fade/>
  </p:transition>
  <p:hf sldNum="0" hdr="0" ftr="0" dt="0"/>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pic>
        <p:nvPicPr>
          <p:cNvPr id="6" name="Picture 5">
            <a:extLst>
              <a:ext uri="{FF2B5EF4-FFF2-40B4-BE49-F238E27FC236}">
                <a16:creationId xmlns:a16="http://schemas.microsoft.com/office/drawing/2014/main" id="{869F059F-BD0F-4211-86F6-E960C3EC183D}"/>
              </a:ext>
            </a:extLst>
          </p:cNvPr>
          <p:cNvPicPr>
            <a:picLocks noChangeAspect="1"/>
          </p:cNvPicPr>
          <p:nvPr userDrawn="1"/>
        </p:nvPicPr>
        <p:blipFill>
          <a:blip r:embed="rId2"/>
          <a:stretch>
            <a:fillRect/>
          </a:stretch>
        </p:blipFill>
        <p:spPr>
          <a:xfrm>
            <a:off x="9344025" y="3898483"/>
            <a:ext cx="2265363" cy="2370555"/>
          </a:xfrm>
          <a:prstGeom prst="rect">
            <a:avLst/>
          </a:prstGeom>
        </p:spPr>
      </p:pic>
    </p:spTree>
    <p:extLst>
      <p:ext uri="{BB962C8B-B14F-4D97-AF65-F5344CB8AC3E}">
        <p14:creationId xmlns:p14="http://schemas.microsoft.com/office/powerpoint/2010/main" val="8717195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01926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584200" y="1435497"/>
            <a:ext cx="11018520" cy="23083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6412153"/>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Section title 1">
    <p:bg>
      <p:bgPr>
        <a:solidFill>
          <a:schemeClr val="bg1"/>
        </a:solidFill>
        <a:effectLst/>
      </p:bgPr>
    </p:bg>
    <p:spTree>
      <p:nvGrpSpPr>
        <p:cNvPr id="1" name=""/>
        <p:cNvGrpSpPr/>
        <p:nvPr/>
      </p:nvGrpSpPr>
      <p:grpSpPr>
        <a:xfrm>
          <a:off x="0" y="0"/>
          <a:ext cx="0" cy="0"/>
          <a:chOff x="0" y="0"/>
          <a:chExt cx="0" cy="0"/>
        </a:xfrm>
      </p:grpSpPr>
      <p:sp>
        <p:nvSpPr>
          <p:cNvPr id="4" name="Title 35"/>
          <p:cNvSpPr>
            <a:spLocks noGrp="1"/>
          </p:cNvSpPr>
          <p:nvPr>
            <p:ph type="title" hasCustomPrompt="1"/>
          </p:nvPr>
        </p:nvSpPr>
        <p:spPr>
          <a:xfrm>
            <a:off x="455994" y="941692"/>
            <a:ext cx="7454643" cy="3558191"/>
          </a:xfrm>
          <a:prstGeom prst="rect">
            <a:avLst/>
          </a:prstGeom>
          <a:noFill/>
        </p:spPr>
        <p:txBody>
          <a:bodyPr vert="horz" wrap="square" lIns="0" tIns="0" rIns="0" bIns="0" rtlCol="0" anchor="t" anchorCtr="0">
            <a:noAutofit/>
          </a:bodyPr>
          <a:lstStyle>
            <a:lvl1pPr>
              <a:defRPr lang="en-US" sz="4705" spc="-49" baseline="0" dirty="0">
                <a:solidFill>
                  <a:srgbClr val="000000"/>
                </a:solidFill>
              </a:defRPr>
            </a:lvl1pPr>
          </a:lstStyle>
          <a:p>
            <a:pPr marL="0" lvl="0">
              <a:lnSpc>
                <a:spcPts val="5490"/>
              </a:lnSpc>
            </a:pPr>
            <a:r>
              <a:rPr lang="en-US" dirty="0"/>
              <a:t>Section title</a:t>
            </a:r>
          </a:p>
        </p:txBody>
      </p:sp>
    </p:spTree>
    <p:extLst>
      <p:ext uri="{BB962C8B-B14F-4D97-AF65-F5344CB8AC3E}">
        <p14:creationId xmlns:p14="http://schemas.microsoft.com/office/powerpoint/2010/main" val="3169531958"/>
      </p:ext>
    </p:extLst>
  </p:cSld>
  <p:clrMapOvr>
    <a:masterClrMapping/>
  </p:clrMapOvr>
  <p:transition>
    <p:fade/>
  </p:transition>
  <p:hf sldNum="0" hdr="0" ftr="0" dt="0"/>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Title slide 4">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D09A9D1-6212-8B49-96D7-B3E9D17D4BAB}"/>
              </a:ext>
            </a:extLst>
          </p:cNvPr>
          <p:cNvSpPr>
            <a:spLocks noGrp="1"/>
          </p:cNvSpPr>
          <p:nvPr>
            <p:ph type="title"/>
          </p:nvPr>
        </p:nvSpPr>
        <p:spPr>
          <a:xfrm>
            <a:off x="428681" y="2532448"/>
            <a:ext cx="5428936" cy="1793104"/>
          </a:xfrm>
          <a:prstGeom prst="rect">
            <a:avLst/>
          </a:prstGeom>
          <a:noFill/>
        </p:spPr>
        <p:txBody>
          <a:bodyPr lIns="0" tIns="0" rIns="0" bIns="182880" anchor="b" anchorCtr="0"/>
          <a:lstStyle>
            <a:lvl1pPr>
              <a:defRPr sz="4705" strike="noStrike" spc="-49" baseline="0">
                <a:solidFill>
                  <a:srgbClr val="000000"/>
                </a:solidFill>
              </a:defRPr>
            </a:lvl1pPr>
          </a:lstStyle>
          <a:p>
            <a:endParaRPr lang="en-US"/>
          </a:p>
        </p:txBody>
      </p:sp>
      <p:pic>
        <p:nvPicPr>
          <p:cNvPr id="11" name="Picture 10" descr="Microsoft Azure logo">
            <a:extLst>
              <a:ext uri="{FF2B5EF4-FFF2-40B4-BE49-F238E27FC236}">
                <a16:creationId xmlns:a16="http://schemas.microsoft.com/office/drawing/2014/main" id="{AFDC29EE-BDE7-4363-B0FC-728521A3666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454169" y="439311"/>
            <a:ext cx="1335673" cy="188593"/>
          </a:xfrm>
          <a:prstGeom prst="rect">
            <a:avLst/>
          </a:prstGeom>
        </p:spPr>
      </p:pic>
      <p:sp>
        <p:nvSpPr>
          <p:cNvPr id="3" name="Footer Placeholder 1">
            <a:extLst>
              <a:ext uri="{FF2B5EF4-FFF2-40B4-BE49-F238E27FC236}">
                <a16:creationId xmlns:a16="http://schemas.microsoft.com/office/drawing/2014/main" id="{676B1136-40B5-4D57-ADEC-62ECA64AC685}"/>
              </a:ext>
            </a:extLst>
          </p:cNvPr>
          <p:cNvSpPr txBox="1">
            <a:spLocks/>
          </p:cNvSpPr>
          <p:nvPr userDrawn="1"/>
        </p:nvSpPr>
        <p:spPr>
          <a:xfrm>
            <a:off x="8946915" y="6455230"/>
            <a:ext cx="3245085" cy="135796"/>
          </a:xfrm>
          <a:prstGeom prst="rect">
            <a:avLst/>
          </a:prstGeom>
        </p:spPr>
        <p:txBody>
          <a:bodyPr vert="horz" wrap="square"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882" dirty="0"/>
              <a:t>© Copyright Microsoft Corporation. All rights reserved.</a:t>
            </a:r>
          </a:p>
        </p:txBody>
      </p:sp>
    </p:spTree>
    <p:extLst>
      <p:ext uri="{BB962C8B-B14F-4D97-AF65-F5344CB8AC3E}">
        <p14:creationId xmlns:p14="http://schemas.microsoft.com/office/powerpoint/2010/main" val="1388129202"/>
      </p:ext>
    </p:extLst>
  </p:cSld>
  <p:clrMapOvr>
    <a:masterClrMapping/>
  </p:clrMapOvr>
  <p:transition>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5" y="620428"/>
            <a:ext cx="11306469" cy="403137"/>
          </a:xfrm>
          <a:prstGeom prst="rect">
            <a:avLst/>
          </a:prstGeom>
        </p:spPr>
        <p:txBody>
          <a:bodyPr wrap="square" lIns="0" tIns="0" rIns="0" bIns="0">
            <a:spAutoFit/>
          </a:bodyPr>
          <a:lstStyle>
            <a:lvl1pPr>
              <a:lnSpc>
                <a:spcPts val="3137"/>
              </a:lnSpc>
              <a:defRPr sz="2745" strike="noStrike">
                <a:solidFill>
                  <a:srgbClr val="000000"/>
                </a:solidFill>
              </a:defRPr>
            </a:lvl1pPr>
          </a:lstStyle>
          <a:p>
            <a:r>
              <a:rPr lang="en-US"/>
              <a:t>Title</a:t>
            </a:r>
          </a:p>
        </p:txBody>
      </p:sp>
      <p:sp>
        <p:nvSpPr>
          <p:cNvPr id="3" name="Footer Placeholder 1">
            <a:extLst>
              <a:ext uri="{FF2B5EF4-FFF2-40B4-BE49-F238E27FC236}">
                <a16:creationId xmlns:a16="http://schemas.microsoft.com/office/drawing/2014/main" id="{CD77772E-3AB0-4455-B755-937D00C1D0F5}"/>
              </a:ext>
            </a:extLst>
          </p:cNvPr>
          <p:cNvSpPr txBox="1">
            <a:spLocks/>
          </p:cNvSpPr>
          <p:nvPr userDrawn="1"/>
        </p:nvSpPr>
        <p:spPr>
          <a:xfrm>
            <a:off x="8946915" y="6455230"/>
            <a:ext cx="3245085" cy="135796"/>
          </a:xfrm>
          <a:prstGeom prst="rect">
            <a:avLst/>
          </a:prstGeom>
        </p:spPr>
        <p:txBody>
          <a:bodyPr vert="horz" wrap="square"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882" dirty="0"/>
              <a:t>© Copyright Microsoft Corporation. All rights reserved.</a:t>
            </a:r>
          </a:p>
        </p:txBody>
      </p:sp>
    </p:spTree>
    <p:extLst>
      <p:ext uri="{BB962C8B-B14F-4D97-AF65-F5344CB8AC3E}">
        <p14:creationId xmlns:p14="http://schemas.microsoft.com/office/powerpoint/2010/main" val="1349238120"/>
      </p:ext>
    </p:extLst>
  </p:cSld>
  <p:clrMapOvr>
    <a:masterClrMapping/>
  </p:clrMapOvr>
  <p:transition>
    <p:fad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p:cSld name="3_Titl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5" y="3227821"/>
            <a:ext cx="2457386" cy="402359"/>
          </a:xfrm>
          <a:prstGeom prst="rect">
            <a:avLst/>
          </a:prstGeom>
        </p:spPr>
        <p:txBody>
          <a:bodyPr wrap="square" lIns="0" tIns="0" rIns="0" bIns="0" anchor="ctr">
            <a:spAutoFit/>
          </a:bodyPr>
          <a:lstStyle>
            <a:lvl1pPr>
              <a:lnSpc>
                <a:spcPts val="3137"/>
              </a:lnSpc>
              <a:defRPr sz="2745" strike="noStrike">
                <a:solidFill>
                  <a:schemeClr val="bg1"/>
                </a:solidFill>
              </a:defRPr>
            </a:lvl1pPr>
          </a:lstStyle>
          <a:p>
            <a:r>
              <a:rPr lang="en-US"/>
              <a:t>Title</a:t>
            </a:r>
          </a:p>
        </p:txBody>
      </p:sp>
      <p:sp>
        <p:nvSpPr>
          <p:cNvPr id="3" name="Footer Placeholder 1">
            <a:extLst>
              <a:ext uri="{FF2B5EF4-FFF2-40B4-BE49-F238E27FC236}">
                <a16:creationId xmlns:a16="http://schemas.microsoft.com/office/drawing/2014/main" id="{43F30B39-D760-4B18-A167-D47C32BD5B77}"/>
              </a:ext>
            </a:extLst>
          </p:cNvPr>
          <p:cNvSpPr txBox="1">
            <a:spLocks/>
          </p:cNvSpPr>
          <p:nvPr userDrawn="1"/>
        </p:nvSpPr>
        <p:spPr>
          <a:xfrm>
            <a:off x="8946915" y="6455230"/>
            <a:ext cx="3245085" cy="135796"/>
          </a:xfrm>
          <a:prstGeom prst="rect">
            <a:avLst/>
          </a:prstGeom>
        </p:spPr>
        <p:txBody>
          <a:bodyPr vert="horz" wrap="square"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882" dirty="0"/>
              <a:t>© Copyright Microsoft Corporation. All rights reserved.</a:t>
            </a:r>
          </a:p>
        </p:txBody>
      </p:sp>
    </p:spTree>
    <p:extLst>
      <p:ext uri="{BB962C8B-B14F-4D97-AF65-F5344CB8AC3E}">
        <p14:creationId xmlns:p14="http://schemas.microsoft.com/office/powerpoint/2010/main" val="1079594329"/>
      </p:ext>
    </p:extLst>
  </p:cSld>
  <p:clrMapOvr>
    <a:masterClrMapping/>
  </p:clrMapOvr>
  <p:transition>
    <p:fad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Section divi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1FDE817-4581-481C-9C54-D23C2F82ACA3}"/>
              </a:ext>
            </a:extLst>
          </p:cNvPr>
          <p:cNvSpPr>
            <a:spLocks noGrp="1"/>
          </p:cNvSpPr>
          <p:nvPr>
            <p:ph type="title" hasCustomPrompt="1"/>
          </p:nvPr>
        </p:nvSpPr>
        <p:spPr>
          <a:xfrm>
            <a:off x="585217" y="3179701"/>
            <a:ext cx="8892608" cy="498598"/>
          </a:xfrm>
          <a:noFill/>
        </p:spPr>
        <p:txBody>
          <a:bodyPr wrap="square" lIns="0" tIns="0" rIns="0" bIns="0" anchor="ctr" anchorCtr="0">
            <a:spAutoFit/>
          </a:bodyPr>
          <a:lstStyle>
            <a:lvl1pPr algn="l" defTabSz="932563" rtl="0" eaLnBrk="1" latinLnBrk="0" hangingPunct="1">
              <a:lnSpc>
                <a:spcPct val="90000"/>
              </a:lnSpc>
              <a:spcBef>
                <a:spcPct val="0"/>
              </a:spcBef>
              <a:buNone/>
              <a:defRPr lang="en-US" sz="3529" b="0" kern="1200" cap="none" spc="-50" baseline="0" dirty="0">
                <a:ln w="3175">
                  <a:noFill/>
                </a:ln>
                <a:solidFill>
                  <a:schemeClr val="bg1"/>
                </a:solidFill>
                <a:effectLst/>
                <a:latin typeface="+mj-lt"/>
                <a:ea typeface="+mn-ea"/>
                <a:cs typeface="Segoe UI" pitchFamily="34" charset="0"/>
              </a:defRPr>
            </a:lvl1pPr>
          </a:lstStyle>
          <a:p>
            <a:r>
              <a:rPr lang="en-US"/>
              <a:t>Section title</a:t>
            </a:r>
          </a:p>
        </p:txBody>
      </p:sp>
      <p:sp>
        <p:nvSpPr>
          <p:cNvPr id="3" name="Footer Placeholder 1">
            <a:extLst>
              <a:ext uri="{FF2B5EF4-FFF2-40B4-BE49-F238E27FC236}">
                <a16:creationId xmlns:a16="http://schemas.microsoft.com/office/drawing/2014/main" id="{1DFB148E-6FF9-4D4C-B7D0-28ACD9A6EB3A}"/>
              </a:ext>
            </a:extLst>
          </p:cNvPr>
          <p:cNvSpPr txBox="1">
            <a:spLocks/>
          </p:cNvSpPr>
          <p:nvPr userDrawn="1"/>
        </p:nvSpPr>
        <p:spPr>
          <a:xfrm>
            <a:off x="8946915" y="6455230"/>
            <a:ext cx="3245085" cy="135796"/>
          </a:xfrm>
          <a:prstGeom prst="rect">
            <a:avLst/>
          </a:prstGeom>
        </p:spPr>
        <p:txBody>
          <a:bodyPr vert="horz" wrap="square"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882" dirty="0"/>
              <a:t>© Copyright Microsoft Corporation. All rights reserved.</a:t>
            </a:r>
          </a:p>
        </p:txBody>
      </p:sp>
    </p:spTree>
    <p:extLst>
      <p:ext uri="{BB962C8B-B14F-4D97-AF65-F5344CB8AC3E}">
        <p14:creationId xmlns:p14="http://schemas.microsoft.com/office/powerpoint/2010/main" val="323116389"/>
      </p:ext>
    </p:extLst>
  </p:cSld>
  <p:clrMapOvr>
    <a:masterClrMapping/>
  </p:clrMapOvr>
  <p:transition>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Subway_Title and body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4CDF7-E9D2-499B-957A-1F2A32ECACFC}"/>
              </a:ext>
            </a:extLst>
          </p:cNvPr>
          <p:cNvSpPr>
            <a:spLocks noGrp="1"/>
          </p:cNvSpPr>
          <p:nvPr>
            <p:ph type="title" hasCustomPrompt="1"/>
          </p:nvPr>
        </p:nvSpPr>
        <p:spPr>
          <a:xfrm>
            <a:off x="418643" y="440494"/>
            <a:ext cx="11341268" cy="680196"/>
          </a:xfrm>
          <a:prstGeom prst="rect">
            <a:avLst/>
          </a:prstGeom>
        </p:spPr>
        <p:txBody>
          <a:bodyPr/>
          <a:lstStyle/>
          <a:p>
            <a:r>
              <a:rPr lang="en-US"/>
              <a:t>Heading Segoe UI </a:t>
            </a:r>
            <a:r>
              <a:rPr lang="en-US" err="1"/>
              <a:t>Semibold</a:t>
            </a:r>
            <a:r>
              <a:rPr lang="en-US"/>
              <a:t> 32</a:t>
            </a:r>
          </a:p>
        </p:txBody>
      </p:sp>
      <p:sp>
        <p:nvSpPr>
          <p:cNvPr id="6" name="Text Placeholder 5">
            <a:extLst>
              <a:ext uri="{FF2B5EF4-FFF2-40B4-BE49-F238E27FC236}">
                <a16:creationId xmlns:a16="http://schemas.microsoft.com/office/drawing/2014/main" id="{8459F5A8-FE59-485F-B66B-B588C6FC5A12}"/>
              </a:ext>
            </a:extLst>
          </p:cNvPr>
          <p:cNvSpPr>
            <a:spLocks noGrp="1"/>
          </p:cNvSpPr>
          <p:nvPr>
            <p:ph type="body" sz="quarter" idx="10"/>
          </p:nvPr>
        </p:nvSpPr>
        <p:spPr>
          <a:xfrm>
            <a:off x="418644" y="1457325"/>
            <a:ext cx="11354257" cy="1418315"/>
          </a:xfrm>
          <a:prstGeom prst="rect">
            <a:avLst/>
          </a:prstGeom>
        </p:spPr>
        <p:txBody>
          <a:bodyPr lIns="0" tIns="91440"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1">
            <a:extLst>
              <a:ext uri="{FF2B5EF4-FFF2-40B4-BE49-F238E27FC236}">
                <a16:creationId xmlns:a16="http://schemas.microsoft.com/office/drawing/2014/main" id="{4AB14B75-E6F5-49E7-9565-CB0BD8C80FC5}"/>
              </a:ext>
            </a:extLst>
          </p:cNvPr>
          <p:cNvSpPr txBox="1">
            <a:spLocks/>
          </p:cNvSpPr>
          <p:nvPr userDrawn="1"/>
        </p:nvSpPr>
        <p:spPr>
          <a:xfrm>
            <a:off x="4038600" y="6598896"/>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900" dirty="0"/>
              <a:t>© Copyright Microsoft Corporation. All rights reserved.</a:t>
            </a:r>
          </a:p>
        </p:txBody>
      </p:sp>
    </p:spTree>
    <p:extLst>
      <p:ext uri="{BB962C8B-B14F-4D97-AF65-F5344CB8AC3E}">
        <p14:creationId xmlns:p14="http://schemas.microsoft.com/office/powerpoint/2010/main" val="3124679863"/>
      </p:ext>
    </p:extLst>
  </p:cSld>
  <p:clrMapOvr>
    <a:masterClrMapping/>
  </p:clrMapOvr>
  <p:transition>
    <p:fade/>
  </p:transition>
  <p:extLst>
    <p:ext uri="{DCECCB84-F9BA-43D5-87BE-67443E8EF086}">
      <p15:sldGuideLst xmlns:p15="http://schemas.microsoft.com/office/powerpoint/2012/main">
        <p15:guide id="1" orient="horz" pos="3432">
          <p15:clr>
            <a:srgbClr val="FBAE40"/>
          </p15:clr>
        </p15:guide>
        <p15:guide id="2" orient="horz" pos="3572">
          <p15:clr>
            <a:srgbClr val="FBAE40"/>
          </p15:clr>
        </p15:guide>
        <p15:guide id="3" orient="horz" pos="3288">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Title Slide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E4AC65-3150-034F-B089-A8B21D5F2E61}"/>
              </a:ext>
            </a:extLst>
          </p:cNvPr>
          <p:cNvSpPr>
            <a:spLocks noGrp="1"/>
          </p:cNvSpPr>
          <p:nvPr>
            <p:ph type="title"/>
          </p:nvPr>
        </p:nvSpPr>
        <p:spPr>
          <a:xfrm>
            <a:off x="428681" y="2532448"/>
            <a:ext cx="5428936" cy="1793104"/>
          </a:xfrm>
          <a:prstGeom prst="rect">
            <a:avLst/>
          </a:prstGeom>
          <a:noFill/>
        </p:spPr>
        <p:txBody>
          <a:bodyPr lIns="0" tIns="0" rIns="0" bIns="182880" anchor="b" anchorCtr="0"/>
          <a:lstStyle>
            <a:lvl1pPr>
              <a:defRPr sz="4705" strike="noStrike" spc="-49" baseline="0">
                <a:solidFill>
                  <a:srgbClr val="000000"/>
                </a:solidFill>
              </a:defRPr>
            </a:lvl1pPr>
          </a:lstStyle>
          <a:p>
            <a:endParaRPr lang="en-US"/>
          </a:p>
        </p:txBody>
      </p:sp>
      <p:pic>
        <p:nvPicPr>
          <p:cNvPr id="8" name="Picture 7" descr="Microsoft Azure logo">
            <a:extLst>
              <a:ext uri="{FF2B5EF4-FFF2-40B4-BE49-F238E27FC236}">
                <a16:creationId xmlns:a16="http://schemas.microsoft.com/office/drawing/2014/main" id="{4A30F35A-BAFD-4B2D-AB0B-07BDB81E88C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54169" y="439311"/>
            <a:ext cx="1335673" cy="188593"/>
          </a:xfrm>
          <a:prstGeom prst="rect">
            <a:avLst/>
          </a:prstGeom>
        </p:spPr>
      </p:pic>
      <p:sp>
        <p:nvSpPr>
          <p:cNvPr id="3" name="Footer Placeholder 1">
            <a:extLst>
              <a:ext uri="{FF2B5EF4-FFF2-40B4-BE49-F238E27FC236}">
                <a16:creationId xmlns:a16="http://schemas.microsoft.com/office/drawing/2014/main" id="{62B00059-8BDD-4D63-AEED-E873AFF3EAA4}"/>
              </a:ext>
            </a:extLst>
          </p:cNvPr>
          <p:cNvSpPr txBox="1">
            <a:spLocks/>
          </p:cNvSpPr>
          <p:nvPr userDrawn="1"/>
        </p:nvSpPr>
        <p:spPr>
          <a:xfrm>
            <a:off x="8946915" y="6455230"/>
            <a:ext cx="3245085" cy="135796"/>
          </a:xfrm>
          <a:prstGeom prst="rect">
            <a:avLst/>
          </a:prstGeom>
        </p:spPr>
        <p:txBody>
          <a:bodyPr vert="horz" wrap="square"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882" dirty="0"/>
              <a:t>© Copyright Microsoft Corporation. All rights reserved.</a:t>
            </a:r>
          </a:p>
        </p:txBody>
      </p:sp>
    </p:spTree>
    <p:extLst>
      <p:ext uri="{BB962C8B-B14F-4D97-AF65-F5344CB8AC3E}">
        <p14:creationId xmlns:p14="http://schemas.microsoft.com/office/powerpoint/2010/main" val="412471030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lide with graphic 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E4AC65-3150-034F-B089-A8B21D5F2E61}"/>
              </a:ext>
            </a:extLst>
          </p:cNvPr>
          <p:cNvSpPr>
            <a:spLocks noGrp="1"/>
          </p:cNvSpPr>
          <p:nvPr>
            <p:ph type="title" hasCustomPrompt="1"/>
          </p:nvPr>
        </p:nvSpPr>
        <p:spPr>
          <a:xfrm>
            <a:off x="428681" y="2532448"/>
            <a:ext cx="5428936" cy="1793104"/>
          </a:xfrm>
          <a:prstGeom prst="rect">
            <a:avLst/>
          </a:prstGeom>
          <a:noFill/>
        </p:spPr>
        <p:txBody>
          <a:bodyPr lIns="0" tIns="0" rIns="0" bIns="182880" anchor="b" anchorCtr="0"/>
          <a:lstStyle>
            <a:lvl1pPr>
              <a:defRPr sz="4800" strike="noStrike" spc="-49" baseline="0">
                <a:solidFill>
                  <a:schemeClr val="tx1"/>
                </a:solidFill>
              </a:defRPr>
            </a:lvl1pPr>
          </a:lstStyle>
          <a:p>
            <a:r>
              <a:rPr lang="en-US" dirty="0"/>
              <a:t>Azure presentation</a:t>
            </a:r>
            <a:br>
              <a:rPr lang="en-US" dirty="0"/>
            </a:br>
            <a:r>
              <a:rPr lang="en-US" dirty="0"/>
              <a:t>title or event name</a:t>
            </a:r>
          </a:p>
        </p:txBody>
      </p:sp>
      <p:sp>
        <p:nvSpPr>
          <p:cNvPr id="6" name="Text Placeholder 10">
            <a:extLst>
              <a:ext uri="{FF2B5EF4-FFF2-40B4-BE49-F238E27FC236}">
                <a16:creationId xmlns:a16="http://schemas.microsoft.com/office/drawing/2014/main" id="{29B09652-4E45-F04D-8357-20491F718B1A}"/>
              </a:ext>
            </a:extLst>
          </p:cNvPr>
          <p:cNvSpPr>
            <a:spLocks noGrp="1"/>
          </p:cNvSpPr>
          <p:nvPr>
            <p:ph type="body" sz="quarter" idx="15" hasCustomPrompt="1"/>
          </p:nvPr>
        </p:nvSpPr>
        <p:spPr>
          <a:xfrm>
            <a:off x="442466" y="4350114"/>
            <a:ext cx="5413394" cy="738664"/>
          </a:xfrm>
          <a:prstGeom prst="rect">
            <a:avLst/>
          </a:prstGeom>
        </p:spPr>
        <p:txBody>
          <a:bodyPr/>
          <a:lstStyle>
            <a:lvl1pPr>
              <a:defRPr sz="1800">
                <a:solidFill>
                  <a:schemeClr val="tx1"/>
                </a:solidFill>
              </a:defRPr>
            </a:lvl1pPr>
            <a:lvl2pPr>
              <a:defRPr sz="1765">
                <a:solidFill>
                  <a:srgbClr val="000000"/>
                </a:solidFill>
              </a:defRPr>
            </a:lvl2pPr>
            <a:lvl3pPr>
              <a:defRPr sz="1372"/>
            </a:lvl3pPr>
            <a:lvl4pPr>
              <a:defRPr sz="1372"/>
            </a:lvl4pPr>
            <a:lvl5pPr>
              <a:defRPr sz="1029"/>
            </a:lvl5pPr>
          </a:lstStyle>
          <a:p>
            <a:pPr lvl="0"/>
            <a:r>
              <a:rPr lang="en-US"/>
              <a:t>Author name</a:t>
            </a:r>
            <a:br>
              <a:rPr lang="en-US"/>
            </a:br>
            <a:r>
              <a:rPr lang="en-US"/>
              <a:t>Date</a:t>
            </a:r>
          </a:p>
        </p:txBody>
      </p:sp>
      <p:sp>
        <p:nvSpPr>
          <p:cNvPr id="2" name="Footer Placeholder 1">
            <a:extLst>
              <a:ext uri="{FF2B5EF4-FFF2-40B4-BE49-F238E27FC236}">
                <a16:creationId xmlns:a16="http://schemas.microsoft.com/office/drawing/2014/main" id="{C579B1D0-8CEE-4E42-8540-F752DBF0F648}"/>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
        <p:nvSpPr>
          <p:cNvPr id="13" name="Oval 12">
            <a:extLst>
              <a:ext uri="{FF2B5EF4-FFF2-40B4-BE49-F238E27FC236}">
                <a16:creationId xmlns:a16="http://schemas.microsoft.com/office/drawing/2014/main" id="{0C62E602-B038-4AA6-A699-B469CFE1AD96}"/>
              </a:ext>
              <a:ext uri="{C183D7F6-B498-43B3-948B-1728B52AA6E4}">
                <adec:decorative xmlns:adec="http://schemas.microsoft.com/office/drawing/2017/decorative" val="1"/>
              </a:ext>
            </a:extLst>
          </p:cNvPr>
          <p:cNvSpPr/>
          <p:nvPr/>
        </p:nvSpPr>
        <p:spPr bwMode="auto">
          <a:xfrm>
            <a:off x="6383137" y="589416"/>
            <a:ext cx="5671978" cy="5679168"/>
          </a:xfrm>
          <a:prstGeom prst="ellipse">
            <a:avLst/>
          </a:prstGeom>
          <a:noFill/>
          <a:ln w="19050">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pic>
        <p:nvPicPr>
          <p:cNvPr id="4" name="Picture 3" descr="A picture containing drawing&#10;&#10;Description automatically generated">
            <a:extLst>
              <a:ext uri="{FF2B5EF4-FFF2-40B4-BE49-F238E27FC236}">
                <a16:creationId xmlns:a16="http://schemas.microsoft.com/office/drawing/2014/main" id="{57D6331F-1A15-46AA-A57A-300CC97487E4}"/>
              </a:ext>
            </a:extLst>
          </p:cNvPr>
          <p:cNvPicPr>
            <a:picLocks noChangeAspect="1"/>
          </p:cNvPicPr>
          <p:nvPr/>
        </p:nvPicPr>
        <p:blipFill>
          <a:blip r:embed="rId2"/>
          <a:stretch>
            <a:fillRect/>
          </a:stretch>
        </p:blipFill>
        <p:spPr>
          <a:xfrm>
            <a:off x="136885" y="159691"/>
            <a:ext cx="2635247" cy="871753"/>
          </a:xfrm>
          <a:prstGeom prst="rect">
            <a:avLst/>
          </a:prstGeom>
        </p:spPr>
      </p:pic>
      <p:grpSp>
        <p:nvGrpSpPr>
          <p:cNvPr id="37" name="Group 36">
            <a:extLst>
              <a:ext uri="{FF2B5EF4-FFF2-40B4-BE49-F238E27FC236}">
                <a16:creationId xmlns:a16="http://schemas.microsoft.com/office/drawing/2014/main" id="{695F69F3-6C65-4C67-BE9F-99EE13ECA942}"/>
              </a:ext>
            </a:extLst>
          </p:cNvPr>
          <p:cNvGrpSpPr/>
          <p:nvPr/>
        </p:nvGrpSpPr>
        <p:grpSpPr>
          <a:xfrm>
            <a:off x="6600946" y="859776"/>
            <a:ext cx="5148588" cy="5138447"/>
            <a:chOff x="6600946" y="859776"/>
            <a:chExt cx="5148588" cy="5138447"/>
          </a:xfrm>
        </p:grpSpPr>
        <p:grpSp>
          <p:nvGrpSpPr>
            <p:cNvPr id="38" name="Graphic 1">
              <a:extLst>
                <a:ext uri="{FF2B5EF4-FFF2-40B4-BE49-F238E27FC236}">
                  <a16:creationId xmlns:a16="http://schemas.microsoft.com/office/drawing/2014/main" id="{BC070748-6768-4FC2-A431-E43A99B45D24}"/>
                </a:ext>
              </a:extLst>
            </p:cNvPr>
            <p:cNvGrpSpPr/>
            <p:nvPr/>
          </p:nvGrpSpPr>
          <p:grpSpPr>
            <a:xfrm>
              <a:off x="6600946" y="859776"/>
              <a:ext cx="5148588" cy="5138447"/>
              <a:chOff x="5179859" y="2459480"/>
              <a:chExt cx="2077534" cy="2073148"/>
            </a:xfrm>
            <a:gradFill>
              <a:gsLst>
                <a:gs pos="100000">
                  <a:schemeClr val="tx2"/>
                </a:gs>
                <a:gs pos="23000">
                  <a:schemeClr val="accent5"/>
                </a:gs>
              </a:gsLst>
              <a:lin ang="10800000" scaled="1"/>
            </a:gradFill>
          </p:grpSpPr>
          <p:sp>
            <p:nvSpPr>
              <p:cNvPr id="48" name="Freeform: Shape 47">
                <a:extLst>
                  <a:ext uri="{FF2B5EF4-FFF2-40B4-BE49-F238E27FC236}">
                    <a16:creationId xmlns:a16="http://schemas.microsoft.com/office/drawing/2014/main" id="{04C016FB-6079-433E-86F5-11870BD5A617}"/>
                  </a:ext>
                </a:extLst>
              </p:cNvPr>
              <p:cNvSpPr/>
              <p:nvPr/>
            </p:nvSpPr>
            <p:spPr>
              <a:xfrm>
                <a:off x="5496685" y="2820334"/>
                <a:ext cx="1592644" cy="1616092"/>
              </a:xfrm>
              <a:custGeom>
                <a:avLst/>
                <a:gdLst>
                  <a:gd name="connsiteX0" fmla="*/ 1132079 w 1592644"/>
                  <a:gd name="connsiteY0" fmla="*/ 1616093 h 1616092"/>
                  <a:gd name="connsiteX1" fmla="*/ 1023494 w 1592644"/>
                  <a:gd name="connsiteY1" fmla="*/ 1573230 h 1616092"/>
                  <a:gd name="connsiteX2" fmla="*/ 50991 w 1592644"/>
                  <a:gd name="connsiteY2" fmla="*/ 665498 h 1616092"/>
                  <a:gd name="connsiteX3" fmla="*/ 4319 w 1592644"/>
                  <a:gd name="connsiteY3" fmla="*/ 513098 h 1616092"/>
                  <a:gd name="connsiteX4" fmla="*/ 112904 w 1592644"/>
                  <a:gd name="connsiteY4" fmla="*/ 395940 h 1616092"/>
                  <a:gd name="connsiteX5" fmla="*/ 1385444 w 1592644"/>
                  <a:gd name="connsiteY5" fmla="*/ 7320 h 1616092"/>
                  <a:gd name="connsiteX6" fmla="*/ 1541654 w 1592644"/>
                  <a:gd name="connsiteY6" fmla="*/ 43515 h 1616092"/>
                  <a:gd name="connsiteX7" fmla="*/ 1588326 w 1592644"/>
                  <a:gd name="connsiteY7" fmla="*/ 195915 h 1616092"/>
                  <a:gd name="connsiteX8" fmla="*/ 1289241 w 1592644"/>
                  <a:gd name="connsiteY8" fmla="*/ 1492268 h 1616092"/>
                  <a:gd name="connsiteX9" fmla="*/ 1180656 w 1592644"/>
                  <a:gd name="connsiteY9" fmla="*/ 1609425 h 1616092"/>
                  <a:gd name="connsiteX10" fmla="*/ 1132079 w 1592644"/>
                  <a:gd name="connsiteY10" fmla="*/ 1616093 h 1616092"/>
                  <a:gd name="connsiteX11" fmla="*/ 54801 w 1592644"/>
                  <a:gd name="connsiteY11" fmla="*/ 661688 h 1616092"/>
                  <a:gd name="connsiteX12" fmla="*/ 1028256 w 1592644"/>
                  <a:gd name="connsiteY12" fmla="*/ 1569420 h 1616092"/>
                  <a:gd name="connsiteX13" fmla="*/ 1178751 w 1592644"/>
                  <a:gd name="connsiteY13" fmla="*/ 1603710 h 1616092"/>
                  <a:gd name="connsiteX14" fmla="*/ 1284479 w 1592644"/>
                  <a:gd name="connsiteY14" fmla="*/ 1490363 h 1616092"/>
                  <a:gd name="connsiteX15" fmla="*/ 1583564 w 1592644"/>
                  <a:gd name="connsiteY15" fmla="*/ 194010 h 1616092"/>
                  <a:gd name="connsiteX16" fmla="*/ 1538796 w 1592644"/>
                  <a:gd name="connsiteY16" fmla="*/ 46373 h 1616092"/>
                  <a:gd name="connsiteX17" fmla="*/ 1388301 w 1592644"/>
                  <a:gd name="connsiteY17" fmla="*/ 12083 h 1616092"/>
                  <a:gd name="connsiteX18" fmla="*/ 114809 w 1592644"/>
                  <a:gd name="connsiteY18" fmla="*/ 401655 h 1616092"/>
                  <a:gd name="connsiteX19" fmla="*/ 9081 w 1592644"/>
                  <a:gd name="connsiteY19" fmla="*/ 515003 h 1616092"/>
                  <a:gd name="connsiteX20" fmla="*/ 54801 w 1592644"/>
                  <a:gd name="connsiteY20" fmla="*/ 661688 h 1616092"/>
                  <a:gd name="connsiteX21" fmla="*/ 54801 w 1592644"/>
                  <a:gd name="connsiteY21" fmla="*/ 661688 h 161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2644" h="1616092">
                    <a:moveTo>
                      <a:pt x="1132079" y="1616093"/>
                    </a:moveTo>
                    <a:cubicBezTo>
                      <a:pt x="1092074" y="1616093"/>
                      <a:pt x="1053974" y="1600853"/>
                      <a:pt x="1023494" y="1573230"/>
                    </a:cubicBezTo>
                    <a:lnTo>
                      <a:pt x="50991" y="665498"/>
                    </a:lnTo>
                    <a:cubicBezTo>
                      <a:pt x="9081" y="626445"/>
                      <a:pt x="-9016" y="569295"/>
                      <a:pt x="4319" y="513098"/>
                    </a:cubicBezTo>
                    <a:cubicBezTo>
                      <a:pt x="17654" y="456900"/>
                      <a:pt x="57659" y="413085"/>
                      <a:pt x="112904" y="395940"/>
                    </a:cubicBezTo>
                    <a:lnTo>
                      <a:pt x="1385444" y="7320"/>
                    </a:lnTo>
                    <a:cubicBezTo>
                      <a:pt x="1440689" y="-9825"/>
                      <a:pt x="1498791" y="3510"/>
                      <a:pt x="1541654" y="43515"/>
                    </a:cubicBezTo>
                    <a:cubicBezTo>
                      <a:pt x="1583564" y="82568"/>
                      <a:pt x="1601661" y="139718"/>
                      <a:pt x="1588326" y="195915"/>
                    </a:cubicBezTo>
                    <a:lnTo>
                      <a:pt x="1289241" y="1492268"/>
                    </a:lnTo>
                    <a:cubicBezTo>
                      <a:pt x="1275906" y="1548465"/>
                      <a:pt x="1235901" y="1592280"/>
                      <a:pt x="1180656" y="1609425"/>
                    </a:cubicBezTo>
                    <a:cubicBezTo>
                      <a:pt x="1163511" y="1614188"/>
                      <a:pt x="1148271" y="1616093"/>
                      <a:pt x="1132079" y="1616093"/>
                    </a:cubicBezTo>
                    <a:close/>
                    <a:moveTo>
                      <a:pt x="54801" y="661688"/>
                    </a:moveTo>
                    <a:lnTo>
                      <a:pt x="1028256" y="1569420"/>
                    </a:lnTo>
                    <a:cubicBezTo>
                      <a:pt x="1069214" y="1607520"/>
                      <a:pt x="1125411" y="1620855"/>
                      <a:pt x="1178751" y="1603710"/>
                    </a:cubicBezTo>
                    <a:cubicBezTo>
                      <a:pt x="1232091" y="1587518"/>
                      <a:pt x="1271144" y="1545608"/>
                      <a:pt x="1284479" y="1490363"/>
                    </a:cubicBezTo>
                    <a:lnTo>
                      <a:pt x="1583564" y="194010"/>
                    </a:lnTo>
                    <a:cubicBezTo>
                      <a:pt x="1595946" y="139718"/>
                      <a:pt x="1578801" y="84473"/>
                      <a:pt x="1538796" y="46373"/>
                    </a:cubicBezTo>
                    <a:cubicBezTo>
                      <a:pt x="1497839" y="8273"/>
                      <a:pt x="1441641" y="-5062"/>
                      <a:pt x="1388301" y="12083"/>
                    </a:cubicBezTo>
                    <a:lnTo>
                      <a:pt x="114809" y="401655"/>
                    </a:lnTo>
                    <a:cubicBezTo>
                      <a:pt x="61469" y="417848"/>
                      <a:pt x="22416" y="459758"/>
                      <a:pt x="9081" y="515003"/>
                    </a:cubicBezTo>
                    <a:cubicBezTo>
                      <a:pt x="-3301" y="568343"/>
                      <a:pt x="13844" y="623588"/>
                      <a:pt x="54801" y="661688"/>
                    </a:cubicBezTo>
                    <a:lnTo>
                      <a:pt x="54801" y="661688"/>
                    </a:lnTo>
                    <a:close/>
                  </a:path>
                </a:pathLst>
              </a:custGeom>
              <a:grpFill/>
              <a:ln w="9525" cap="flat">
                <a:noFill/>
                <a:prstDash val="solid"/>
                <a:miter/>
              </a:ln>
            </p:spPr>
            <p:txBody>
              <a:bodyPr rtlCol="0" anchor="ctr"/>
              <a:lstStyle/>
              <a:p>
                <a:endParaRPr lang="en-US" sz="1730"/>
              </a:p>
            </p:txBody>
          </p:sp>
          <p:sp>
            <p:nvSpPr>
              <p:cNvPr id="49" name="Freeform: Shape 48">
                <a:extLst>
                  <a:ext uri="{FF2B5EF4-FFF2-40B4-BE49-F238E27FC236}">
                    <a16:creationId xmlns:a16="http://schemas.microsoft.com/office/drawing/2014/main" id="{54102133-5E8C-4CB3-AC62-D09FC824D203}"/>
                  </a:ext>
                </a:extLst>
              </p:cNvPr>
              <p:cNvSpPr/>
              <p:nvPr/>
            </p:nvSpPr>
            <p:spPr>
              <a:xfrm>
                <a:off x="5569965" y="3033304"/>
                <a:ext cx="1648967" cy="1494562"/>
              </a:xfrm>
              <a:custGeom>
                <a:avLst/>
                <a:gdLst>
                  <a:gd name="connsiteX0" fmla="*/ 784479 w 1648967"/>
                  <a:gd name="connsiteY0" fmla="*/ 1494562 h 1494562"/>
                  <a:gd name="connsiteX1" fmla="*/ 778764 w 1648967"/>
                  <a:gd name="connsiteY1" fmla="*/ 1494562 h 1494562"/>
                  <a:gd name="connsiteX2" fmla="*/ 643509 w 1648967"/>
                  <a:gd name="connsiteY2" fmla="*/ 1409790 h 1494562"/>
                  <a:gd name="connsiteX3" fmla="*/ 18669 w 1648967"/>
                  <a:gd name="connsiteY3" fmla="*/ 235357 h 1494562"/>
                  <a:gd name="connsiteX4" fmla="*/ 18669 w 1648967"/>
                  <a:gd name="connsiteY4" fmla="*/ 235357 h 1494562"/>
                  <a:gd name="connsiteX5" fmla="*/ 24384 w 1648967"/>
                  <a:gd name="connsiteY5" fmla="*/ 75337 h 1494562"/>
                  <a:gd name="connsiteX6" fmla="*/ 165354 w 1648967"/>
                  <a:gd name="connsiteY6" fmla="*/ 90 h 1494562"/>
                  <a:gd name="connsiteX7" fmla="*/ 1495044 w 1648967"/>
                  <a:gd name="connsiteY7" fmla="*/ 46762 h 1494562"/>
                  <a:gd name="connsiteX8" fmla="*/ 1630299 w 1648967"/>
                  <a:gd name="connsiteY8" fmla="*/ 131535 h 1494562"/>
                  <a:gd name="connsiteX9" fmla="*/ 1624584 w 1648967"/>
                  <a:gd name="connsiteY9" fmla="*/ 291555 h 1494562"/>
                  <a:gd name="connsiteX10" fmla="*/ 919734 w 1648967"/>
                  <a:gd name="connsiteY10" fmla="*/ 1419315 h 1494562"/>
                  <a:gd name="connsiteX11" fmla="*/ 784479 w 1648967"/>
                  <a:gd name="connsiteY11" fmla="*/ 1494562 h 1494562"/>
                  <a:gd name="connsiteX12" fmla="*/ 158686 w 1648967"/>
                  <a:gd name="connsiteY12" fmla="*/ 5805 h 1494562"/>
                  <a:gd name="connsiteX13" fmla="*/ 28194 w 1648967"/>
                  <a:gd name="connsiteY13" fmla="*/ 78195 h 1494562"/>
                  <a:gd name="connsiteX14" fmla="*/ 22479 w 1648967"/>
                  <a:gd name="connsiteY14" fmla="*/ 232500 h 1494562"/>
                  <a:gd name="connsiteX15" fmla="*/ 22479 w 1648967"/>
                  <a:gd name="connsiteY15" fmla="*/ 232500 h 1494562"/>
                  <a:gd name="connsiteX16" fmla="*/ 647319 w 1648967"/>
                  <a:gd name="connsiteY16" fmla="*/ 1406932 h 1494562"/>
                  <a:gd name="connsiteX17" fmla="*/ 777812 w 1648967"/>
                  <a:gd name="connsiteY17" fmla="*/ 1488847 h 1494562"/>
                  <a:gd name="connsiteX18" fmla="*/ 914019 w 1648967"/>
                  <a:gd name="connsiteY18" fmla="*/ 1416457 h 1494562"/>
                  <a:gd name="connsiteX19" fmla="*/ 1618869 w 1648967"/>
                  <a:gd name="connsiteY19" fmla="*/ 288697 h 1494562"/>
                  <a:gd name="connsiteX20" fmla="*/ 1624584 w 1648967"/>
                  <a:gd name="connsiteY20" fmla="*/ 134392 h 1494562"/>
                  <a:gd name="connsiteX21" fmla="*/ 1494092 w 1648967"/>
                  <a:gd name="connsiteY21" fmla="*/ 52477 h 1494562"/>
                  <a:gd name="connsiteX22" fmla="*/ 164402 w 1648967"/>
                  <a:gd name="connsiteY22" fmla="*/ 5805 h 1494562"/>
                  <a:gd name="connsiteX23" fmla="*/ 158686 w 1648967"/>
                  <a:gd name="connsiteY23" fmla="*/ 5805 h 149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48967" h="1494562">
                    <a:moveTo>
                      <a:pt x="784479" y="1494562"/>
                    </a:moveTo>
                    <a:cubicBezTo>
                      <a:pt x="782574" y="1494562"/>
                      <a:pt x="780669" y="1494562"/>
                      <a:pt x="778764" y="1494562"/>
                    </a:cubicBezTo>
                    <a:cubicBezTo>
                      <a:pt x="720662" y="1492657"/>
                      <a:pt x="670179" y="1461225"/>
                      <a:pt x="643509" y="1409790"/>
                    </a:cubicBezTo>
                    <a:lnTo>
                      <a:pt x="18669" y="235357"/>
                    </a:lnTo>
                    <a:lnTo>
                      <a:pt x="18669" y="235357"/>
                    </a:lnTo>
                    <a:cubicBezTo>
                      <a:pt x="-8001" y="183922"/>
                      <a:pt x="-6096" y="124867"/>
                      <a:pt x="24384" y="75337"/>
                    </a:cubicBezTo>
                    <a:cubicBezTo>
                      <a:pt x="54864" y="26760"/>
                      <a:pt x="107252" y="-1815"/>
                      <a:pt x="165354" y="90"/>
                    </a:cubicBezTo>
                    <a:lnTo>
                      <a:pt x="1495044" y="46762"/>
                    </a:lnTo>
                    <a:cubicBezTo>
                      <a:pt x="1553147" y="48667"/>
                      <a:pt x="1603629" y="80100"/>
                      <a:pt x="1630299" y="131535"/>
                    </a:cubicBezTo>
                    <a:cubicBezTo>
                      <a:pt x="1656969" y="182970"/>
                      <a:pt x="1655064" y="242025"/>
                      <a:pt x="1624584" y="291555"/>
                    </a:cubicBezTo>
                    <a:lnTo>
                      <a:pt x="919734" y="1419315"/>
                    </a:lnTo>
                    <a:cubicBezTo>
                      <a:pt x="890206" y="1466940"/>
                      <a:pt x="839724" y="1494562"/>
                      <a:pt x="784479" y="1494562"/>
                    </a:cubicBezTo>
                    <a:close/>
                    <a:moveTo>
                      <a:pt x="158686" y="5805"/>
                    </a:moveTo>
                    <a:cubicBezTo>
                      <a:pt x="105347" y="5805"/>
                      <a:pt x="56769" y="32475"/>
                      <a:pt x="28194" y="78195"/>
                    </a:cubicBezTo>
                    <a:cubicBezTo>
                      <a:pt x="-1334" y="125820"/>
                      <a:pt x="-3239" y="182970"/>
                      <a:pt x="22479" y="232500"/>
                    </a:cubicBezTo>
                    <a:lnTo>
                      <a:pt x="22479" y="232500"/>
                    </a:lnTo>
                    <a:lnTo>
                      <a:pt x="647319" y="1406932"/>
                    </a:lnTo>
                    <a:cubicBezTo>
                      <a:pt x="673989" y="1456462"/>
                      <a:pt x="722567" y="1486942"/>
                      <a:pt x="777812" y="1488847"/>
                    </a:cubicBezTo>
                    <a:cubicBezTo>
                      <a:pt x="834009" y="1490752"/>
                      <a:pt x="884492" y="1464082"/>
                      <a:pt x="914019" y="1416457"/>
                    </a:cubicBezTo>
                    <a:lnTo>
                      <a:pt x="1618869" y="288697"/>
                    </a:lnTo>
                    <a:cubicBezTo>
                      <a:pt x="1648397" y="241072"/>
                      <a:pt x="1650302" y="183922"/>
                      <a:pt x="1624584" y="134392"/>
                    </a:cubicBezTo>
                    <a:cubicBezTo>
                      <a:pt x="1597914" y="84862"/>
                      <a:pt x="1549337" y="54382"/>
                      <a:pt x="1494092" y="52477"/>
                    </a:cubicBezTo>
                    <a:lnTo>
                      <a:pt x="164402" y="5805"/>
                    </a:lnTo>
                    <a:cubicBezTo>
                      <a:pt x="162497" y="5805"/>
                      <a:pt x="160592" y="5805"/>
                      <a:pt x="158686" y="5805"/>
                    </a:cubicBezTo>
                    <a:close/>
                  </a:path>
                </a:pathLst>
              </a:custGeom>
              <a:grpFill/>
              <a:ln w="9525" cap="flat">
                <a:noFill/>
                <a:prstDash val="solid"/>
                <a:miter/>
              </a:ln>
            </p:spPr>
            <p:txBody>
              <a:bodyPr rtlCol="0" anchor="ctr"/>
              <a:lstStyle/>
              <a:p>
                <a:endParaRPr lang="en-US" sz="1730"/>
              </a:p>
            </p:txBody>
          </p:sp>
          <p:sp>
            <p:nvSpPr>
              <p:cNvPr id="50" name="Freeform: Shape 49">
                <a:extLst>
                  <a:ext uri="{FF2B5EF4-FFF2-40B4-BE49-F238E27FC236}">
                    <a16:creationId xmlns:a16="http://schemas.microsoft.com/office/drawing/2014/main" id="{0BCE9930-CFBB-4646-901A-120648FA1B9E}"/>
                  </a:ext>
                </a:extLst>
              </p:cNvPr>
              <p:cNvSpPr/>
              <p:nvPr/>
            </p:nvSpPr>
            <p:spPr>
              <a:xfrm>
                <a:off x="5695335" y="2890984"/>
                <a:ext cx="1562058" cy="1634024"/>
              </a:xfrm>
              <a:custGeom>
                <a:avLst/>
                <a:gdLst>
                  <a:gd name="connsiteX0" fmla="*/ 368597 w 1562058"/>
                  <a:gd name="connsiteY0" fmla="*/ 1634025 h 1634024"/>
                  <a:gd name="connsiteX1" fmla="*/ 310494 w 1562058"/>
                  <a:gd name="connsiteY1" fmla="*/ 1623547 h 1634024"/>
                  <a:gd name="connsiteX2" fmla="*/ 209529 w 1562058"/>
                  <a:gd name="connsiteY2" fmla="*/ 1499722 h 1634024"/>
                  <a:gd name="connsiteX3" fmla="*/ 1884 w 1562058"/>
                  <a:gd name="connsiteY3" fmla="*/ 185272 h 1634024"/>
                  <a:gd name="connsiteX4" fmla="*/ 59034 w 1562058"/>
                  <a:gd name="connsiteY4" fmla="*/ 35730 h 1634024"/>
                  <a:gd name="connsiteX5" fmla="*/ 217149 w 1562058"/>
                  <a:gd name="connsiteY5" fmla="*/ 10965 h 1634024"/>
                  <a:gd name="connsiteX6" fmla="*/ 1459210 w 1562058"/>
                  <a:gd name="connsiteY6" fmla="*/ 488167 h 1634024"/>
                  <a:gd name="connsiteX7" fmla="*/ 1560174 w 1562058"/>
                  <a:gd name="connsiteY7" fmla="*/ 611992 h 1634024"/>
                  <a:gd name="connsiteX8" fmla="*/ 1503024 w 1562058"/>
                  <a:gd name="connsiteY8" fmla="*/ 761535 h 1634024"/>
                  <a:gd name="connsiteX9" fmla="*/ 469562 w 1562058"/>
                  <a:gd name="connsiteY9" fmla="*/ 1598782 h 1634024"/>
                  <a:gd name="connsiteX10" fmla="*/ 368597 w 1562058"/>
                  <a:gd name="connsiteY10" fmla="*/ 1634025 h 1634024"/>
                  <a:gd name="connsiteX11" fmla="*/ 159047 w 1562058"/>
                  <a:gd name="connsiteY11" fmla="*/ 5250 h 1634024"/>
                  <a:gd name="connsiteX12" fmla="*/ 62844 w 1562058"/>
                  <a:gd name="connsiteY12" fmla="*/ 39540 h 1634024"/>
                  <a:gd name="connsiteX13" fmla="*/ 7599 w 1562058"/>
                  <a:gd name="connsiteY13" fmla="*/ 183367 h 1634024"/>
                  <a:gd name="connsiteX14" fmla="*/ 215244 w 1562058"/>
                  <a:gd name="connsiteY14" fmla="*/ 1497818 h 1634024"/>
                  <a:gd name="connsiteX15" fmla="*/ 312399 w 1562058"/>
                  <a:gd name="connsiteY15" fmla="*/ 1617832 h 1634024"/>
                  <a:gd name="connsiteX16" fmla="*/ 464799 w 1562058"/>
                  <a:gd name="connsiteY16" fmla="*/ 1594020 h 1634024"/>
                  <a:gd name="connsiteX17" fmla="*/ 1498262 w 1562058"/>
                  <a:gd name="connsiteY17" fmla="*/ 756772 h 1634024"/>
                  <a:gd name="connsiteX18" fmla="*/ 1553507 w 1562058"/>
                  <a:gd name="connsiteY18" fmla="*/ 612945 h 1634024"/>
                  <a:gd name="connsiteX19" fmla="*/ 1456352 w 1562058"/>
                  <a:gd name="connsiteY19" fmla="*/ 492930 h 1634024"/>
                  <a:gd name="connsiteX20" fmla="*/ 215244 w 1562058"/>
                  <a:gd name="connsiteY20" fmla="*/ 15727 h 1634024"/>
                  <a:gd name="connsiteX21" fmla="*/ 159047 w 1562058"/>
                  <a:gd name="connsiteY21" fmla="*/ 5250 h 1634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62058" h="1634024">
                    <a:moveTo>
                      <a:pt x="368597" y="1634025"/>
                    </a:moveTo>
                    <a:cubicBezTo>
                      <a:pt x="349547" y="1634025"/>
                      <a:pt x="329544" y="1630215"/>
                      <a:pt x="310494" y="1623547"/>
                    </a:cubicBezTo>
                    <a:cubicBezTo>
                      <a:pt x="256202" y="1602593"/>
                      <a:pt x="219054" y="1556872"/>
                      <a:pt x="209529" y="1499722"/>
                    </a:cubicBezTo>
                    <a:lnTo>
                      <a:pt x="1884" y="185272"/>
                    </a:lnTo>
                    <a:cubicBezTo>
                      <a:pt x="-6688" y="128122"/>
                      <a:pt x="14267" y="72877"/>
                      <a:pt x="59034" y="35730"/>
                    </a:cubicBezTo>
                    <a:cubicBezTo>
                      <a:pt x="103802" y="-465"/>
                      <a:pt x="162857" y="-9990"/>
                      <a:pt x="217149" y="10965"/>
                    </a:cubicBezTo>
                    <a:lnTo>
                      <a:pt x="1459210" y="488167"/>
                    </a:lnTo>
                    <a:cubicBezTo>
                      <a:pt x="1513502" y="509122"/>
                      <a:pt x="1550649" y="554842"/>
                      <a:pt x="1560174" y="611992"/>
                    </a:cubicBezTo>
                    <a:cubicBezTo>
                      <a:pt x="1568747" y="669142"/>
                      <a:pt x="1547792" y="724387"/>
                      <a:pt x="1503024" y="761535"/>
                    </a:cubicBezTo>
                    <a:lnTo>
                      <a:pt x="469562" y="1598782"/>
                    </a:lnTo>
                    <a:cubicBezTo>
                      <a:pt x="439082" y="1621643"/>
                      <a:pt x="404792" y="1634025"/>
                      <a:pt x="368597" y="1634025"/>
                    </a:cubicBezTo>
                    <a:close/>
                    <a:moveTo>
                      <a:pt x="159047" y="5250"/>
                    </a:moveTo>
                    <a:cubicBezTo>
                      <a:pt x="124757" y="5250"/>
                      <a:pt x="90467" y="16680"/>
                      <a:pt x="62844" y="39540"/>
                    </a:cubicBezTo>
                    <a:cubicBezTo>
                      <a:pt x="19029" y="74782"/>
                      <a:pt x="-973" y="128122"/>
                      <a:pt x="7599" y="183367"/>
                    </a:cubicBezTo>
                    <a:lnTo>
                      <a:pt x="215244" y="1497818"/>
                    </a:lnTo>
                    <a:cubicBezTo>
                      <a:pt x="223817" y="1553062"/>
                      <a:pt x="260012" y="1597830"/>
                      <a:pt x="312399" y="1617832"/>
                    </a:cubicBezTo>
                    <a:cubicBezTo>
                      <a:pt x="364787" y="1637835"/>
                      <a:pt x="421937" y="1629262"/>
                      <a:pt x="464799" y="1594020"/>
                    </a:cubicBezTo>
                    <a:lnTo>
                      <a:pt x="1498262" y="756772"/>
                    </a:lnTo>
                    <a:cubicBezTo>
                      <a:pt x="1542077" y="721530"/>
                      <a:pt x="1562080" y="668190"/>
                      <a:pt x="1553507" y="612945"/>
                    </a:cubicBezTo>
                    <a:cubicBezTo>
                      <a:pt x="1544935" y="557700"/>
                      <a:pt x="1508740" y="512932"/>
                      <a:pt x="1456352" y="492930"/>
                    </a:cubicBezTo>
                    <a:lnTo>
                      <a:pt x="215244" y="15727"/>
                    </a:lnTo>
                    <a:cubicBezTo>
                      <a:pt x="197147" y="9060"/>
                      <a:pt x="178097" y="5250"/>
                      <a:pt x="159047" y="5250"/>
                    </a:cubicBezTo>
                    <a:close/>
                  </a:path>
                </a:pathLst>
              </a:custGeom>
              <a:grpFill/>
              <a:ln w="9525" cap="flat">
                <a:noFill/>
                <a:prstDash val="solid"/>
                <a:miter/>
              </a:ln>
            </p:spPr>
            <p:txBody>
              <a:bodyPr rtlCol="0" anchor="ctr"/>
              <a:lstStyle/>
              <a:p>
                <a:endParaRPr lang="en-US" sz="1730"/>
              </a:p>
            </p:txBody>
          </p:sp>
          <p:sp>
            <p:nvSpPr>
              <p:cNvPr id="51" name="Freeform: Shape 50">
                <a:extLst>
                  <a:ext uri="{FF2B5EF4-FFF2-40B4-BE49-F238E27FC236}">
                    <a16:creationId xmlns:a16="http://schemas.microsoft.com/office/drawing/2014/main" id="{8C60FDBA-7C23-4806-88B5-29E31C6583DC}"/>
                  </a:ext>
                </a:extLst>
              </p:cNvPr>
              <p:cNvSpPr/>
              <p:nvPr/>
            </p:nvSpPr>
            <p:spPr>
              <a:xfrm>
                <a:off x="5630741" y="2796715"/>
                <a:ext cx="1568373" cy="1631138"/>
              </a:xfrm>
              <a:custGeom>
                <a:avLst/>
                <a:gdLst>
                  <a:gd name="connsiteX0" fmla="*/ 158870 w 1568373"/>
                  <a:gd name="connsiteY0" fmla="*/ 1631139 h 1631138"/>
                  <a:gd name="connsiteX1" fmla="*/ 56953 w 1568373"/>
                  <a:gd name="connsiteY1" fmla="*/ 1593991 h 1631138"/>
                  <a:gd name="connsiteX2" fmla="*/ 2660 w 1568373"/>
                  <a:gd name="connsiteY2" fmla="*/ 1443496 h 1631138"/>
                  <a:gd name="connsiteX3" fmla="*/ 232213 w 1568373"/>
                  <a:gd name="connsiteY3" fmla="*/ 132856 h 1631138"/>
                  <a:gd name="connsiteX4" fmla="*/ 335083 w 1568373"/>
                  <a:gd name="connsiteY4" fmla="*/ 9984 h 1631138"/>
                  <a:gd name="connsiteX5" fmla="*/ 492246 w 1568373"/>
                  <a:gd name="connsiteY5" fmla="*/ 37606 h 1631138"/>
                  <a:gd name="connsiteX6" fmla="*/ 1511421 w 1568373"/>
                  <a:gd name="connsiteY6" fmla="*/ 892951 h 1631138"/>
                  <a:gd name="connsiteX7" fmla="*/ 1565713 w 1568373"/>
                  <a:gd name="connsiteY7" fmla="*/ 1043446 h 1631138"/>
                  <a:gd name="connsiteX8" fmla="*/ 1462843 w 1568373"/>
                  <a:gd name="connsiteY8" fmla="*/ 1166319 h 1631138"/>
                  <a:gd name="connsiteX9" fmla="*/ 214116 w 1568373"/>
                  <a:gd name="connsiteY9" fmla="*/ 1620662 h 1631138"/>
                  <a:gd name="connsiteX10" fmla="*/ 158870 w 1568373"/>
                  <a:gd name="connsiteY10" fmla="*/ 1631139 h 1631138"/>
                  <a:gd name="connsiteX11" fmla="*/ 390328 w 1568373"/>
                  <a:gd name="connsiteY11" fmla="*/ 6174 h 1631138"/>
                  <a:gd name="connsiteX12" fmla="*/ 336988 w 1568373"/>
                  <a:gd name="connsiteY12" fmla="*/ 15699 h 1631138"/>
                  <a:gd name="connsiteX13" fmla="*/ 237928 w 1568373"/>
                  <a:gd name="connsiteY13" fmla="*/ 133809 h 1631138"/>
                  <a:gd name="connsiteX14" fmla="*/ 7423 w 1568373"/>
                  <a:gd name="connsiteY14" fmla="*/ 1444449 h 1631138"/>
                  <a:gd name="connsiteX15" fmla="*/ 59810 w 1568373"/>
                  <a:gd name="connsiteY15" fmla="*/ 1589229 h 1631138"/>
                  <a:gd name="connsiteX16" fmla="*/ 212210 w 1568373"/>
                  <a:gd name="connsiteY16" fmla="*/ 1615899 h 1631138"/>
                  <a:gd name="connsiteX17" fmla="*/ 1461891 w 1568373"/>
                  <a:gd name="connsiteY17" fmla="*/ 1160604 h 1631138"/>
                  <a:gd name="connsiteX18" fmla="*/ 1560951 w 1568373"/>
                  <a:gd name="connsiteY18" fmla="*/ 1042494 h 1631138"/>
                  <a:gd name="connsiteX19" fmla="*/ 1508563 w 1568373"/>
                  <a:gd name="connsiteY19" fmla="*/ 897714 h 1631138"/>
                  <a:gd name="connsiteX20" fmla="*/ 489388 w 1568373"/>
                  <a:gd name="connsiteY20" fmla="*/ 42369 h 1631138"/>
                  <a:gd name="connsiteX21" fmla="*/ 390328 w 1568373"/>
                  <a:gd name="connsiteY21" fmla="*/ 6174 h 16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68373" h="1631138">
                    <a:moveTo>
                      <a:pt x="158870" y="1631139"/>
                    </a:moveTo>
                    <a:cubicBezTo>
                      <a:pt x="121723" y="1631139"/>
                      <a:pt x="86481" y="1617804"/>
                      <a:pt x="56953" y="1593991"/>
                    </a:cubicBezTo>
                    <a:cubicBezTo>
                      <a:pt x="13138" y="1556844"/>
                      <a:pt x="-7817" y="1500646"/>
                      <a:pt x="2660" y="1443496"/>
                    </a:cubicBezTo>
                    <a:lnTo>
                      <a:pt x="232213" y="132856"/>
                    </a:lnTo>
                    <a:cubicBezTo>
                      <a:pt x="242691" y="75706"/>
                      <a:pt x="280791" y="29986"/>
                      <a:pt x="335083" y="9984"/>
                    </a:cubicBezTo>
                    <a:cubicBezTo>
                      <a:pt x="389375" y="-10019"/>
                      <a:pt x="448431" y="459"/>
                      <a:pt x="492246" y="37606"/>
                    </a:cubicBezTo>
                    <a:lnTo>
                      <a:pt x="1511421" y="892951"/>
                    </a:lnTo>
                    <a:cubicBezTo>
                      <a:pt x="1555236" y="930099"/>
                      <a:pt x="1576191" y="986296"/>
                      <a:pt x="1565713" y="1043446"/>
                    </a:cubicBezTo>
                    <a:cubicBezTo>
                      <a:pt x="1555236" y="1100596"/>
                      <a:pt x="1517136" y="1146316"/>
                      <a:pt x="1462843" y="1166319"/>
                    </a:cubicBezTo>
                    <a:lnTo>
                      <a:pt x="214116" y="1620662"/>
                    </a:lnTo>
                    <a:cubicBezTo>
                      <a:pt x="196018" y="1627329"/>
                      <a:pt x="176968" y="1631139"/>
                      <a:pt x="158870" y="1631139"/>
                    </a:cubicBezTo>
                    <a:close/>
                    <a:moveTo>
                      <a:pt x="390328" y="6174"/>
                    </a:moveTo>
                    <a:cubicBezTo>
                      <a:pt x="372231" y="6174"/>
                      <a:pt x="354133" y="9031"/>
                      <a:pt x="336988" y="15699"/>
                    </a:cubicBezTo>
                    <a:cubicBezTo>
                      <a:pt x="284600" y="34749"/>
                      <a:pt x="247453" y="78564"/>
                      <a:pt x="237928" y="133809"/>
                    </a:cubicBezTo>
                    <a:lnTo>
                      <a:pt x="7423" y="1444449"/>
                    </a:lnTo>
                    <a:cubicBezTo>
                      <a:pt x="-2102" y="1499694"/>
                      <a:pt x="17900" y="1553987"/>
                      <a:pt x="59810" y="1589229"/>
                    </a:cubicBezTo>
                    <a:cubicBezTo>
                      <a:pt x="102673" y="1625424"/>
                      <a:pt x="159823" y="1634949"/>
                      <a:pt x="212210" y="1615899"/>
                    </a:cubicBezTo>
                    <a:lnTo>
                      <a:pt x="1461891" y="1160604"/>
                    </a:lnTo>
                    <a:cubicBezTo>
                      <a:pt x="1514278" y="1141554"/>
                      <a:pt x="1551426" y="1097739"/>
                      <a:pt x="1560951" y="1042494"/>
                    </a:cubicBezTo>
                    <a:cubicBezTo>
                      <a:pt x="1570476" y="987249"/>
                      <a:pt x="1550473" y="932956"/>
                      <a:pt x="1508563" y="897714"/>
                    </a:cubicBezTo>
                    <a:lnTo>
                      <a:pt x="489388" y="42369"/>
                    </a:lnTo>
                    <a:cubicBezTo>
                      <a:pt x="460813" y="18556"/>
                      <a:pt x="426523" y="6174"/>
                      <a:pt x="390328" y="6174"/>
                    </a:cubicBezTo>
                    <a:close/>
                  </a:path>
                </a:pathLst>
              </a:custGeom>
              <a:grpFill/>
              <a:ln w="9525" cap="flat">
                <a:noFill/>
                <a:prstDash val="solid"/>
                <a:miter/>
              </a:ln>
            </p:spPr>
            <p:txBody>
              <a:bodyPr rtlCol="0" anchor="ctr"/>
              <a:lstStyle/>
              <a:p>
                <a:endParaRPr lang="en-US" sz="1730"/>
              </a:p>
            </p:txBody>
          </p:sp>
          <p:sp>
            <p:nvSpPr>
              <p:cNvPr id="52" name="Freeform: Shape 51">
                <a:extLst>
                  <a:ext uri="{FF2B5EF4-FFF2-40B4-BE49-F238E27FC236}">
                    <a16:creationId xmlns:a16="http://schemas.microsoft.com/office/drawing/2014/main" id="{7DC83954-308D-4CAC-ADE0-92CE37FA6207}"/>
                  </a:ext>
                </a:extLst>
              </p:cNvPr>
              <p:cNvSpPr/>
              <p:nvPr/>
            </p:nvSpPr>
            <p:spPr>
              <a:xfrm>
                <a:off x="5402873" y="2763813"/>
                <a:ext cx="1649777" cy="1482113"/>
              </a:xfrm>
              <a:custGeom>
                <a:avLst/>
                <a:gdLst>
                  <a:gd name="connsiteX0" fmla="*/ 160044 w 1649777"/>
                  <a:gd name="connsiteY0" fmla="*/ 1482113 h 1482113"/>
                  <a:gd name="connsiteX1" fmla="*/ 22884 w 1649777"/>
                  <a:gd name="connsiteY1" fmla="*/ 1404961 h 1482113"/>
                  <a:gd name="connsiteX2" fmla="*/ 20026 w 1649777"/>
                  <a:gd name="connsiteY2" fmla="*/ 1244941 h 1482113"/>
                  <a:gd name="connsiteX3" fmla="*/ 664869 w 1649777"/>
                  <a:gd name="connsiteY3" fmla="*/ 81938 h 1482113"/>
                  <a:gd name="connsiteX4" fmla="*/ 667726 w 1649777"/>
                  <a:gd name="connsiteY4" fmla="*/ 82891 h 1482113"/>
                  <a:gd name="connsiteX5" fmla="*/ 664869 w 1649777"/>
                  <a:gd name="connsiteY5" fmla="*/ 81938 h 1482113"/>
                  <a:gd name="connsiteX6" fmla="*/ 802029 w 1649777"/>
                  <a:gd name="connsiteY6" fmla="*/ 23 h 1482113"/>
                  <a:gd name="connsiteX7" fmla="*/ 942046 w 1649777"/>
                  <a:gd name="connsiteY7" fmla="*/ 77176 h 1482113"/>
                  <a:gd name="connsiteX8" fmla="*/ 1626894 w 1649777"/>
                  <a:gd name="connsiteY8" fmla="*/ 1217318 h 1482113"/>
                  <a:gd name="connsiteX9" fmla="*/ 1629751 w 1649777"/>
                  <a:gd name="connsiteY9" fmla="*/ 1377338 h 1482113"/>
                  <a:gd name="connsiteX10" fmla="*/ 1492591 w 1649777"/>
                  <a:gd name="connsiteY10" fmla="*/ 1459253 h 1482113"/>
                  <a:gd name="connsiteX11" fmla="*/ 161949 w 1649777"/>
                  <a:gd name="connsiteY11" fmla="*/ 1482113 h 1482113"/>
                  <a:gd name="connsiteX12" fmla="*/ 160044 w 1649777"/>
                  <a:gd name="connsiteY12" fmla="*/ 1482113 h 1482113"/>
                  <a:gd name="connsiteX13" fmla="*/ 804886 w 1649777"/>
                  <a:gd name="connsiteY13" fmla="*/ 4786 h 1482113"/>
                  <a:gd name="connsiteX14" fmla="*/ 802029 w 1649777"/>
                  <a:gd name="connsiteY14" fmla="*/ 4786 h 1482113"/>
                  <a:gd name="connsiteX15" fmla="*/ 669631 w 1649777"/>
                  <a:gd name="connsiteY15" fmla="*/ 83843 h 1482113"/>
                  <a:gd name="connsiteX16" fmla="*/ 24789 w 1649777"/>
                  <a:gd name="connsiteY16" fmla="*/ 1247798 h 1482113"/>
                  <a:gd name="connsiteX17" fmla="*/ 27646 w 1649777"/>
                  <a:gd name="connsiteY17" fmla="*/ 1402103 h 1482113"/>
                  <a:gd name="connsiteX18" fmla="*/ 162901 w 1649777"/>
                  <a:gd name="connsiteY18" fmla="*/ 1477351 h 1482113"/>
                  <a:gd name="connsiteX19" fmla="*/ 1493544 w 1649777"/>
                  <a:gd name="connsiteY19" fmla="*/ 1454491 h 1482113"/>
                  <a:gd name="connsiteX20" fmla="*/ 1625941 w 1649777"/>
                  <a:gd name="connsiteY20" fmla="*/ 1375433 h 1482113"/>
                  <a:gd name="connsiteX21" fmla="*/ 1623084 w 1649777"/>
                  <a:gd name="connsiteY21" fmla="*/ 1221128 h 1482113"/>
                  <a:gd name="connsiteX22" fmla="*/ 937284 w 1649777"/>
                  <a:gd name="connsiteY22" fmla="*/ 79081 h 1482113"/>
                  <a:gd name="connsiteX23" fmla="*/ 804886 w 1649777"/>
                  <a:gd name="connsiteY23" fmla="*/ 4786 h 1482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49777" h="1482113">
                    <a:moveTo>
                      <a:pt x="160044" y="1482113"/>
                    </a:moveTo>
                    <a:cubicBezTo>
                      <a:pt x="103846" y="1482113"/>
                      <a:pt x="52411" y="1453538"/>
                      <a:pt x="22884" y="1404961"/>
                    </a:cubicBezTo>
                    <a:cubicBezTo>
                      <a:pt x="-6644" y="1355431"/>
                      <a:pt x="-7596" y="1295423"/>
                      <a:pt x="20026" y="1244941"/>
                    </a:cubicBezTo>
                    <a:lnTo>
                      <a:pt x="664869" y="81938"/>
                    </a:lnTo>
                    <a:lnTo>
                      <a:pt x="667726" y="82891"/>
                    </a:lnTo>
                    <a:lnTo>
                      <a:pt x="664869" y="81938"/>
                    </a:lnTo>
                    <a:cubicBezTo>
                      <a:pt x="692491" y="31456"/>
                      <a:pt x="743926" y="976"/>
                      <a:pt x="802029" y="23"/>
                    </a:cubicBezTo>
                    <a:cubicBezTo>
                      <a:pt x="859179" y="-929"/>
                      <a:pt x="912519" y="27646"/>
                      <a:pt x="942046" y="77176"/>
                    </a:cubicBezTo>
                    <a:lnTo>
                      <a:pt x="1626894" y="1217318"/>
                    </a:lnTo>
                    <a:cubicBezTo>
                      <a:pt x="1656421" y="1266848"/>
                      <a:pt x="1657374" y="1326856"/>
                      <a:pt x="1629751" y="1377338"/>
                    </a:cubicBezTo>
                    <a:cubicBezTo>
                      <a:pt x="1602129" y="1427821"/>
                      <a:pt x="1550694" y="1458301"/>
                      <a:pt x="1492591" y="1459253"/>
                    </a:cubicBezTo>
                    <a:lnTo>
                      <a:pt x="161949" y="1482113"/>
                    </a:lnTo>
                    <a:cubicBezTo>
                      <a:pt x="161949" y="1482113"/>
                      <a:pt x="160996" y="1482113"/>
                      <a:pt x="160044" y="1482113"/>
                    </a:cubicBezTo>
                    <a:close/>
                    <a:moveTo>
                      <a:pt x="804886" y="4786"/>
                    </a:moveTo>
                    <a:cubicBezTo>
                      <a:pt x="803934" y="4786"/>
                      <a:pt x="802981" y="4786"/>
                      <a:pt x="802029" y="4786"/>
                    </a:cubicBezTo>
                    <a:cubicBezTo>
                      <a:pt x="745831" y="5738"/>
                      <a:pt x="697254" y="35266"/>
                      <a:pt x="669631" y="83843"/>
                    </a:cubicBezTo>
                    <a:lnTo>
                      <a:pt x="24789" y="1247798"/>
                    </a:lnTo>
                    <a:cubicBezTo>
                      <a:pt x="-1881" y="1296376"/>
                      <a:pt x="-929" y="1354478"/>
                      <a:pt x="27646" y="1402103"/>
                    </a:cubicBezTo>
                    <a:cubicBezTo>
                      <a:pt x="56221" y="1449728"/>
                      <a:pt x="106704" y="1478303"/>
                      <a:pt x="162901" y="1477351"/>
                    </a:cubicBezTo>
                    <a:lnTo>
                      <a:pt x="1493544" y="1454491"/>
                    </a:lnTo>
                    <a:cubicBezTo>
                      <a:pt x="1549741" y="1453538"/>
                      <a:pt x="1598319" y="1424011"/>
                      <a:pt x="1625941" y="1375433"/>
                    </a:cubicBezTo>
                    <a:cubicBezTo>
                      <a:pt x="1652611" y="1326856"/>
                      <a:pt x="1651659" y="1268753"/>
                      <a:pt x="1623084" y="1221128"/>
                    </a:cubicBezTo>
                    <a:lnTo>
                      <a:pt x="937284" y="79081"/>
                    </a:lnTo>
                    <a:cubicBezTo>
                      <a:pt x="908709" y="32408"/>
                      <a:pt x="860131" y="4786"/>
                      <a:pt x="804886" y="4786"/>
                    </a:cubicBezTo>
                    <a:close/>
                  </a:path>
                </a:pathLst>
              </a:custGeom>
              <a:grpFill/>
              <a:ln w="9525" cap="flat">
                <a:noFill/>
                <a:prstDash val="solid"/>
                <a:miter/>
              </a:ln>
            </p:spPr>
            <p:txBody>
              <a:bodyPr rtlCol="0" anchor="ctr"/>
              <a:lstStyle/>
              <a:p>
                <a:endParaRPr lang="en-US" sz="1730"/>
              </a:p>
            </p:txBody>
          </p:sp>
          <p:sp>
            <p:nvSpPr>
              <p:cNvPr id="53" name="Freeform: Shape 52">
                <a:extLst>
                  <a:ext uri="{FF2B5EF4-FFF2-40B4-BE49-F238E27FC236}">
                    <a16:creationId xmlns:a16="http://schemas.microsoft.com/office/drawing/2014/main" id="{85339DC7-664E-4BEF-85FE-D1109A719B7E}"/>
                  </a:ext>
                </a:extLst>
              </p:cNvPr>
              <p:cNvSpPr/>
              <p:nvPr/>
            </p:nvSpPr>
            <p:spPr>
              <a:xfrm>
                <a:off x="5247730" y="2789965"/>
                <a:ext cx="1584777" cy="1622649"/>
              </a:xfrm>
              <a:custGeom>
                <a:avLst/>
                <a:gdLst>
                  <a:gd name="connsiteX0" fmla="*/ 1425801 w 1584777"/>
                  <a:gd name="connsiteY0" fmla="*/ 1622649 h 1622649"/>
                  <a:gd name="connsiteX1" fmla="*/ 1375319 w 1584777"/>
                  <a:gd name="connsiteY1" fmla="*/ 1615029 h 1622649"/>
                  <a:gd name="connsiteX2" fmla="*/ 110399 w 1584777"/>
                  <a:gd name="connsiteY2" fmla="*/ 1203549 h 1622649"/>
                  <a:gd name="connsiteX3" fmla="*/ 3719 w 1584777"/>
                  <a:gd name="connsiteY3" fmla="*/ 1084487 h 1622649"/>
                  <a:gd name="connsiteX4" fmla="*/ 53249 w 1584777"/>
                  <a:gd name="connsiteY4" fmla="*/ 932087 h 1622649"/>
                  <a:gd name="connsiteX5" fmla="*/ 1041944 w 1584777"/>
                  <a:gd name="connsiteY5" fmla="*/ 41499 h 1622649"/>
                  <a:gd name="connsiteX6" fmla="*/ 1043849 w 1584777"/>
                  <a:gd name="connsiteY6" fmla="*/ 43404 h 1622649"/>
                  <a:gd name="connsiteX7" fmla="*/ 1041944 w 1584777"/>
                  <a:gd name="connsiteY7" fmla="*/ 41499 h 1622649"/>
                  <a:gd name="connsiteX8" fmla="*/ 1198154 w 1584777"/>
                  <a:gd name="connsiteY8" fmla="*/ 8162 h 1622649"/>
                  <a:gd name="connsiteX9" fmla="*/ 1304834 w 1584777"/>
                  <a:gd name="connsiteY9" fmla="*/ 127224 h 1622649"/>
                  <a:gd name="connsiteX10" fmla="*/ 1581059 w 1584777"/>
                  <a:gd name="connsiteY10" fmla="*/ 1428339 h 1622649"/>
                  <a:gd name="connsiteX11" fmla="*/ 1531529 w 1584777"/>
                  <a:gd name="connsiteY11" fmla="*/ 1580739 h 1622649"/>
                  <a:gd name="connsiteX12" fmla="*/ 1425801 w 1584777"/>
                  <a:gd name="connsiteY12" fmla="*/ 1622649 h 1622649"/>
                  <a:gd name="connsiteX13" fmla="*/ 1147671 w 1584777"/>
                  <a:gd name="connsiteY13" fmla="*/ 6257 h 1622649"/>
                  <a:gd name="connsiteX14" fmla="*/ 1044801 w 1584777"/>
                  <a:gd name="connsiteY14" fmla="*/ 46262 h 1622649"/>
                  <a:gd name="connsiteX15" fmla="*/ 56106 w 1584777"/>
                  <a:gd name="connsiteY15" fmla="*/ 936849 h 1622649"/>
                  <a:gd name="connsiteX16" fmla="*/ 8481 w 1584777"/>
                  <a:gd name="connsiteY16" fmla="*/ 1083534 h 1622649"/>
                  <a:gd name="connsiteX17" fmla="*/ 111351 w 1584777"/>
                  <a:gd name="connsiteY17" fmla="*/ 1197834 h 1622649"/>
                  <a:gd name="connsiteX18" fmla="*/ 1376272 w 1584777"/>
                  <a:gd name="connsiteY18" fmla="*/ 1609314 h 1622649"/>
                  <a:gd name="connsiteX19" fmla="*/ 1526766 w 1584777"/>
                  <a:gd name="connsiteY19" fmla="*/ 1576929 h 1622649"/>
                  <a:gd name="connsiteX20" fmla="*/ 1574391 w 1584777"/>
                  <a:gd name="connsiteY20" fmla="*/ 1430244 h 1622649"/>
                  <a:gd name="connsiteX21" fmla="*/ 1298166 w 1584777"/>
                  <a:gd name="connsiteY21" fmla="*/ 129129 h 1622649"/>
                  <a:gd name="connsiteX22" fmla="*/ 1195297 w 1584777"/>
                  <a:gd name="connsiteY22" fmla="*/ 14829 h 1622649"/>
                  <a:gd name="connsiteX23" fmla="*/ 1147671 w 1584777"/>
                  <a:gd name="connsiteY23" fmla="*/ 6257 h 16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84777" h="1622649">
                    <a:moveTo>
                      <a:pt x="1425801" y="1622649"/>
                    </a:moveTo>
                    <a:cubicBezTo>
                      <a:pt x="1409609" y="1622649"/>
                      <a:pt x="1392464" y="1619792"/>
                      <a:pt x="1375319" y="1615029"/>
                    </a:cubicBezTo>
                    <a:lnTo>
                      <a:pt x="110399" y="1203549"/>
                    </a:lnTo>
                    <a:cubicBezTo>
                      <a:pt x="55154" y="1185452"/>
                      <a:pt x="15149" y="1141637"/>
                      <a:pt x="3719" y="1084487"/>
                    </a:cubicBezTo>
                    <a:cubicBezTo>
                      <a:pt x="-8664" y="1028289"/>
                      <a:pt x="10386" y="971139"/>
                      <a:pt x="53249" y="932087"/>
                    </a:cubicBezTo>
                    <a:lnTo>
                      <a:pt x="1041944" y="41499"/>
                    </a:lnTo>
                    <a:lnTo>
                      <a:pt x="1043849" y="43404"/>
                    </a:lnTo>
                    <a:lnTo>
                      <a:pt x="1041944" y="41499"/>
                    </a:lnTo>
                    <a:cubicBezTo>
                      <a:pt x="1084806" y="2447"/>
                      <a:pt x="1142909" y="-9936"/>
                      <a:pt x="1198154" y="8162"/>
                    </a:cubicBezTo>
                    <a:cubicBezTo>
                      <a:pt x="1253399" y="26259"/>
                      <a:pt x="1293404" y="70074"/>
                      <a:pt x="1304834" y="127224"/>
                    </a:cubicBezTo>
                    <a:lnTo>
                      <a:pt x="1581059" y="1428339"/>
                    </a:lnTo>
                    <a:cubicBezTo>
                      <a:pt x="1593441" y="1484537"/>
                      <a:pt x="1574391" y="1541687"/>
                      <a:pt x="1531529" y="1580739"/>
                    </a:cubicBezTo>
                    <a:cubicBezTo>
                      <a:pt x="1502001" y="1608362"/>
                      <a:pt x="1463901" y="1622649"/>
                      <a:pt x="1425801" y="1622649"/>
                    </a:cubicBezTo>
                    <a:close/>
                    <a:moveTo>
                      <a:pt x="1147671" y="6257"/>
                    </a:moveTo>
                    <a:cubicBezTo>
                      <a:pt x="1110524" y="6257"/>
                      <a:pt x="1074329" y="19592"/>
                      <a:pt x="1044801" y="46262"/>
                    </a:cubicBezTo>
                    <a:lnTo>
                      <a:pt x="56106" y="936849"/>
                    </a:lnTo>
                    <a:cubicBezTo>
                      <a:pt x="14196" y="973997"/>
                      <a:pt x="-2949" y="1029242"/>
                      <a:pt x="8481" y="1083534"/>
                    </a:cubicBezTo>
                    <a:cubicBezTo>
                      <a:pt x="19911" y="1137827"/>
                      <a:pt x="58964" y="1180689"/>
                      <a:pt x="111351" y="1197834"/>
                    </a:cubicBezTo>
                    <a:lnTo>
                      <a:pt x="1376272" y="1609314"/>
                    </a:lnTo>
                    <a:cubicBezTo>
                      <a:pt x="1429611" y="1626459"/>
                      <a:pt x="1485809" y="1615029"/>
                      <a:pt x="1526766" y="1576929"/>
                    </a:cubicBezTo>
                    <a:cubicBezTo>
                      <a:pt x="1568676" y="1539782"/>
                      <a:pt x="1585822" y="1484537"/>
                      <a:pt x="1574391" y="1430244"/>
                    </a:cubicBezTo>
                    <a:lnTo>
                      <a:pt x="1298166" y="129129"/>
                    </a:lnTo>
                    <a:cubicBezTo>
                      <a:pt x="1286736" y="74837"/>
                      <a:pt x="1247684" y="31974"/>
                      <a:pt x="1195297" y="14829"/>
                    </a:cubicBezTo>
                    <a:cubicBezTo>
                      <a:pt x="1180056" y="9114"/>
                      <a:pt x="1163864" y="6257"/>
                      <a:pt x="1147671" y="6257"/>
                    </a:cubicBezTo>
                    <a:close/>
                  </a:path>
                </a:pathLst>
              </a:custGeom>
              <a:grpFill/>
              <a:ln w="9525" cap="flat">
                <a:noFill/>
                <a:prstDash val="solid"/>
                <a:miter/>
              </a:ln>
            </p:spPr>
            <p:txBody>
              <a:bodyPr rtlCol="0" anchor="ctr"/>
              <a:lstStyle/>
              <a:p>
                <a:endParaRPr lang="en-US" sz="1730"/>
              </a:p>
            </p:txBody>
          </p:sp>
          <p:sp>
            <p:nvSpPr>
              <p:cNvPr id="54" name="Freeform: Shape 53">
                <a:extLst>
                  <a:ext uri="{FF2B5EF4-FFF2-40B4-BE49-F238E27FC236}">
                    <a16:creationId xmlns:a16="http://schemas.microsoft.com/office/drawing/2014/main" id="{DED6E3EF-BEB2-400D-A55F-8F548AA8A3C2}"/>
                  </a:ext>
                </a:extLst>
              </p:cNvPr>
              <p:cNvSpPr/>
              <p:nvPr/>
            </p:nvSpPr>
            <p:spPr>
              <a:xfrm>
                <a:off x="5179859" y="2878404"/>
                <a:ext cx="1545260" cy="1640889"/>
              </a:xfrm>
              <a:custGeom>
                <a:avLst/>
                <a:gdLst>
                  <a:gd name="connsiteX0" fmla="*/ 1222210 w 1545260"/>
                  <a:gd name="connsiteY0" fmla="*/ 1640890 h 1640889"/>
                  <a:gd name="connsiteX1" fmla="*/ 1126008 w 1545260"/>
                  <a:gd name="connsiteY1" fmla="*/ 1608505 h 1640889"/>
                  <a:gd name="connsiteX2" fmla="*/ 63970 w 1545260"/>
                  <a:gd name="connsiteY2" fmla="*/ 807452 h 1640889"/>
                  <a:gd name="connsiteX3" fmla="*/ 1105 w 1545260"/>
                  <a:gd name="connsiteY3" fmla="*/ 660767 h 1640889"/>
                  <a:gd name="connsiteX4" fmla="*/ 97308 w 1545260"/>
                  <a:gd name="connsiteY4" fmla="*/ 533132 h 1640889"/>
                  <a:gd name="connsiteX5" fmla="*/ 1322223 w 1545260"/>
                  <a:gd name="connsiteY5" fmla="*/ 13067 h 1640889"/>
                  <a:gd name="connsiteX6" fmla="*/ 1481290 w 1545260"/>
                  <a:gd name="connsiteY6" fmla="*/ 32117 h 1640889"/>
                  <a:gd name="connsiteX7" fmla="*/ 1544155 w 1545260"/>
                  <a:gd name="connsiteY7" fmla="*/ 178802 h 1640889"/>
                  <a:gd name="connsiteX8" fmla="*/ 1382230 w 1545260"/>
                  <a:gd name="connsiteY8" fmla="*/ 1498967 h 1640889"/>
                  <a:gd name="connsiteX9" fmla="*/ 1286028 w 1545260"/>
                  <a:gd name="connsiteY9" fmla="*/ 1626602 h 1640889"/>
                  <a:gd name="connsiteX10" fmla="*/ 1222210 w 1545260"/>
                  <a:gd name="connsiteY10" fmla="*/ 1640890 h 1640889"/>
                  <a:gd name="connsiteX11" fmla="*/ 1323175 w 1545260"/>
                  <a:gd name="connsiteY11" fmla="*/ 15925 h 1640889"/>
                  <a:gd name="connsiteX12" fmla="*/ 1324128 w 1545260"/>
                  <a:gd name="connsiteY12" fmla="*/ 18782 h 1640889"/>
                  <a:gd name="connsiteX13" fmla="*/ 100165 w 1545260"/>
                  <a:gd name="connsiteY13" fmla="*/ 537895 h 1640889"/>
                  <a:gd name="connsiteX14" fmla="*/ 6820 w 1545260"/>
                  <a:gd name="connsiteY14" fmla="*/ 660767 h 1640889"/>
                  <a:gd name="connsiteX15" fmla="*/ 66828 w 1545260"/>
                  <a:gd name="connsiteY15" fmla="*/ 803642 h 1640889"/>
                  <a:gd name="connsiteX16" fmla="*/ 1128865 w 1545260"/>
                  <a:gd name="connsiteY16" fmla="*/ 1604695 h 1640889"/>
                  <a:gd name="connsiteX17" fmla="*/ 1282218 w 1545260"/>
                  <a:gd name="connsiteY17" fmla="*/ 1623745 h 1640889"/>
                  <a:gd name="connsiteX18" fmla="*/ 1375563 w 1545260"/>
                  <a:gd name="connsiteY18" fmla="*/ 1500872 h 1640889"/>
                  <a:gd name="connsiteX19" fmla="*/ 1537488 w 1545260"/>
                  <a:gd name="connsiteY19" fmla="*/ 180707 h 1640889"/>
                  <a:gd name="connsiteX20" fmla="*/ 1477480 w 1545260"/>
                  <a:gd name="connsiteY20" fmla="*/ 38785 h 1640889"/>
                  <a:gd name="connsiteX21" fmla="*/ 1324128 w 1545260"/>
                  <a:gd name="connsiteY21" fmla="*/ 19735 h 1640889"/>
                  <a:gd name="connsiteX22" fmla="*/ 1323175 w 1545260"/>
                  <a:gd name="connsiteY22" fmla="*/ 15925 h 1640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5260" h="1640889">
                    <a:moveTo>
                      <a:pt x="1222210" y="1640890"/>
                    </a:moveTo>
                    <a:cubicBezTo>
                      <a:pt x="1187920" y="1640890"/>
                      <a:pt x="1154583" y="1629460"/>
                      <a:pt x="1126008" y="1608505"/>
                    </a:cubicBezTo>
                    <a:lnTo>
                      <a:pt x="63970" y="807452"/>
                    </a:lnTo>
                    <a:cubicBezTo>
                      <a:pt x="18250" y="772210"/>
                      <a:pt x="-5562" y="717917"/>
                      <a:pt x="1105" y="660767"/>
                    </a:cubicBezTo>
                    <a:cubicBezTo>
                      <a:pt x="7773" y="603617"/>
                      <a:pt x="43968" y="555992"/>
                      <a:pt x="97308" y="533132"/>
                    </a:cubicBezTo>
                    <a:lnTo>
                      <a:pt x="1322223" y="13067"/>
                    </a:lnTo>
                    <a:cubicBezTo>
                      <a:pt x="1375563" y="-9793"/>
                      <a:pt x="1434618" y="-2173"/>
                      <a:pt x="1481290" y="32117"/>
                    </a:cubicBezTo>
                    <a:cubicBezTo>
                      <a:pt x="1527010" y="67360"/>
                      <a:pt x="1550823" y="121652"/>
                      <a:pt x="1544155" y="178802"/>
                    </a:cubicBezTo>
                    <a:lnTo>
                      <a:pt x="1382230" y="1498967"/>
                    </a:lnTo>
                    <a:cubicBezTo>
                      <a:pt x="1375563" y="1556117"/>
                      <a:pt x="1339368" y="1603742"/>
                      <a:pt x="1286028" y="1626602"/>
                    </a:cubicBezTo>
                    <a:cubicBezTo>
                      <a:pt x="1264120" y="1636127"/>
                      <a:pt x="1243165" y="1640890"/>
                      <a:pt x="1222210" y="1640890"/>
                    </a:cubicBezTo>
                    <a:close/>
                    <a:moveTo>
                      <a:pt x="1323175" y="15925"/>
                    </a:moveTo>
                    <a:lnTo>
                      <a:pt x="1324128" y="18782"/>
                    </a:lnTo>
                    <a:lnTo>
                      <a:pt x="100165" y="537895"/>
                    </a:lnTo>
                    <a:cubicBezTo>
                      <a:pt x="48730" y="559802"/>
                      <a:pt x="14440" y="605522"/>
                      <a:pt x="6820" y="660767"/>
                    </a:cubicBezTo>
                    <a:cubicBezTo>
                      <a:pt x="153" y="716965"/>
                      <a:pt x="23013" y="769352"/>
                      <a:pt x="66828" y="803642"/>
                    </a:cubicBezTo>
                    <a:lnTo>
                      <a:pt x="1128865" y="1604695"/>
                    </a:lnTo>
                    <a:cubicBezTo>
                      <a:pt x="1173633" y="1638032"/>
                      <a:pt x="1230783" y="1645652"/>
                      <a:pt x="1282218" y="1623745"/>
                    </a:cubicBezTo>
                    <a:cubicBezTo>
                      <a:pt x="1333653" y="1601837"/>
                      <a:pt x="1367943" y="1556117"/>
                      <a:pt x="1375563" y="1500872"/>
                    </a:cubicBezTo>
                    <a:lnTo>
                      <a:pt x="1537488" y="180707"/>
                    </a:lnTo>
                    <a:cubicBezTo>
                      <a:pt x="1544155" y="125462"/>
                      <a:pt x="1521295" y="72122"/>
                      <a:pt x="1477480" y="38785"/>
                    </a:cubicBezTo>
                    <a:cubicBezTo>
                      <a:pt x="1432713" y="5447"/>
                      <a:pt x="1375563" y="-2173"/>
                      <a:pt x="1324128" y="19735"/>
                    </a:cubicBezTo>
                    <a:lnTo>
                      <a:pt x="1323175" y="15925"/>
                    </a:lnTo>
                    <a:close/>
                  </a:path>
                </a:pathLst>
              </a:custGeom>
              <a:grpFill/>
              <a:ln w="9525" cap="flat">
                <a:noFill/>
                <a:prstDash val="solid"/>
                <a:miter/>
              </a:ln>
            </p:spPr>
            <p:txBody>
              <a:bodyPr rtlCol="0" anchor="ctr"/>
              <a:lstStyle/>
              <a:p>
                <a:endParaRPr lang="en-US" sz="1730"/>
              </a:p>
            </p:txBody>
          </p:sp>
          <p:sp>
            <p:nvSpPr>
              <p:cNvPr id="55" name="Freeform: Shape 54">
                <a:extLst>
                  <a:ext uri="{FF2B5EF4-FFF2-40B4-BE49-F238E27FC236}">
                    <a16:creationId xmlns:a16="http://schemas.microsoft.com/office/drawing/2014/main" id="{4056E671-564E-4828-B12C-3873C15097FD}"/>
                  </a:ext>
                </a:extLst>
              </p:cNvPr>
              <p:cNvSpPr/>
              <p:nvPr/>
            </p:nvSpPr>
            <p:spPr>
              <a:xfrm>
                <a:off x="5208682" y="3017783"/>
                <a:ext cx="1646681" cy="1514845"/>
              </a:xfrm>
              <a:custGeom>
                <a:avLst/>
                <a:gdLst>
                  <a:gd name="connsiteX0" fmla="*/ 902875 w 1646681"/>
                  <a:gd name="connsiteY0" fmla="*/ 1514846 h 1514845"/>
                  <a:gd name="connsiteX1" fmla="*/ 770477 w 1646681"/>
                  <a:gd name="connsiteY1" fmla="*/ 1444361 h 1514845"/>
                  <a:gd name="connsiteX2" fmla="*/ 27527 w 1646681"/>
                  <a:gd name="connsiteY2" fmla="*/ 341366 h 1514845"/>
                  <a:gd name="connsiteX3" fmla="*/ 16097 w 1646681"/>
                  <a:gd name="connsiteY3" fmla="*/ 182298 h 1514845"/>
                  <a:gd name="connsiteX4" fmla="*/ 148495 w 1646681"/>
                  <a:gd name="connsiteY4" fmla="*/ 92763 h 1514845"/>
                  <a:gd name="connsiteX5" fmla="*/ 1475327 w 1646681"/>
                  <a:gd name="connsiteY5" fmla="*/ 371 h 1514845"/>
                  <a:gd name="connsiteX6" fmla="*/ 1619155 w 1646681"/>
                  <a:gd name="connsiteY6" fmla="*/ 70856 h 1514845"/>
                  <a:gd name="connsiteX7" fmla="*/ 1630585 w 1646681"/>
                  <a:gd name="connsiteY7" fmla="*/ 229923 h 1514845"/>
                  <a:gd name="connsiteX8" fmla="*/ 1047655 w 1646681"/>
                  <a:gd name="connsiteY8" fmla="*/ 1424358 h 1514845"/>
                  <a:gd name="connsiteX9" fmla="*/ 915257 w 1646681"/>
                  <a:gd name="connsiteY9" fmla="*/ 1513893 h 1514845"/>
                  <a:gd name="connsiteX10" fmla="*/ 902875 w 1646681"/>
                  <a:gd name="connsiteY10" fmla="*/ 1514846 h 1514845"/>
                  <a:gd name="connsiteX11" fmla="*/ 1475327 w 1646681"/>
                  <a:gd name="connsiteY11" fmla="*/ 2276 h 1514845"/>
                  <a:gd name="connsiteX12" fmla="*/ 1475327 w 1646681"/>
                  <a:gd name="connsiteY12" fmla="*/ 5133 h 1514845"/>
                  <a:gd name="connsiteX13" fmla="*/ 148495 w 1646681"/>
                  <a:gd name="connsiteY13" fmla="*/ 97526 h 1514845"/>
                  <a:gd name="connsiteX14" fmla="*/ 20860 w 1646681"/>
                  <a:gd name="connsiteY14" fmla="*/ 184203 h 1514845"/>
                  <a:gd name="connsiteX15" fmla="*/ 31337 w 1646681"/>
                  <a:gd name="connsiteY15" fmla="*/ 338508 h 1514845"/>
                  <a:gd name="connsiteX16" fmla="*/ 775240 w 1646681"/>
                  <a:gd name="connsiteY16" fmla="*/ 1441503 h 1514845"/>
                  <a:gd name="connsiteX17" fmla="*/ 914305 w 1646681"/>
                  <a:gd name="connsiteY17" fmla="*/ 1509131 h 1514845"/>
                  <a:gd name="connsiteX18" fmla="*/ 1041940 w 1646681"/>
                  <a:gd name="connsiteY18" fmla="*/ 1422453 h 1514845"/>
                  <a:gd name="connsiteX19" fmla="*/ 1624870 w 1646681"/>
                  <a:gd name="connsiteY19" fmla="*/ 227066 h 1514845"/>
                  <a:gd name="connsiteX20" fmla="*/ 1614392 w 1646681"/>
                  <a:gd name="connsiteY20" fmla="*/ 72761 h 1514845"/>
                  <a:gd name="connsiteX21" fmla="*/ 1475327 w 1646681"/>
                  <a:gd name="connsiteY21" fmla="*/ 5133 h 1514845"/>
                  <a:gd name="connsiteX22" fmla="*/ 1475327 w 1646681"/>
                  <a:gd name="connsiteY22" fmla="*/ 2276 h 151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46681" h="1514845">
                    <a:moveTo>
                      <a:pt x="902875" y="1514846"/>
                    </a:moveTo>
                    <a:cubicBezTo>
                      <a:pt x="849535" y="1514846"/>
                      <a:pt x="800957" y="1489128"/>
                      <a:pt x="770477" y="1444361"/>
                    </a:cubicBezTo>
                    <a:lnTo>
                      <a:pt x="27527" y="341366"/>
                    </a:lnTo>
                    <a:cubicBezTo>
                      <a:pt x="-4858" y="293741"/>
                      <a:pt x="-8668" y="233733"/>
                      <a:pt x="16097" y="182298"/>
                    </a:cubicBezTo>
                    <a:cubicBezTo>
                      <a:pt x="41815" y="129911"/>
                      <a:pt x="91345" y="96573"/>
                      <a:pt x="148495" y="92763"/>
                    </a:cubicBezTo>
                    <a:lnTo>
                      <a:pt x="1475327" y="371"/>
                    </a:lnTo>
                    <a:cubicBezTo>
                      <a:pt x="1533430" y="-3439"/>
                      <a:pt x="1586770" y="22278"/>
                      <a:pt x="1619155" y="70856"/>
                    </a:cubicBezTo>
                    <a:cubicBezTo>
                      <a:pt x="1651540" y="118481"/>
                      <a:pt x="1655350" y="178488"/>
                      <a:pt x="1630585" y="229923"/>
                    </a:cubicBezTo>
                    <a:lnTo>
                      <a:pt x="1047655" y="1424358"/>
                    </a:lnTo>
                    <a:cubicBezTo>
                      <a:pt x="1021937" y="1476746"/>
                      <a:pt x="972407" y="1510083"/>
                      <a:pt x="915257" y="1513893"/>
                    </a:cubicBezTo>
                    <a:cubicBezTo>
                      <a:pt x="910495" y="1513893"/>
                      <a:pt x="906685" y="1514846"/>
                      <a:pt x="902875" y="1514846"/>
                    </a:cubicBezTo>
                    <a:close/>
                    <a:moveTo>
                      <a:pt x="1475327" y="2276"/>
                    </a:moveTo>
                    <a:lnTo>
                      <a:pt x="1475327" y="5133"/>
                    </a:lnTo>
                    <a:lnTo>
                      <a:pt x="148495" y="97526"/>
                    </a:lnTo>
                    <a:cubicBezTo>
                      <a:pt x="93250" y="101336"/>
                      <a:pt x="45625" y="133720"/>
                      <a:pt x="20860" y="184203"/>
                    </a:cubicBezTo>
                    <a:cubicBezTo>
                      <a:pt x="-3905" y="234686"/>
                      <a:pt x="857" y="291836"/>
                      <a:pt x="31337" y="338508"/>
                    </a:cubicBezTo>
                    <a:lnTo>
                      <a:pt x="775240" y="1441503"/>
                    </a:lnTo>
                    <a:cubicBezTo>
                      <a:pt x="806672" y="1488176"/>
                      <a:pt x="858107" y="1512941"/>
                      <a:pt x="914305" y="1509131"/>
                    </a:cubicBezTo>
                    <a:cubicBezTo>
                      <a:pt x="969550" y="1505321"/>
                      <a:pt x="1018127" y="1472936"/>
                      <a:pt x="1041940" y="1422453"/>
                    </a:cubicBezTo>
                    <a:lnTo>
                      <a:pt x="1624870" y="227066"/>
                    </a:lnTo>
                    <a:cubicBezTo>
                      <a:pt x="1649635" y="176583"/>
                      <a:pt x="1644872" y="119433"/>
                      <a:pt x="1614392" y="72761"/>
                    </a:cubicBezTo>
                    <a:cubicBezTo>
                      <a:pt x="1582960" y="26088"/>
                      <a:pt x="1531525" y="1323"/>
                      <a:pt x="1475327" y="5133"/>
                    </a:cubicBezTo>
                    <a:lnTo>
                      <a:pt x="1475327" y="2276"/>
                    </a:lnTo>
                    <a:close/>
                  </a:path>
                </a:pathLst>
              </a:custGeom>
              <a:grpFill/>
              <a:ln w="9525" cap="flat">
                <a:noFill/>
                <a:prstDash val="solid"/>
                <a:miter/>
              </a:ln>
            </p:spPr>
            <p:txBody>
              <a:bodyPr rtlCol="0" anchor="ctr"/>
              <a:lstStyle/>
              <a:p>
                <a:endParaRPr lang="en-US" sz="1730"/>
              </a:p>
            </p:txBody>
          </p:sp>
          <p:sp>
            <p:nvSpPr>
              <p:cNvPr id="56" name="Freeform: Shape 55">
                <a:extLst>
                  <a:ext uri="{FF2B5EF4-FFF2-40B4-BE49-F238E27FC236}">
                    <a16:creationId xmlns:a16="http://schemas.microsoft.com/office/drawing/2014/main" id="{CE2375AC-EE5D-462B-8769-A875F92C6D3F}"/>
                  </a:ext>
                </a:extLst>
              </p:cNvPr>
              <p:cNvSpPr/>
              <p:nvPr/>
            </p:nvSpPr>
            <p:spPr>
              <a:xfrm>
                <a:off x="5329614" y="2845675"/>
                <a:ext cx="1604843" cy="1605039"/>
              </a:xfrm>
              <a:custGeom>
                <a:avLst/>
                <a:gdLst>
                  <a:gd name="connsiteX0" fmla="*/ 504765 w 1604843"/>
                  <a:gd name="connsiteY0" fmla="*/ 1605039 h 1605039"/>
                  <a:gd name="connsiteX1" fmla="*/ 462856 w 1604843"/>
                  <a:gd name="connsiteY1" fmla="*/ 1599324 h 1605039"/>
                  <a:gd name="connsiteX2" fmla="*/ 349508 w 1604843"/>
                  <a:gd name="connsiteY2" fmla="*/ 1485977 h 1605039"/>
                  <a:gd name="connsiteX3" fmla="*/ 5655 w 1604843"/>
                  <a:gd name="connsiteY3" fmla="*/ 201054 h 1605039"/>
                  <a:gd name="connsiteX4" fmla="*/ 46613 w 1604843"/>
                  <a:gd name="connsiteY4" fmla="*/ 46749 h 1605039"/>
                  <a:gd name="connsiteX5" fmla="*/ 200918 w 1604843"/>
                  <a:gd name="connsiteY5" fmla="*/ 5792 h 1605039"/>
                  <a:gd name="connsiteX6" fmla="*/ 1485841 w 1604843"/>
                  <a:gd name="connsiteY6" fmla="*/ 350597 h 1605039"/>
                  <a:gd name="connsiteX7" fmla="*/ 1599188 w 1604843"/>
                  <a:gd name="connsiteY7" fmla="*/ 463944 h 1605039"/>
                  <a:gd name="connsiteX8" fmla="*/ 1558231 w 1604843"/>
                  <a:gd name="connsiteY8" fmla="*/ 618249 h 1605039"/>
                  <a:gd name="connsiteX9" fmla="*/ 617161 w 1604843"/>
                  <a:gd name="connsiteY9" fmla="*/ 1559319 h 1605039"/>
                  <a:gd name="connsiteX10" fmla="*/ 504765 w 1604843"/>
                  <a:gd name="connsiteY10" fmla="*/ 1605039 h 1605039"/>
                  <a:gd name="connsiteX11" fmla="*/ 159008 w 1604843"/>
                  <a:gd name="connsiteY11" fmla="*/ 4839 h 1605039"/>
                  <a:gd name="connsiteX12" fmla="*/ 50423 w 1604843"/>
                  <a:gd name="connsiteY12" fmla="*/ 50559 h 1605039"/>
                  <a:gd name="connsiteX13" fmla="*/ 10418 w 1604843"/>
                  <a:gd name="connsiteY13" fmla="*/ 200102 h 1605039"/>
                  <a:gd name="connsiteX14" fmla="*/ 355223 w 1604843"/>
                  <a:gd name="connsiteY14" fmla="*/ 1485024 h 1605039"/>
                  <a:gd name="connsiteX15" fmla="*/ 464760 w 1604843"/>
                  <a:gd name="connsiteY15" fmla="*/ 1594562 h 1605039"/>
                  <a:gd name="connsiteX16" fmla="*/ 614303 w 1604843"/>
                  <a:gd name="connsiteY16" fmla="*/ 1554557 h 1605039"/>
                  <a:gd name="connsiteX17" fmla="*/ 1555373 w 1604843"/>
                  <a:gd name="connsiteY17" fmla="*/ 613487 h 1605039"/>
                  <a:gd name="connsiteX18" fmla="*/ 1595378 w 1604843"/>
                  <a:gd name="connsiteY18" fmla="*/ 463944 h 1605039"/>
                  <a:gd name="connsiteX19" fmla="*/ 1485841 w 1604843"/>
                  <a:gd name="connsiteY19" fmla="*/ 354407 h 1605039"/>
                  <a:gd name="connsiteX20" fmla="*/ 199965 w 1604843"/>
                  <a:gd name="connsiteY20" fmla="*/ 10554 h 1605039"/>
                  <a:gd name="connsiteX21" fmla="*/ 159008 w 1604843"/>
                  <a:gd name="connsiteY21" fmla="*/ 4839 h 160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04843" h="1605039">
                    <a:moveTo>
                      <a:pt x="504765" y="1605039"/>
                    </a:moveTo>
                    <a:cubicBezTo>
                      <a:pt x="490478" y="1605039"/>
                      <a:pt x="477143" y="1603134"/>
                      <a:pt x="462856" y="1599324"/>
                    </a:cubicBezTo>
                    <a:cubicBezTo>
                      <a:pt x="406658" y="1584084"/>
                      <a:pt x="364748" y="1542174"/>
                      <a:pt x="349508" y="1485977"/>
                    </a:cubicBezTo>
                    <a:lnTo>
                      <a:pt x="5655" y="201054"/>
                    </a:lnTo>
                    <a:cubicBezTo>
                      <a:pt x="-9585" y="144857"/>
                      <a:pt x="6608" y="87707"/>
                      <a:pt x="46613" y="46749"/>
                    </a:cubicBezTo>
                    <a:cubicBezTo>
                      <a:pt x="87570" y="5792"/>
                      <a:pt x="144720" y="-9448"/>
                      <a:pt x="200918" y="5792"/>
                    </a:cubicBezTo>
                    <a:lnTo>
                      <a:pt x="1485841" y="350597"/>
                    </a:lnTo>
                    <a:cubicBezTo>
                      <a:pt x="1542038" y="365837"/>
                      <a:pt x="1583948" y="407747"/>
                      <a:pt x="1599188" y="463944"/>
                    </a:cubicBezTo>
                    <a:cubicBezTo>
                      <a:pt x="1614428" y="520142"/>
                      <a:pt x="1598236" y="577292"/>
                      <a:pt x="1558231" y="618249"/>
                    </a:cubicBezTo>
                    <a:lnTo>
                      <a:pt x="617161" y="1559319"/>
                    </a:lnTo>
                    <a:cubicBezTo>
                      <a:pt x="586681" y="1588847"/>
                      <a:pt x="546675" y="1605039"/>
                      <a:pt x="504765" y="1605039"/>
                    </a:cubicBezTo>
                    <a:close/>
                    <a:moveTo>
                      <a:pt x="159008" y="4839"/>
                    </a:moveTo>
                    <a:cubicBezTo>
                      <a:pt x="119003" y="4839"/>
                      <a:pt x="79950" y="21032"/>
                      <a:pt x="50423" y="50559"/>
                    </a:cubicBezTo>
                    <a:cubicBezTo>
                      <a:pt x="11370" y="89612"/>
                      <a:pt x="-3870" y="145809"/>
                      <a:pt x="10418" y="200102"/>
                    </a:cubicBezTo>
                    <a:lnTo>
                      <a:pt x="355223" y="1485024"/>
                    </a:lnTo>
                    <a:cubicBezTo>
                      <a:pt x="369510" y="1539317"/>
                      <a:pt x="410468" y="1579322"/>
                      <a:pt x="464760" y="1594562"/>
                    </a:cubicBezTo>
                    <a:cubicBezTo>
                      <a:pt x="519053" y="1608849"/>
                      <a:pt x="574298" y="1593609"/>
                      <a:pt x="614303" y="1554557"/>
                    </a:cubicBezTo>
                    <a:lnTo>
                      <a:pt x="1555373" y="613487"/>
                    </a:lnTo>
                    <a:cubicBezTo>
                      <a:pt x="1594426" y="574434"/>
                      <a:pt x="1609666" y="518237"/>
                      <a:pt x="1595378" y="463944"/>
                    </a:cubicBezTo>
                    <a:cubicBezTo>
                      <a:pt x="1581091" y="409652"/>
                      <a:pt x="1540133" y="369647"/>
                      <a:pt x="1485841" y="354407"/>
                    </a:cubicBezTo>
                    <a:lnTo>
                      <a:pt x="199965" y="10554"/>
                    </a:lnTo>
                    <a:cubicBezTo>
                      <a:pt x="185678" y="6744"/>
                      <a:pt x="172343" y="4839"/>
                      <a:pt x="159008" y="4839"/>
                    </a:cubicBezTo>
                    <a:close/>
                  </a:path>
                </a:pathLst>
              </a:custGeom>
              <a:grpFill/>
              <a:ln w="9525" cap="flat">
                <a:noFill/>
                <a:prstDash val="solid"/>
                <a:miter/>
              </a:ln>
            </p:spPr>
            <p:txBody>
              <a:bodyPr rtlCol="0" anchor="ctr"/>
              <a:lstStyle/>
              <a:p>
                <a:endParaRPr lang="en-US" sz="1730"/>
              </a:p>
            </p:txBody>
          </p:sp>
          <p:sp>
            <p:nvSpPr>
              <p:cNvPr id="57" name="Freeform: Shape 56">
                <a:extLst>
                  <a:ext uri="{FF2B5EF4-FFF2-40B4-BE49-F238E27FC236}">
                    <a16:creationId xmlns:a16="http://schemas.microsoft.com/office/drawing/2014/main" id="{5543C42A-4AA4-4EE3-9D6A-20D705974B93}"/>
                  </a:ext>
                </a:extLst>
              </p:cNvPr>
              <p:cNvSpPr/>
              <p:nvPr/>
            </p:nvSpPr>
            <p:spPr>
              <a:xfrm>
                <a:off x="5435874" y="2634946"/>
                <a:ext cx="1515194" cy="1647175"/>
              </a:xfrm>
              <a:custGeom>
                <a:avLst/>
                <a:gdLst>
                  <a:gd name="connsiteX0" fmla="*/ 160380 w 1515194"/>
                  <a:gd name="connsiteY0" fmla="*/ 1647176 h 1647175"/>
                  <a:gd name="connsiteX1" fmla="*/ 70845 w 1515194"/>
                  <a:gd name="connsiteY1" fmla="*/ 1619553 h 1647175"/>
                  <a:gd name="connsiteX2" fmla="*/ 360 w 1515194"/>
                  <a:gd name="connsiteY2" fmla="*/ 1475726 h 1647175"/>
                  <a:gd name="connsiteX3" fmla="*/ 92752 w 1515194"/>
                  <a:gd name="connsiteY3" fmla="*/ 148893 h 1647175"/>
                  <a:gd name="connsiteX4" fmla="*/ 182287 w 1515194"/>
                  <a:gd name="connsiteY4" fmla="*/ 16496 h 1647175"/>
                  <a:gd name="connsiteX5" fmla="*/ 341355 w 1515194"/>
                  <a:gd name="connsiteY5" fmla="*/ 27926 h 1647175"/>
                  <a:gd name="connsiteX6" fmla="*/ 1444350 w 1515194"/>
                  <a:gd name="connsiteY6" fmla="*/ 771828 h 1647175"/>
                  <a:gd name="connsiteX7" fmla="*/ 1514835 w 1515194"/>
                  <a:gd name="connsiteY7" fmla="*/ 915656 h 1647175"/>
                  <a:gd name="connsiteX8" fmla="*/ 1425300 w 1515194"/>
                  <a:gd name="connsiteY8" fmla="*/ 1048053 h 1647175"/>
                  <a:gd name="connsiteX9" fmla="*/ 230865 w 1515194"/>
                  <a:gd name="connsiteY9" fmla="*/ 1630983 h 1647175"/>
                  <a:gd name="connsiteX10" fmla="*/ 160380 w 1515194"/>
                  <a:gd name="connsiteY10" fmla="*/ 1647176 h 1647175"/>
                  <a:gd name="connsiteX11" fmla="*/ 253725 w 1515194"/>
                  <a:gd name="connsiteY11" fmla="*/ 5066 h 1647175"/>
                  <a:gd name="connsiteX12" fmla="*/ 186097 w 1515194"/>
                  <a:gd name="connsiteY12" fmla="*/ 21258 h 1647175"/>
                  <a:gd name="connsiteX13" fmla="*/ 99420 w 1515194"/>
                  <a:gd name="connsiteY13" fmla="*/ 148893 h 1647175"/>
                  <a:gd name="connsiteX14" fmla="*/ 7027 w 1515194"/>
                  <a:gd name="connsiteY14" fmla="*/ 1475726 h 1647175"/>
                  <a:gd name="connsiteX15" fmla="*/ 74655 w 1515194"/>
                  <a:gd name="connsiteY15" fmla="*/ 1614791 h 1647175"/>
                  <a:gd name="connsiteX16" fmla="*/ 228960 w 1515194"/>
                  <a:gd name="connsiteY16" fmla="*/ 1625268 h 1647175"/>
                  <a:gd name="connsiteX17" fmla="*/ 1424347 w 1515194"/>
                  <a:gd name="connsiteY17" fmla="*/ 1042338 h 1647175"/>
                  <a:gd name="connsiteX18" fmla="*/ 1511025 w 1515194"/>
                  <a:gd name="connsiteY18" fmla="*/ 914703 h 1647175"/>
                  <a:gd name="connsiteX19" fmla="*/ 1443397 w 1515194"/>
                  <a:gd name="connsiteY19" fmla="*/ 775638 h 1647175"/>
                  <a:gd name="connsiteX20" fmla="*/ 340402 w 1515194"/>
                  <a:gd name="connsiteY20" fmla="*/ 31736 h 1647175"/>
                  <a:gd name="connsiteX21" fmla="*/ 253725 w 1515194"/>
                  <a:gd name="connsiteY21" fmla="*/ 5066 h 164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15194" h="1647175">
                    <a:moveTo>
                      <a:pt x="160380" y="1647176"/>
                    </a:moveTo>
                    <a:cubicBezTo>
                      <a:pt x="128947" y="1647176"/>
                      <a:pt x="98467" y="1637651"/>
                      <a:pt x="70845" y="1619553"/>
                    </a:cubicBezTo>
                    <a:cubicBezTo>
                      <a:pt x="23220" y="1587168"/>
                      <a:pt x="-3450" y="1533828"/>
                      <a:pt x="360" y="1475726"/>
                    </a:cubicBezTo>
                    <a:lnTo>
                      <a:pt x="92752" y="148893"/>
                    </a:lnTo>
                    <a:cubicBezTo>
                      <a:pt x="96562" y="90791"/>
                      <a:pt x="129900" y="41261"/>
                      <a:pt x="182287" y="16496"/>
                    </a:cubicBezTo>
                    <a:cubicBezTo>
                      <a:pt x="234675" y="-9222"/>
                      <a:pt x="293730" y="-4459"/>
                      <a:pt x="341355" y="27926"/>
                    </a:cubicBezTo>
                    <a:lnTo>
                      <a:pt x="1444350" y="771828"/>
                    </a:lnTo>
                    <a:cubicBezTo>
                      <a:pt x="1491975" y="804213"/>
                      <a:pt x="1518645" y="857553"/>
                      <a:pt x="1514835" y="915656"/>
                    </a:cubicBezTo>
                    <a:cubicBezTo>
                      <a:pt x="1511025" y="973758"/>
                      <a:pt x="1477687" y="1023288"/>
                      <a:pt x="1425300" y="1048053"/>
                    </a:cubicBezTo>
                    <a:lnTo>
                      <a:pt x="230865" y="1630983"/>
                    </a:lnTo>
                    <a:cubicBezTo>
                      <a:pt x="208005" y="1641461"/>
                      <a:pt x="184192" y="1647176"/>
                      <a:pt x="160380" y="1647176"/>
                    </a:cubicBezTo>
                    <a:close/>
                    <a:moveTo>
                      <a:pt x="253725" y="5066"/>
                    </a:moveTo>
                    <a:cubicBezTo>
                      <a:pt x="230865" y="5066"/>
                      <a:pt x="208005" y="10781"/>
                      <a:pt x="186097" y="21258"/>
                    </a:cubicBezTo>
                    <a:cubicBezTo>
                      <a:pt x="135615" y="46023"/>
                      <a:pt x="103230" y="93648"/>
                      <a:pt x="99420" y="148893"/>
                    </a:cubicBezTo>
                    <a:lnTo>
                      <a:pt x="7027" y="1475726"/>
                    </a:lnTo>
                    <a:cubicBezTo>
                      <a:pt x="3217" y="1530971"/>
                      <a:pt x="27982" y="1583358"/>
                      <a:pt x="74655" y="1614791"/>
                    </a:cubicBezTo>
                    <a:cubicBezTo>
                      <a:pt x="121327" y="1646223"/>
                      <a:pt x="178477" y="1650033"/>
                      <a:pt x="228960" y="1625268"/>
                    </a:cubicBezTo>
                    <a:lnTo>
                      <a:pt x="1424347" y="1042338"/>
                    </a:lnTo>
                    <a:cubicBezTo>
                      <a:pt x="1474830" y="1017573"/>
                      <a:pt x="1507215" y="969948"/>
                      <a:pt x="1511025" y="914703"/>
                    </a:cubicBezTo>
                    <a:cubicBezTo>
                      <a:pt x="1514835" y="859458"/>
                      <a:pt x="1490070" y="807071"/>
                      <a:pt x="1443397" y="775638"/>
                    </a:cubicBezTo>
                    <a:lnTo>
                      <a:pt x="340402" y="31736"/>
                    </a:lnTo>
                    <a:cubicBezTo>
                      <a:pt x="313732" y="14591"/>
                      <a:pt x="284205" y="5066"/>
                      <a:pt x="253725" y="5066"/>
                    </a:cubicBezTo>
                    <a:close/>
                  </a:path>
                </a:pathLst>
              </a:custGeom>
              <a:grpFill/>
              <a:ln w="9525" cap="flat">
                <a:noFill/>
                <a:prstDash val="solid"/>
                <a:miter/>
              </a:ln>
            </p:spPr>
            <p:txBody>
              <a:bodyPr rtlCol="0" anchor="ctr"/>
              <a:lstStyle/>
              <a:p>
                <a:endParaRPr lang="en-US" sz="1730"/>
              </a:p>
            </p:txBody>
          </p:sp>
          <p:sp>
            <p:nvSpPr>
              <p:cNvPr id="58" name="Freeform: Shape 57">
                <a:extLst>
                  <a:ext uri="{FF2B5EF4-FFF2-40B4-BE49-F238E27FC236}">
                    <a16:creationId xmlns:a16="http://schemas.microsoft.com/office/drawing/2014/main" id="{5A06D381-5E3A-45E2-943A-D8A9CD6DDB02}"/>
                  </a:ext>
                </a:extLst>
              </p:cNvPr>
              <p:cNvSpPr/>
              <p:nvPr/>
            </p:nvSpPr>
            <p:spPr>
              <a:xfrm>
                <a:off x="5267647" y="2501714"/>
                <a:ext cx="1640193" cy="1544187"/>
              </a:xfrm>
              <a:custGeom>
                <a:avLst/>
                <a:gdLst>
                  <a:gd name="connsiteX0" fmla="*/ 159062 w 1640193"/>
                  <a:gd name="connsiteY0" fmla="*/ 1544188 h 1544187"/>
                  <a:gd name="connsiteX1" fmla="*/ 32379 w 1640193"/>
                  <a:gd name="connsiteY1" fmla="*/ 1480370 h 1544187"/>
                  <a:gd name="connsiteX2" fmla="*/ 13329 w 1640193"/>
                  <a:gd name="connsiteY2" fmla="*/ 1321303 h 1544187"/>
                  <a:gd name="connsiteX3" fmla="*/ 532442 w 1640193"/>
                  <a:gd name="connsiteY3" fmla="*/ 97340 h 1544187"/>
                  <a:gd name="connsiteX4" fmla="*/ 660077 w 1640193"/>
                  <a:gd name="connsiteY4" fmla="*/ 1138 h 1544187"/>
                  <a:gd name="connsiteX5" fmla="*/ 806762 w 1640193"/>
                  <a:gd name="connsiteY5" fmla="*/ 64003 h 1544187"/>
                  <a:gd name="connsiteX6" fmla="*/ 1607814 w 1640193"/>
                  <a:gd name="connsiteY6" fmla="*/ 1126040 h 1544187"/>
                  <a:gd name="connsiteX7" fmla="*/ 1626864 w 1640193"/>
                  <a:gd name="connsiteY7" fmla="*/ 1285108 h 1544187"/>
                  <a:gd name="connsiteX8" fmla="*/ 1499229 w 1640193"/>
                  <a:gd name="connsiteY8" fmla="*/ 1381310 h 1544187"/>
                  <a:gd name="connsiteX9" fmla="*/ 179064 w 1640193"/>
                  <a:gd name="connsiteY9" fmla="*/ 1543235 h 1544187"/>
                  <a:gd name="connsiteX10" fmla="*/ 159062 w 1640193"/>
                  <a:gd name="connsiteY10" fmla="*/ 1544188 h 1544187"/>
                  <a:gd name="connsiteX11" fmla="*/ 680079 w 1640193"/>
                  <a:gd name="connsiteY11" fmla="*/ 4948 h 1544187"/>
                  <a:gd name="connsiteX12" fmla="*/ 661029 w 1640193"/>
                  <a:gd name="connsiteY12" fmla="*/ 5900 h 1544187"/>
                  <a:gd name="connsiteX13" fmla="*/ 538157 w 1640193"/>
                  <a:gd name="connsiteY13" fmla="*/ 99245 h 1544187"/>
                  <a:gd name="connsiteX14" fmla="*/ 18092 w 1640193"/>
                  <a:gd name="connsiteY14" fmla="*/ 1324160 h 1544187"/>
                  <a:gd name="connsiteX15" fmla="*/ 37142 w 1640193"/>
                  <a:gd name="connsiteY15" fmla="*/ 1477513 h 1544187"/>
                  <a:gd name="connsiteX16" fmla="*/ 179064 w 1640193"/>
                  <a:gd name="connsiteY16" fmla="*/ 1537520 h 1544187"/>
                  <a:gd name="connsiteX17" fmla="*/ 1499229 w 1640193"/>
                  <a:gd name="connsiteY17" fmla="*/ 1375595 h 1544187"/>
                  <a:gd name="connsiteX18" fmla="*/ 1622102 w 1640193"/>
                  <a:gd name="connsiteY18" fmla="*/ 1282250 h 1544187"/>
                  <a:gd name="connsiteX19" fmla="*/ 1603052 w 1640193"/>
                  <a:gd name="connsiteY19" fmla="*/ 1128898 h 1544187"/>
                  <a:gd name="connsiteX20" fmla="*/ 802952 w 1640193"/>
                  <a:gd name="connsiteY20" fmla="*/ 66860 h 1544187"/>
                  <a:gd name="connsiteX21" fmla="*/ 680079 w 1640193"/>
                  <a:gd name="connsiteY21" fmla="*/ 4948 h 1544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40193" h="1544187">
                    <a:moveTo>
                      <a:pt x="159062" y="1544188"/>
                    </a:moveTo>
                    <a:cubicBezTo>
                      <a:pt x="109532" y="1544188"/>
                      <a:pt x="62859" y="1521328"/>
                      <a:pt x="32379" y="1480370"/>
                    </a:cubicBezTo>
                    <a:cubicBezTo>
                      <a:pt x="-2863" y="1434650"/>
                      <a:pt x="-9531" y="1374643"/>
                      <a:pt x="13329" y="1321303"/>
                    </a:cubicBezTo>
                    <a:lnTo>
                      <a:pt x="532442" y="97340"/>
                    </a:lnTo>
                    <a:cubicBezTo>
                      <a:pt x="555302" y="44000"/>
                      <a:pt x="602927" y="7805"/>
                      <a:pt x="660077" y="1138"/>
                    </a:cubicBezTo>
                    <a:cubicBezTo>
                      <a:pt x="717227" y="-5530"/>
                      <a:pt x="772472" y="17330"/>
                      <a:pt x="806762" y="64003"/>
                    </a:cubicBezTo>
                    <a:lnTo>
                      <a:pt x="1607814" y="1126040"/>
                    </a:lnTo>
                    <a:cubicBezTo>
                      <a:pt x="1643057" y="1171760"/>
                      <a:pt x="1649724" y="1231768"/>
                      <a:pt x="1626864" y="1285108"/>
                    </a:cubicBezTo>
                    <a:cubicBezTo>
                      <a:pt x="1604004" y="1338448"/>
                      <a:pt x="1556379" y="1374643"/>
                      <a:pt x="1499229" y="1381310"/>
                    </a:cubicBezTo>
                    <a:lnTo>
                      <a:pt x="179064" y="1543235"/>
                    </a:lnTo>
                    <a:cubicBezTo>
                      <a:pt x="172397" y="1544188"/>
                      <a:pt x="165729" y="1544188"/>
                      <a:pt x="159062" y="1544188"/>
                    </a:cubicBezTo>
                    <a:close/>
                    <a:moveTo>
                      <a:pt x="680079" y="4948"/>
                    </a:moveTo>
                    <a:cubicBezTo>
                      <a:pt x="673412" y="4948"/>
                      <a:pt x="666744" y="4948"/>
                      <a:pt x="661029" y="5900"/>
                    </a:cubicBezTo>
                    <a:cubicBezTo>
                      <a:pt x="605784" y="12568"/>
                      <a:pt x="559112" y="47810"/>
                      <a:pt x="538157" y="99245"/>
                    </a:cubicBezTo>
                    <a:lnTo>
                      <a:pt x="18092" y="1324160"/>
                    </a:lnTo>
                    <a:cubicBezTo>
                      <a:pt x="-3816" y="1375595"/>
                      <a:pt x="2852" y="1432745"/>
                      <a:pt x="37142" y="1477513"/>
                    </a:cubicBezTo>
                    <a:cubicBezTo>
                      <a:pt x="70479" y="1522280"/>
                      <a:pt x="123819" y="1544188"/>
                      <a:pt x="179064" y="1537520"/>
                    </a:cubicBezTo>
                    <a:lnTo>
                      <a:pt x="1499229" y="1375595"/>
                    </a:lnTo>
                    <a:cubicBezTo>
                      <a:pt x="1554474" y="1368928"/>
                      <a:pt x="1601147" y="1333685"/>
                      <a:pt x="1622102" y="1282250"/>
                    </a:cubicBezTo>
                    <a:cubicBezTo>
                      <a:pt x="1644009" y="1230815"/>
                      <a:pt x="1637342" y="1173665"/>
                      <a:pt x="1603052" y="1128898"/>
                    </a:cubicBezTo>
                    <a:lnTo>
                      <a:pt x="802952" y="66860"/>
                    </a:lnTo>
                    <a:cubicBezTo>
                      <a:pt x="773424" y="27808"/>
                      <a:pt x="728657" y="4948"/>
                      <a:pt x="680079" y="4948"/>
                    </a:cubicBezTo>
                    <a:close/>
                  </a:path>
                </a:pathLst>
              </a:custGeom>
              <a:grpFill/>
              <a:ln w="9525" cap="flat">
                <a:noFill/>
                <a:prstDash val="solid"/>
                <a:miter/>
              </a:ln>
            </p:spPr>
            <p:txBody>
              <a:bodyPr rtlCol="0" anchor="ctr"/>
              <a:lstStyle/>
              <a:p>
                <a:endParaRPr lang="en-US" sz="1730"/>
              </a:p>
            </p:txBody>
          </p:sp>
          <p:sp>
            <p:nvSpPr>
              <p:cNvPr id="59" name="Freeform: Shape 58">
                <a:extLst>
                  <a:ext uri="{FF2B5EF4-FFF2-40B4-BE49-F238E27FC236}">
                    <a16:creationId xmlns:a16="http://schemas.microsoft.com/office/drawing/2014/main" id="{6A50715D-06C2-4A50-B805-7C779755D7AD}"/>
                  </a:ext>
                </a:extLst>
              </p:cNvPr>
              <p:cNvSpPr/>
              <p:nvPr/>
            </p:nvSpPr>
            <p:spPr>
              <a:xfrm>
                <a:off x="5184232" y="2459493"/>
                <a:ext cx="1623190" cy="1584503"/>
              </a:xfrm>
              <a:custGeom>
                <a:avLst/>
                <a:gdLst>
                  <a:gd name="connsiteX0" fmla="*/ 1462629 w 1623190"/>
                  <a:gd name="connsiteY0" fmla="*/ 1584504 h 1584503"/>
                  <a:gd name="connsiteX1" fmla="*/ 1428339 w 1623190"/>
                  <a:gd name="connsiteY1" fmla="*/ 1580694 h 1584503"/>
                  <a:gd name="connsiteX2" fmla="*/ 127224 w 1623190"/>
                  <a:gd name="connsiteY2" fmla="*/ 1304469 h 1584503"/>
                  <a:gd name="connsiteX3" fmla="*/ 8162 w 1623190"/>
                  <a:gd name="connsiteY3" fmla="*/ 1197789 h 1584503"/>
                  <a:gd name="connsiteX4" fmla="*/ 41499 w 1623190"/>
                  <a:gd name="connsiteY4" fmla="*/ 1041579 h 1584503"/>
                  <a:gd name="connsiteX5" fmla="*/ 932087 w 1623190"/>
                  <a:gd name="connsiteY5" fmla="*/ 52884 h 1584503"/>
                  <a:gd name="connsiteX6" fmla="*/ 1084487 w 1623190"/>
                  <a:gd name="connsiteY6" fmla="*/ 3354 h 1584503"/>
                  <a:gd name="connsiteX7" fmla="*/ 1203549 w 1623190"/>
                  <a:gd name="connsiteY7" fmla="*/ 110034 h 1584503"/>
                  <a:gd name="connsiteX8" fmla="*/ 1615029 w 1623190"/>
                  <a:gd name="connsiteY8" fmla="*/ 1374954 h 1584503"/>
                  <a:gd name="connsiteX9" fmla="*/ 1581692 w 1623190"/>
                  <a:gd name="connsiteY9" fmla="*/ 1531164 h 1584503"/>
                  <a:gd name="connsiteX10" fmla="*/ 1462629 w 1623190"/>
                  <a:gd name="connsiteY10" fmla="*/ 1584504 h 1584503"/>
                  <a:gd name="connsiteX11" fmla="*/ 1050197 w 1623190"/>
                  <a:gd name="connsiteY11" fmla="*/ 5259 h 1584503"/>
                  <a:gd name="connsiteX12" fmla="*/ 935897 w 1623190"/>
                  <a:gd name="connsiteY12" fmla="*/ 56694 h 1584503"/>
                  <a:gd name="connsiteX13" fmla="*/ 45309 w 1623190"/>
                  <a:gd name="connsiteY13" fmla="*/ 1044436 h 1584503"/>
                  <a:gd name="connsiteX14" fmla="*/ 12924 w 1623190"/>
                  <a:gd name="connsiteY14" fmla="*/ 1194931 h 1584503"/>
                  <a:gd name="connsiteX15" fmla="*/ 127224 w 1623190"/>
                  <a:gd name="connsiteY15" fmla="*/ 1297801 h 1584503"/>
                  <a:gd name="connsiteX16" fmla="*/ 1428339 w 1623190"/>
                  <a:gd name="connsiteY16" fmla="*/ 1574026 h 1584503"/>
                  <a:gd name="connsiteX17" fmla="*/ 1575024 w 1623190"/>
                  <a:gd name="connsiteY17" fmla="*/ 1526401 h 1584503"/>
                  <a:gd name="connsiteX18" fmla="*/ 1607409 w 1623190"/>
                  <a:gd name="connsiteY18" fmla="*/ 1375906 h 1584503"/>
                  <a:gd name="connsiteX19" fmla="*/ 1197834 w 1623190"/>
                  <a:gd name="connsiteY19" fmla="*/ 111939 h 1584503"/>
                  <a:gd name="connsiteX20" fmla="*/ 1083534 w 1623190"/>
                  <a:gd name="connsiteY20" fmla="*/ 9069 h 1584503"/>
                  <a:gd name="connsiteX21" fmla="*/ 1050197 w 1623190"/>
                  <a:gd name="connsiteY21" fmla="*/ 5259 h 158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23190" h="1584503">
                    <a:moveTo>
                      <a:pt x="1462629" y="1584504"/>
                    </a:moveTo>
                    <a:cubicBezTo>
                      <a:pt x="1451199" y="1584504"/>
                      <a:pt x="1439769" y="1583551"/>
                      <a:pt x="1428339" y="1580694"/>
                    </a:cubicBezTo>
                    <a:lnTo>
                      <a:pt x="127224" y="1304469"/>
                    </a:lnTo>
                    <a:cubicBezTo>
                      <a:pt x="71027" y="1292086"/>
                      <a:pt x="26259" y="1252081"/>
                      <a:pt x="8162" y="1197789"/>
                    </a:cubicBezTo>
                    <a:cubicBezTo>
                      <a:pt x="-9936" y="1142544"/>
                      <a:pt x="2447" y="1084441"/>
                      <a:pt x="41499" y="1041579"/>
                    </a:cubicBezTo>
                    <a:lnTo>
                      <a:pt x="932087" y="52884"/>
                    </a:lnTo>
                    <a:cubicBezTo>
                      <a:pt x="971139" y="10021"/>
                      <a:pt x="1027337" y="-8076"/>
                      <a:pt x="1084487" y="3354"/>
                    </a:cubicBezTo>
                    <a:cubicBezTo>
                      <a:pt x="1140684" y="15736"/>
                      <a:pt x="1185452" y="55741"/>
                      <a:pt x="1203549" y="110034"/>
                    </a:cubicBezTo>
                    <a:lnTo>
                      <a:pt x="1615029" y="1374954"/>
                    </a:lnTo>
                    <a:cubicBezTo>
                      <a:pt x="1633127" y="1430199"/>
                      <a:pt x="1620744" y="1488301"/>
                      <a:pt x="1581692" y="1531164"/>
                    </a:cubicBezTo>
                    <a:cubicBezTo>
                      <a:pt x="1549307" y="1566406"/>
                      <a:pt x="1507397" y="1584504"/>
                      <a:pt x="1462629" y="1584504"/>
                    </a:cubicBezTo>
                    <a:close/>
                    <a:moveTo>
                      <a:pt x="1050197" y="5259"/>
                    </a:moveTo>
                    <a:cubicBezTo>
                      <a:pt x="1007334" y="5259"/>
                      <a:pt x="966377" y="23356"/>
                      <a:pt x="935897" y="56694"/>
                    </a:cubicBezTo>
                    <a:lnTo>
                      <a:pt x="45309" y="1044436"/>
                    </a:lnTo>
                    <a:cubicBezTo>
                      <a:pt x="8162" y="1086346"/>
                      <a:pt x="-4221" y="1142544"/>
                      <a:pt x="12924" y="1194931"/>
                    </a:cubicBezTo>
                    <a:cubicBezTo>
                      <a:pt x="30069" y="1248271"/>
                      <a:pt x="72932" y="1286371"/>
                      <a:pt x="127224" y="1297801"/>
                    </a:cubicBezTo>
                    <a:lnTo>
                      <a:pt x="1428339" y="1574026"/>
                    </a:lnTo>
                    <a:cubicBezTo>
                      <a:pt x="1482632" y="1585456"/>
                      <a:pt x="1537877" y="1567359"/>
                      <a:pt x="1575024" y="1526401"/>
                    </a:cubicBezTo>
                    <a:cubicBezTo>
                      <a:pt x="1612172" y="1484491"/>
                      <a:pt x="1624554" y="1428294"/>
                      <a:pt x="1607409" y="1375906"/>
                    </a:cubicBezTo>
                    <a:lnTo>
                      <a:pt x="1197834" y="111939"/>
                    </a:lnTo>
                    <a:cubicBezTo>
                      <a:pt x="1180689" y="58599"/>
                      <a:pt x="1137827" y="20499"/>
                      <a:pt x="1083534" y="9069"/>
                    </a:cubicBezTo>
                    <a:cubicBezTo>
                      <a:pt x="1072104" y="6211"/>
                      <a:pt x="1060674" y="5259"/>
                      <a:pt x="1050197" y="5259"/>
                    </a:cubicBezTo>
                    <a:close/>
                  </a:path>
                </a:pathLst>
              </a:custGeom>
              <a:grpFill/>
              <a:ln w="9525" cap="flat">
                <a:noFill/>
                <a:prstDash val="solid"/>
                <a:miter/>
              </a:ln>
            </p:spPr>
            <p:txBody>
              <a:bodyPr rtlCol="0" anchor="ctr"/>
              <a:lstStyle/>
              <a:p>
                <a:endParaRPr lang="en-US" sz="1730"/>
              </a:p>
            </p:txBody>
          </p:sp>
          <p:sp>
            <p:nvSpPr>
              <p:cNvPr id="60" name="Freeform: Shape 59">
                <a:extLst>
                  <a:ext uri="{FF2B5EF4-FFF2-40B4-BE49-F238E27FC236}">
                    <a16:creationId xmlns:a16="http://schemas.microsoft.com/office/drawing/2014/main" id="{76CB3FBA-91B0-4DCE-AC92-F9A18FF4D65A}"/>
                  </a:ext>
                </a:extLst>
              </p:cNvPr>
              <p:cNvSpPr/>
              <p:nvPr/>
            </p:nvSpPr>
            <p:spPr>
              <a:xfrm>
                <a:off x="5197133" y="2512353"/>
                <a:ext cx="1483088" cy="1650706"/>
              </a:xfrm>
              <a:custGeom>
                <a:avLst/>
                <a:gdLst>
                  <a:gd name="connsiteX0" fmla="*/ 1300186 w 1483088"/>
                  <a:gd name="connsiteY0" fmla="*/ 1650706 h 1650706"/>
                  <a:gd name="connsiteX1" fmla="*/ 1218271 w 1483088"/>
                  <a:gd name="connsiteY1" fmla="*/ 1627846 h 1650706"/>
                  <a:gd name="connsiteX2" fmla="*/ 77176 w 1483088"/>
                  <a:gd name="connsiteY2" fmla="*/ 942046 h 1650706"/>
                  <a:gd name="connsiteX3" fmla="*/ 23 w 1483088"/>
                  <a:gd name="connsiteY3" fmla="*/ 802029 h 1650706"/>
                  <a:gd name="connsiteX4" fmla="*/ 81938 w 1483088"/>
                  <a:gd name="connsiteY4" fmla="*/ 664869 h 1650706"/>
                  <a:gd name="connsiteX5" fmla="*/ 1245893 w 1483088"/>
                  <a:gd name="connsiteY5" fmla="*/ 20026 h 1650706"/>
                  <a:gd name="connsiteX6" fmla="*/ 1405913 w 1483088"/>
                  <a:gd name="connsiteY6" fmla="*/ 22884 h 1650706"/>
                  <a:gd name="connsiteX7" fmla="*/ 1483066 w 1483088"/>
                  <a:gd name="connsiteY7" fmla="*/ 162901 h 1650706"/>
                  <a:gd name="connsiteX8" fmla="*/ 1460206 w 1483088"/>
                  <a:gd name="connsiteY8" fmla="*/ 1493544 h 1650706"/>
                  <a:gd name="connsiteX9" fmla="*/ 1378291 w 1483088"/>
                  <a:gd name="connsiteY9" fmla="*/ 1630704 h 1650706"/>
                  <a:gd name="connsiteX10" fmla="*/ 1300186 w 1483088"/>
                  <a:gd name="connsiteY10" fmla="*/ 1650706 h 1650706"/>
                  <a:gd name="connsiteX11" fmla="*/ 1323046 w 1483088"/>
                  <a:gd name="connsiteY11" fmla="*/ 5739 h 1650706"/>
                  <a:gd name="connsiteX12" fmla="*/ 1247798 w 1483088"/>
                  <a:gd name="connsiteY12" fmla="*/ 25741 h 1650706"/>
                  <a:gd name="connsiteX13" fmla="*/ 84796 w 1483088"/>
                  <a:gd name="connsiteY13" fmla="*/ 669631 h 1650706"/>
                  <a:gd name="connsiteX14" fmla="*/ 5738 w 1483088"/>
                  <a:gd name="connsiteY14" fmla="*/ 802029 h 1650706"/>
                  <a:gd name="connsiteX15" fmla="*/ 80033 w 1483088"/>
                  <a:gd name="connsiteY15" fmla="*/ 937284 h 1650706"/>
                  <a:gd name="connsiteX16" fmla="*/ 1220176 w 1483088"/>
                  <a:gd name="connsiteY16" fmla="*/ 1622131 h 1650706"/>
                  <a:gd name="connsiteX17" fmla="*/ 1374481 w 1483088"/>
                  <a:gd name="connsiteY17" fmla="*/ 1624989 h 1650706"/>
                  <a:gd name="connsiteX18" fmla="*/ 1453538 w 1483088"/>
                  <a:gd name="connsiteY18" fmla="*/ 1492591 h 1650706"/>
                  <a:gd name="connsiteX19" fmla="*/ 1456396 w 1483088"/>
                  <a:gd name="connsiteY19" fmla="*/ 1492591 h 1650706"/>
                  <a:gd name="connsiteX20" fmla="*/ 1453538 w 1483088"/>
                  <a:gd name="connsiteY20" fmla="*/ 1492591 h 1650706"/>
                  <a:gd name="connsiteX21" fmla="*/ 1476398 w 1483088"/>
                  <a:gd name="connsiteY21" fmla="*/ 161949 h 1650706"/>
                  <a:gd name="connsiteX22" fmla="*/ 1401151 w 1483088"/>
                  <a:gd name="connsiteY22" fmla="*/ 26694 h 1650706"/>
                  <a:gd name="connsiteX23" fmla="*/ 1323046 w 1483088"/>
                  <a:gd name="connsiteY23" fmla="*/ 5739 h 1650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83088" h="1650706">
                    <a:moveTo>
                      <a:pt x="1300186" y="1650706"/>
                    </a:moveTo>
                    <a:cubicBezTo>
                      <a:pt x="1271611" y="1650706"/>
                      <a:pt x="1243036" y="1643086"/>
                      <a:pt x="1218271" y="1627846"/>
                    </a:cubicBezTo>
                    <a:lnTo>
                      <a:pt x="77176" y="942046"/>
                    </a:lnTo>
                    <a:cubicBezTo>
                      <a:pt x="27646" y="912519"/>
                      <a:pt x="-929" y="860131"/>
                      <a:pt x="23" y="802029"/>
                    </a:cubicBezTo>
                    <a:cubicBezTo>
                      <a:pt x="976" y="743926"/>
                      <a:pt x="31456" y="693444"/>
                      <a:pt x="81938" y="664869"/>
                    </a:cubicBezTo>
                    <a:lnTo>
                      <a:pt x="1245893" y="20026"/>
                    </a:lnTo>
                    <a:cubicBezTo>
                      <a:pt x="1296376" y="-7596"/>
                      <a:pt x="1356383" y="-6644"/>
                      <a:pt x="1405913" y="22884"/>
                    </a:cubicBezTo>
                    <a:cubicBezTo>
                      <a:pt x="1455443" y="52411"/>
                      <a:pt x="1484018" y="104799"/>
                      <a:pt x="1483066" y="162901"/>
                    </a:cubicBezTo>
                    <a:lnTo>
                      <a:pt x="1460206" y="1493544"/>
                    </a:lnTo>
                    <a:cubicBezTo>
                      <a:pt x="1459253" y="1551646"/>
                      <a:pt x="1428773" y="1602129"/>
                      <a:pt x="1378291" y="1630704"/>
                    </a:cubicBezTo>
                    <a:cubicBezTo>
                      <a:pt x="1353526" y="1644039"/>
                      <a:pt x="1326856" y="1650706"/>
                      <a:pt x="1300186" y="1650706"/>
                    </a:cubicBezTo>
                    <a:close/>
                    <a:moveTo>
                      <a:pt x="1323046" y="5739"/>
                    </a:moveTo>
                    <a:cubicBezTo>
                      <a:pt x="1297328" y="5739"/>
                      <a:pt x="1271611" y="12406"/>
                      <a:pt x="1247798" y="25741"/>
                    </a:cubicBezTo>
                    <a:lnTo>
                      <a:pt x="84796" y="669631"/>
                    </a:lnTo>
                    <a:cubicBezTo>
                      <a:pt x="36218" y="696301"/>
                      <a:pt x="6691" y="745831"/>
                      <a:pt x="5738" y="802029"/>
                    </a:cubicBezTo>
                    <a:cubicBezTo>
                      <a:pt x="4786" y="858226"/>
                      <a:pt x="32408" y="908709"/>
                      <a:pt x="80033" y="937284"/>
                    </a:cubicBezTo>
                    <a:lnTo>
                      <a:pt x="1220176" y="1622131"/>
                    </a:lnTo>
                    <a:cubicBezTo>
                      <a:pt x="1267801" y="1650706"/>
                      <a:pt x="1325903" y="1651659"/>
                      <a:pt x="1374481" y="1624989"/>
                    </a:cubicBezTo>
                    <a:cubicBezTo>
                      <a:pt x="1423058" y="1598319"/>
                      <a:pt x="1452586" y="1548789"/>
                      <a:pt x="1453538" y="1492591"/>
                    </a:cubicBezTo>
                    <a:lnTo>
                      <a:pt x="1456396" y="1492591"/>
                    </a:lnTo>
                    <a:lnTo>
                      <a:pt x="1453538" y="1492591"/>
                    </a:lnTo>
                    <a:lnTo>
                      <a:pt x="1476398" y="161949"/>
                    </a:lnTo>
                    <a:cubicBezTo>
                      <a:pt x="1477351" y="105751"/>
                      <a:pt x="1449728" y="55269"/>
                      <a:pt x="1401151" y="26694"/>
                    </a:cubicBezTo>
                    <a:cubicBezTo>
                      <a:pt x="1378291" y="13359"/>
                      <a:pt x="1350668" y="5739"/>
                      <a:pt x="1323046" y="5739"/>
                    </a:cubicBezTo>
                    <a:close/>
                  </a:path>
                </a:pathLst>
              </a:custGeom>
              <a:grpFill/>
              <a:ln w="9525" cap="flat">
                <a:noFill/>
                <a:prstDash val="solid"/>
                <a:miter/>
              </a:ln>
            </p:spPr>
            <p:txBody>
              <a:bodyPr rtlCol="0" anchor="ctr"/>
              <a:lstStyle/>
              <a:p>
                <a:endParaRPr lang="en-US" sz="1730"/>
              </a:p>
            </p:txBody>
          </p:sp>
          <p:sp>
            <p:nvSpPr>
              <p:cNvPr id="61" name="Freeform: Shape 60">
                <a:extLst>
                  <a:ext uri="{FF2B5EF4-FFF2-40B4-BE49-F238E27FC236}">
                    <a16:creationId xmlns:a16="http://schemas.microsoft.com/office/drawing/2014/main" id="{22045ED4-534F-4B15-8795-D2C7547978FE}"/>
                  </a:ext>
                </a:extLst>
              </p:cNvPr>
              <p:cNvSpPr/>
              <p:nvPr/>
            </p:nvSpPr>
            <p:spPr>
              <a:xfrm>
                <a:off x="5302425" y="2655449"/>
                <a:ext cx="1631597" cy="1570475"/>
              </a:xfrm>
              <a:custGeom>
                <a:avLst/>
                <a:gdLst>
                  <a:gd name="connsiteX0" fmla="*/ 1014871 w 1631597"/>
                  <a:gd name="connsiteY0" fmla="*/ 1570476 h 1570475"/>
                  <a:gd name="connsiteX1" fmla="*/ 892951 w 1631597"/>
                  <a:gd name="connsiteY1" fmla="*/ 1513326 h 1570475"/>
                  <a:gd name="connsiteX2" fmla="*/ 37606 w 1631597"/>
                  <a:gd name="connsiteY2" fmla="*/ 494151 h 1570475"/>
                  <a:gd name="connsiteX3" fmla="*/ 9984 w 1631597"/>
                  <a:gd name="connsiteY3" fmla="*/ 336988 h 1570475"/>
                  <a:gd name="connsiteX4" fmla="*/ 132856 w 1631597"/>
                  <a:gd name="connsiteY4" fmla="*/ 234118 h 1570475"/>
                  <a:gd name="connsiteX5" fmla="*/ 1443496 w 1631597"/>
                  <a:gd name="connsiteY5" fmla="*/ 2660 h 1570475"/>
                  <a:gd name="connsiteX6" fmla="*/ 1593991 w 1631597"/>
                  <a:gd name="connsiteY6" fmla="*/ 56953 h 1570475"/>
                  <a:gd name="connsiteX7" fmla="*/ 1621614 w 1631597"/>
                  <a:gd name="connsiteY7" fmla="*/ 214115 h 1570475"/>
                  <a:gd name="connsiteX8" fmla="*/ 1166319 w 1631597"/>
                  <a:gd name="connsiteY8" fmla="*/ 1464748 h 1570475"/>
                  <a:gd name="connsiteX9" fmla="*/ 1043446 w 1631597"/>
                  <a:gd name="connsiteY9" fmla="*/ 1567618 h 1570475"/>
                  <a:gd name="connsiteX10" fmla="*/ 1014871 w 1631597"/>
                  <a:gd name="connsiteY10" fmla="*/ 1570476 h 1570475"/>
                  <a:gd name="connsiteX11" fmla="*/ 1471119 w 1631597"/>
                  <a:gd name="connsiteY11" fmla="*/ 6470 h 1570475"/>
                  <a:gd name="connsiteX12" fmla="*/ 1443496 w 1631597"/>
                  <a:gd name="connsiteY12" fmla="*/ 9328 h 1570475"/>
                  <a:gd name="connsiteX13" fmla="*/ 133809 w 1631597"/>
                  <a:gd name="connsiteY13" fmla="*/ 239833 h 1570475"/>
                  <a:gd name="connsiteX14" fmla="*/ 15699 w 1631597"/>
                  <a:gd name="connsiteY14" fmla="*/ 338893 h 1570475"/>
                  <a:gd name="connsiteX15" fmla="*/ 42369 w 1631597"/>
                  <a:gd name="connsiteY15" fmla="*/ 491293 h 1570475"/>
                  <a:gd name="connsiteX16" fmla="*/ 897714 w 1631597"/>
                  <a:gd name="connsiteY16" fmla="*/ 1510468 h 1570475"/>
                  <a:gd name="connsiteX17" fmla="*/ 1042494 w 1631597"/>
                  <a:gd name="connsiteY17" fmla="*/ 1562856 h 1570475"/>
                  <a:gd name="connsiteX18" fmla="*/ 1160604 w 1631597"/>
                  <a:gd name="connsiteY18" fmla="*/ 1463796 h 1570475"/>
                  <a:gd name="connsiteX19" fmla="*/ 1163461 w 1631597"/>
                  <a:gd name="connsiteY19" fmla="*/ 1464748 h 1570475"/>
                  <a:gd name="connsiteX20" fmla="*/ 1160604 w 1631597"/>
                  <a:gd name="connsiteY20" fmla="*/ 1463796 h 1570475"/>
                  <a:gd name="connsiteX21" fmla="*/ 1615899 w 1631597"/>
                  <a:gd name="connsiteY21" fmla="*/ 213163 h 1570475"/>
                  <a:gd name="connsiteX22" fmla="*/ 1589229 w 1631597"/>
                  <a:gd name="connsiteY22" fmla="*/ 60763 h 1570475"/>
                  <a:gd name="connsiteX23" fmla="*/ 1471119 w 1631597"/>
                  <a:gd name="connsiteY23" fmla="*/ 6470 h 1570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31597" h="1570475">
                    <a:moveTo>
                      <a:pt x="1014871" y="1570476"/>
                    </a:moveTo>
                    <a:cubicBezTo>
                      <a:pt x="968199" y="1570476"/>
                      <a:pt x="924384" y="1550473"/>
                      <a:pt x="892951" y="1513326"/>
                    </a:cubicBezTo>
                    <a:lnTo>
                      <a:pt x="37606" y="494151"/>
                    </a:lnTo>
                    <a:cubicBezTo>
                      <a:pt x="459" y="450336"/>
                      <a:pt x="-10019" y="391281"/>
                      <a:pt x="9984" y="336988"/>
                    </a:cubicBezTo>
                    <a:cubicBezTo>
                      <a:pt x="29986" y="282695"/>
                      <a:pt x="75706" y="244595"/>
                      <a:pt x="132856" y="234118"/>
                    </a:cubicBezTo>
                    <a:lnTo>
                      <a:pt x="1443496" y="2660"/>
                    </a:lnTo>
                    <a:cubicBezTo>
                      <a:pt x="1500646" y="-7817"/>
                      <a:pt x="1556844" y="13138"/>
                      <a:pt x="1593991" y="56953"/>
                    </a:cubicBezTo>
                    <a:cubicBezTo>
                      <a:pt x="1631139" y="100768"/>
                      <a:pt x="1641616" y="159823"/>
                      <a:pt x="1621614" y="214115"/>
                    </a:cubicBezTo>
                    <a:lnTo>
                      <a:pt x="1166319" y="1464748"/>
                    </a:lnTo>
                    <a:cubicBezTo>
                      <a:pt x="1146316" y="1519041"/>
                      <a:pt x="1100596" y="1557141"/>
                      <a:pt x="1043446" y="1567618"/>
                    </a:cubicBezTo>
                    <a:cubicBezTo>
                      <a:pt x="1033921" y="1569523"/>
                      <a:pt x="1024396" y="1570476"/>
                      <a:pt x="1014871" y="1570476"/>
                    </a:cubicBezTo>
                    <a:close/>
                    <a:moveTo>
                      <a:pt x="1471119" y="6470"/>
                    </a:moveTo>
                    <a:cubicBezTo>
                      <a:pt x="1461594" y="6470"/>
                      <a:pt x="1453021" y="7423"/>
                      <a:pt x="1443496" y="9328"/>
                    </a:cubicBezTo>
                    <a:lnTo>
                      <a:pt x="133809" y="239833"/>
                    </a:lnTo>
                    <a:cubicBezTo>
                      <a:pt x="78564" y="249358"/>
                      <a:pt x="34749" y="286506"/>
                      <a:pt x="15699" y="338893"/>
                    </a:cubicBezTo>
                    <a:cubicBezTo>
                      <a:pt x="-3351" y="391281"/>
                      <a:pt x="6174" y="448430"/>
                      <a:pt x="42369" y="491293"/>
                    </a:cubicBezTo>
                    <a:lnTo>
                      <a:pt x="897714" y="1510468"/>
                    </a:lnTo>
                    <a:cubicBezTo>
                      <a:pt x="933909" y="1553331"/>
                      <a:pt x="988201" y="1573333"/>
                      <a:pt x="1042494" y="1562856"/>
                    </a:cubicBezTo>
                    <a:cubicBezTo>
                      <a:pt x="1097739" y="1553331"/>
                      <a:pt x="1141554" y="1516183"/>
                      <a:pt x="1160604" y="1463796"/>
                    </a:cubicBezTo>
                    <a:lnTo>
                      <a:pt x="1163461" y="1464748"/>
                    </a:lnTo>
                    <a:lnTo>
                      <a:pt x="1160604" y="1463796"/>
                    </a:lnTo>
                    <a:lnTo>
                      <a:pt x="1615899" y="213163"/>
                    </a:lnTo>
                    <a:cubicBezTo>
                      <a:pt x="1634949" y="160775"/>
                      <a:pt x="1625424" y="103625"/>
                      <a:pt x="1589229" y="60763"/>
                    </a:cubicBezTo>
                    <a:cubicBezTo>
                      <a:pt x="1558749" y="25520"/>
                      <a:pt x="1515886" y="6470"/>
                      <a:pt x="1471119" y="6470"/>
                    </a:cubicBezTo>
                    <a:close/>
                  </a:path>
                </a:pathLst>
              </a:custGeom>
              <a:grpFill/>
              <a:ln w="9525" cap="flat">
                <a:noFill/>
                <a:prstDash val="solid"/>
                <a:miter/>
              </a:ln>
            </p:spPr>
            <p:txBody>
              <a:bodyPr rtlCol="0" anchor="ctr"/>
              <a:lstStyle/>
              <a:p>
                <a:endParaRPr lang="en-US" sz="1730"/>
              </a:p>
            </p:txBody>
          </p:sp>
          <p:sp>
            <p:nvSpPr>
              <p:cNvPr id="62" name="Freeform: Shape 61">
                <a:extLst>
                  <a:ext uri="{FF2B5EF4-FFF2-40B4-BE49-F238E27FC236}">
                    <a16:creationId xmlns:a16="http://schemas.microsoft.com/office/drawing/2014/main" id="{FEE68F87-0B6B-4885-866B-61423AE3724E}"/>
                  </a:ext>
                </a:extLst>
              </p:cNvPr>
              <p:cNvSpPr/>
              <p:nvPr/>
            </p:nvSpPr>
            <p:spPr>
              <a:xfrm>
                <a:off x="5490992" y="2665438"/>
                <a:ext cx="1634512" cy="1562390"/>
              </a:xfrm>
              <a:custGeom>
                <a:avLst/>
                <a:gdLst>
                  <a:gd name="connsiteX0" fmla="*/ 637710 w 1634512"/>
                  <a:gd name="connsiteY0" fmla="*/ 1562391 h 1562390"/>
                  <a:gd name="connsiteX1" fmla="*/ 611992 w 1634512"/>
                  <a:gd name="connsiteY1" fmla="*/ 1560486 h 1562390"/>
                  <a:gd name="connsiteX2" fmla="*/ 488167 w 1634512"/>
                  <a:gd name="connsiteY2" fmla="*/ 1459521 h 1562390"/>
                  <a:gd name="connsiteX3" fmla="*/ 10965 w 1634512"/>
                  <a:gd name="connsiteY3" fmla="*/ 217461 h 1562390"/>
                  <a:gd name="connsiteX4" fmla="*/ 35730 w 1634512"/>
                  <a:gd name="connsiteY4" fmla="*/ 59346 h 1562390"/>
                  <a:gd name="connsiteX5" fmla="*/ 185272 w 1634512"/>
                  <a:gd name="connsiteY5" fmla="*/ 2196 h 1562390"/>
                  <a:gd name="connsiteX6" fmla="*/ 1499723 w 1634512"/>
                  <a:gd name="connsiteY6" fmla="*/ 209841 h 1562390"/>
                  <a:gd name="connsiteX7" fmla="*/ 1623548 w 1634512"/>
                  <a:gd name="connsiteY7" fmla="*/ 310806 h 1562390"/>
                  <a:gd name="connsiteX8" fmla="*/ 1598782 w 1634512"/>
                  <a:gd name="connsiteY8" fmla="*/ 468921 h 1562390"/>
                  <a:gd name="connsiteX9" fmla="*/ 761535 w 1634512"/>
                  <a:gd name="connsiteY9" fmla="*/ 1502383 h 1562390"/>
                  <a:gd name="connsiteX10" fmla="*/ 759630 w 1634512"/>
                  <a:gd name="connsiteY10" fmla="*/ 1500478 h 1562390"/>
                  <a:gd name="connsiteX11" fmla="*/ 761535 w 1634512"/>
                  <a:gd name="connsiteY11" fmla="*/ 1502383 h 1562390"/>
                  <a:gd name="connsiteX12" fmla="*/ 637710 w 1634512"/>
                  <a:gd name="connsiteY12" fmla="*/ 1562391 h 1562390"/>
                  <a:gd name="connsiteX13" fmla="*/ 159555 w 1634512"/>
                  <a:gd name="connsiteY13" fmla="*/ 6006 h 1562390"/>
                  <a:gd name="connsiteX14" fmla="*/ 40492 w 1634512"/>
                  <a:gd name="connsiteY14" fmla="*/ 63156 h 1562390"/>
                  <a:gd name="connsiteX15" fmla="*/ 16680 w 1634512"/>
                  <a:gd name="connsiteY15" fmla="*/ 215556 h 1562390"/>
                  <a:gd name="connsiteX16" fmla="*/ 493882 w 1634512"/>
                  <a:gd name="connsiteY16" fmla="*/ 1457616 h 1562390"/>
                  <a:gd name="connsiteX17" fmla="*/ 613897 w 1634512"/>
                  <a:gd name="connsiteY17" fmla="*/ 1554771 h 1562390"/>
                  <a:gd name="connsiteX18" fmla="*/ 757725 w 1634512"/>
                  <a:gd name="connsiteY18" fmla="*/ 1499526 h 1562390"/>
                  <a:gd name="connsiteX19" fmla="*/ 1594020 w 1634512"/>
                  <a:gd name="connsiteY19" fmla="*/ 465111 h 1562390"/>
                  <a:gd name="connsiteX20" fmla="*/ 1617832 w 1634512"/>
                  <a:gd name="connsiteY20" fmla="*/ 312711 h 1562390"/>
                  <a:gd name="connsiteX21" fmla="*/ 1497817 w 1634512"/>
                  <a:gd name="connsiteY21" fmla="*/ 215556 h 1562390"/>
                  <a:gd name="connsiteX22" fmla="*/ 184320 w 1634512"/>
                  <a:gd name="connsiteY22" fmla="*/ 7911 h 1562390"/>
                  <a:gd name="connsiteX23" fmla="*/ 159555 w 1634512"/>
                  <a:gd name="connsiteY23" fmla="*/ 6006 h 156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34512" h="1562390">
                    <a:moveTo>
                      <a:pt x="637710" y="1562391"/>
                    </a:moveTo>
                    <a:cubicBezTo>
                      <a:pt x="629137" y="1562391"/>
                      <a:pt x="620565" y="1561438"/>
                      <a:pt x="611992" y="1560486"/>
                    </a:cubicBezTo>
                    <a:cubicBezTo>
                      <a:pt x="554842" y="1551913"/>
                      <a:pt x="508170" y="1513813"/>
                      <a:pt x="488167" y="1459521"/>
                    </a:cubicBezTo>
                    <a:lnTo>
                      <a:pt x="10965" y="217461"/>
                    </a:lnTo>
                    <a:cubicBezTo>
                      <a:pt x="-9990" y="163168"/>
                      <a:pt x="-465" y="104113"/>
                      <a:pt x="35730" y="59346"/>
                    </a:cubicBezTo>
                    <a:cubicBezTo>
                      <a:pt x="71925" y="14578"/>
                      <a:pt x="128122" y="-7329"/>
                      <a:pt x="185272" y="2196"/>
                    </a:cubicBezTo>
                    <a:lnTo>
                      <a:pt x="1499723" y="209841"/>
                    </a:lnTo>
                    <a:cubicBezTo>
                      <a:pt x="1556873" y="218413"/>
                      <a:pt x="1603545" y="256513"/>
                      <a:pt x="1623548" y="310806"/>
                    </a:cubicBezTo>
                    <a:cubicBezTo>
                      <a:pt x="1644502" y="365098"/>
                      <a:pt x="1634977" y="424153"/>
                      <a:pt x="1598782" y="468921"/>
                    </a:cubicBezTo>
                    <a:lnTo>
                      <a:pt x="761535" y="1502383"/>
                    </a:lnTo>
                    <a:lnTo>
                      <a:pt x="759630" y="1500478"/>
                    </a:lnTo>
                    <a:lnTo>
                      <a:pt x="761535" y="1502383"/>
                    </a:lnTo>
                    <a:cubicBezTo>
                      <a:pt x="730102" y="1541436"/>
                      <a:pt x="685335" y="1562391"/>
                      <a:pt x="637710" y="1562391"/>
                    </a:cubicBezTo>
                    <a:close/>
                    <a:moveTo>
                      <a:pt x="159555" y="6006"/>
                    </a:moveTo>
                    <a:cubicBezTo>
                      <a:pt x="113835" y="6006"/>
                      <a:pt x="70020" y="26008"/>
                      <a:pt x="40492" y="63156"/>
                    </a:cubicBezTo>
                    <a:cubicBezTo>
                      <a:pt x="5250" y="106971"/>
                      <a:pt x="-3323" y="163168"/>
                      <a:pt x="16680" y="215556"/>
                    </a:cubicBezTo>
                    <a:lnTo>
                      <a:pt x="493882" y="1457616"/>
                    </a:lnTo>
                    <a:cubicBezTo>
                      <a:pt x="513885" y="1510003"/>
                      <a:pt x="558652" y="1546198"/>
                      <a:pt x="613897" y="1554771"/>
                    </a:cubicBezTo>
                    <a:cubicBezTo>
                      <a:pt x="669142" y="1563343"/>
                      <a:pt x="722482" y="1542388"/>
                      <a:pt x="757725" y="1499526"/>
                    </a:cubicBezTo>
                    <a:lnTo>
                      <a:pt x="1594020" y="465111"/>
                    </a:lnTo>
                    <a:cubicBezTo>
                      <a:pt x="1629262" y="421296"/>
                      <a:pt x="1637835" y="365098"/>
                      <a:pt x="1617832" y="312711"/>
                    </a:cubicBezTo>
                    <a:cubicBezTo>
                      <a:pt x="1597830" y="260323"/>
                      <a:pt x="1553062" y="224128"/>
                      <a:pt x="1497817" y="215556"/>
                    </a:cubicBezTo>
                    <a:lnTo>
                      <a:pt x="184320" y="7911"/>
                    </a:lnTo>
                    <a:cubicBezTo>
                      <a:pt x="175747" y="6958"/>
                      <a:pt x="167175" y="6006"/>
                      <a:pt x="159555" y="6006"/>
                    </a:cubicBezTo>
                    <a:close/>
                  </a:path>
                </a:pathLst>
              </a:custGeom>
              <a:grpFill/>
              <a:ln w="9525" cap="flat">
                <a:noFill/>
                <a:prstDash val="solid"/>
                <a:miter/>
              </a:ln>
            </p:spPr>
            <p:txBody>
              <a:bodyPr rtlCol="0" anchor="ctr"/>
              <a:lstStyle/>
              <a:p>
                <a:endParaRPr lang="en-US" sz="1730"/>
              </a:p>
            </p:txBody>
          </p:sp>
          <p:sp>
            <p:nvSpPr>
              <p:cNvPr id="63" name="Freeform: Shape 62">
                <a:extLst>
                  <a:ext uri="{FF2B5EF4-FFF2-40B4-BE49-F238E27FC236}">
                    <a16:creationId xmlns:a16="http://schemas.microsoft.com/office/drawing/2014/main" id="{E99B4F58-0E6C-41DE-99A2-C3FCE7F11DB0}"/>
                  </a:ext>
                </a:extLst>
              </p:cNvPr>
              <p:cNvSpPr/>
              <p:nvPr/>
            </p:nvSpPr>
            <p:spPr>
              <a:xfrm>
                <a:off x="5740942" y="2518472"/>
                <a:ext cx="1494657" cy="1649348"/>
              </a:xfrm>
              <a:custGeom>
                <a:avLst/>
                <a:gdLst>
                  <a:gd name="connsiteX0" fmla="*/ 206785 w 1494657"/>
                  <a:gd name="connsiteY0" fmla="*/ 1649349 h 1649348"/>
                  <a:gd name="connsiteX1" fmla="*/ 131537 w 1494657"/>
                  <a:gd name="connsiteY1" fmla="*/ 1630299 h 1649348"/>
                  <a:gd name="connsiteX2" fmla="*/ 46765 w 1494657"/>
                  <a:gd name="connsiteY2" fmla="*/ 1495044 h 1649348"/>
                  <a:gd name="connsiteX3" fmla="*/ 92 w 1494657"/>
                  <a:gd name="connsiteY3" fmla="*/ 165354 h 1649348"/>
                  <a:gd name="connsiteX4" fmla="*/ 75340 w 1494657"/>
                  <a:gd name="connsiteY4" fmla="*/ 24384 h 1649348"/>
                  <a:gd name="connsiteX5" fmla="*/ 235360 w 1494657"/>
                  <a:gd name="connsiteY5" fmla="*/ 18669 h 1649348"/>
                  <a:gd name="connsiteX6" fmla="*/ 1409792 w 1494657"/>
                  <a:gd name="connsiteY6" fmla="*/ 643509 h 1649348"/>
                  <a:gd name="connsiteX7" fmla="*/ 1494565 w 1494657"/>
                  <a:gd name="connsiteY7" fmla="*/ 778764 h 1649348"/>
                  <a:gd name="connsiteX8" fmla="*/ 1419317 w 1494657"/>
                  <a:gd name="connsiteY8" fmla="*/ 919734 h 1649348"/>
                  <a:gd name="connsiteX9" fmla="*/ 291557 w 1494657"/>
                  <a:gd name="connsiteY9" fmla="*/ 1624584 h 1649348"/>
                  <a:gd name="connsiteX10" fmla="*/ 206785 w 1494657"/>
                  <a:gd name="connsiteY10" fmla="*/ 1649349 h 1649348"/>
                  <a:gd name="connsiteX11" fmla="*/ 160112 w 1494657"/>
                  <a:gd name="connsiteY11" fmla="*/ 4381 h 1649348"/>
                  <a:gd name="connsiteX12" fmla="*/ 78197 w 1494657"/>
                  <a:gd name="connsiteY12" fmla="*/ 28194 h 1649348"/>
                  <a:gd name="connsiteX13" fmla="*/ 5807 w 1494657"/>
                  <a:gd name="connsiteY13" fmla="*/ 164402 h 1649348"/>
                  <a:gd name="connsiteX14" fmla="*/ 52480 w 1494657"/>
                  <a:gd name="connsiteY14" fmla="*/ 1494092 h 1649348"/>
                  <a:gd name="connsiteX15" fmla="*/ 134395 w 1494657"/>
                  <a:gd name="connsiteY15" fmla="*/ 1624584 h 1649348"/>
                  <a:gd name="connsiteX16" fmla="*/ 288700 w 1494657"/>
                  <a:gd name="connsiteY16" fmla="*/ 1618869 h 1649348"/>
                  <a:gd name="connsiteX17" fmla="*/ 290605 w 1494657"/>
                  <a:gd name="connsiteY17" fmla="*/ 1620774 h 1649348"/>
                  <a:gd name="connsiteX18" fmla="*/ 288700 w 1494657"/>
                  <a:gd name="connsiteY18" fmla="*/ 1618869 h 1649348"/>
                  <a:gd name="connsiteX19" fmla="*/ 1416460 w 1494657"/>
                  <a:gd name="connsiteY19" fmla="*/ 914019 h 1649348"/>
                  <a:gd name="connsiteX20" fmla="*/ 1488850 w 1494657"/>
                  <a:gd name="connsiteY20" fmla="*/ 777812 h 1649348"/>
                  <a:gd name="connsiteX21" fmla="*/ 1406935 w 1494657"/>
                  <a:gd name="connsiteY21" fmla="*/ 647319 h 1649348"/>
                  <a:gd name="connsiteX22" fmla="*/ 232502 w 1494657"/>
                  <a:gd name="connsiteY22" fmla="*/ 23431 h 1649348"/>
                  <a:gd name="connsiteX23" fmla="*/ 160112 w 1494657"/>
                  <a:gd name="connsiteY23" fmla="*/ 4381 h 1649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4657" h="1649348">
                    <a:moveTo>
                      <a:pt x="206785" y="1649349"/>
                    </a:moveTo>
                    <a:cubicBezTo>
                      <a:pt x="181067" y="1649349"/>
                      <a:pt x="155350" y="1642682"/>
                      <a:pt x="131537" y="1630299"/>
                    </a:cubicBezTo>
                    <a:cubicBezTo>
                      <a:pt x="80102" y="1603629"/>
                      <a:pt x="48670" y="1552194"/>
                      <a:pt x="46765" y="1495044"/>
                    </a:cubicBezTo>
                    <a:lnTo>
                      <a:pt x="92" y="165354"/>
                    </a:lnTo>
                    <a:cubicBezTo>
                      <a:pt x="-1813" y="107252"/>
                      <a:pt x="25810" y="54864"/>
                      <a:pt x="75340" y="24384"/>
                    </a:cubicBezTo>
                    <a:cubicBezTo>
                      <a:pt x="123917" y="-6096"/>
                      <a:pt x="183925" y="-8001"/>
                      <a:pt x="235360" y="18669"/>
                    </a:cubicBezTo>
                    <a:lnTo>
                      <a:pt x="1409792" y="643509"/>
                    </a:lnTo>
                    <a:cubicBezTo>
                      <a:pt x="1461228" y="670179"/>
                      <a:pt x="1492660" y="721614"/>
                      <a:pt x="1494565" y="778764"/>
                    </a:cubicBezTo>
                    <a:cubicBezTo>
                      <a:pt x="1496470" y="836867"/>
                      <a:pt x="1468848" y="889254"/>
                      <a:pt x="1419317" y="919734"/>
                    </a:cubicBezTo>
                    <a:lnTo>
                      <a:pt x="291557" y="1624584"/>
                    </a:lnTo>
                    <a:cubicBezTo>
                      <a:pt x="264887" y="1640777"/>
                      <a:pt x="236312" y="1649349"/>
                      <a:pt x="206785" y="1649349"/>
                    </a:cubicBezTo>
                    <a:close/>
                    <a:moveTo>
                      <a:pt x="160112" y="4381"/>
                    </a:moveTo>
                    <a:cubicBezTo>
                      <a:pt x="131537" y="4381"/>
                      <a:pt x="103915" y="12002"/>
                      <a:pt x="78197" y="28194"/>
                    </a:cubicBezTo>
                    <a:cubicBezTo>
                      <a:pt x="30572" y="57722"/>
                      <a:pt x="3902" y="109157"/>
                      <a:pt x="5807" y="164402"/>
                    </a:cubicBezTo>
                    <a:lnTo>
                      <a:pt x="52480" y="1494092"/>
                    </a:lnTo>
                    <a:cubicBezTo>
                      <a:pt x="54385" y="1550289"/>
                      <a:pt x="84865" y="1598867"/>
                      <a:pt x="134395" y="1624584"/>
                    </a:cubicBezTo>
                    <a:cubicBezTo>
                      <a:pt x="183925" y="1651254"/>
                      <a:pt x="241075" y="1648397"/>
                      <a:pt x="288700" y="1618869"/>
                    </a:cubicBezTo>
                    <a:lnTo>
                      <a:pt x="290605" y="1620774"/>
                    </a:lnTo>
                    <a:lnTo>
                      <a:pt x="288700" y="1618869"/>
                    </a:lnTo>
                    <a:lnTo>
                      <a:pt x="1416460" y="914019"/>
                    </a:lnTo>
                    <a:cubicBezTo>
                      <a:pt x="1464085" y="884492"/>
                      <a:pt x="1490755" y="833057"/>
                      <a:pt x="1488850" y="777812"/>
                    </a:cubicBezTo>
                    <a:cubicBezTo>
                      <a:pt x="1486945" y="721614"/>
                      <a:pt x="1456465" y="673037"/>
                      <a:pt x="1406935" y="647319"/>
                    </a:cubicBezTo>
                    <a:lnTo>
                      <a:pt x="232502" y="23431"/>
                    </a:lnTo>
                    <a:cubicBezTo>
                      <a:pt x="209642" y="11049"/>
                      <a:pt x="184877" y="4381"/>
                      <a:pt x="160112" y="4381"/>
                    </a:cubicBezTo>
                    <a:close/>
                  </a:path>
                </a:pathLst>
              </a:custGeom>
              <a:grpFill/>
              <a:ln w="9525" cap="flat">
                <a:noFill/>
                <a:prstDash val="solid"/>
                <a:miter/>
              </a:ln>
            </p:spPr>
            <p:txBody>
              <a:bodyPr rtlCol="0" anchor="ctr"/>
              <a:lstStyle/>
              <a:p>
                <a:endParaRPr lang="en-US" sz="1730"/>
              </a:p>
            </p:txBody>
          </p:sp>
          <p:sp>
            <p:nvSpPr>
              <p:cNvPr id="64" name="Freeform: Shape 63">
                <a:extLst>
                  <a:ext uri="{FF2B5EF4-FFF2-40B4-BE49-F238E27FC236}">
                    <a16:creationId xmlns:a16="http://schemas.microsoft.com/office/drawing/2014/main" id="{98213603-4044-4EDC-B3E0-CE20E3EE9BC2}"/>
                  </a:ext>
                </a:extLst>
              </p:cNvPr>
              <p:cNvSpPr/>
              <p:nvPr/>
            </p:nvSpPr>
            <p:spPr>
              <a:xfrm>
                <a:off x="5636186" y="2459480"/>
                <a:ext cx="1616538" cy="1592136"/>
              </a:xfrm>
              <a:custGeom>
                <a:avLst/>
                <a:gdLst>
                  <a:gd name="connsiteX0" fmla="*/ 159141 w 1616538"/>
                  <a:gd name="connsiteY0" fmla="*/ 1592136 h 1592136"/>
                  <a:gd name="connsiteX1" fmla="*/ 42936 w 1616538"/>
                  <a:gd name="connsiteY1" fmla="*/ 1541654 h 1592136"/>
                  <a:gd name="connsiteX2" fmla="*/ 6741 w 1616538"/>
                  <a:gd name="connsiteY2" fmla="*/ 1385444 h 1592136"/>
                  <a:gd name="connsiteX3" fmla="*/ 396313 w 1616538"/>
                  <a:gd name="connsiteY3" fmla="*/ 112904 h 1592136"/>
                  <a:gd name="connsiteX4" fmla="*/ 513471 w 1616538"/>
                  <a:gd name="connsiteY4" fmla="*/ 4319 h 1592136"/>
                  <a:gd name="connsiteX5" fmla="*/ 665871 w 1616538"/>
                  <a:gd name="connsiteY5" fmla="*/ 50991 h 1592136"/>
                  <a:gd name="connsiteX6" fmla="*/ 1573603 w 1616538"/>
                  <a:gd name="connsiteY6" fmla="*/ 1024446 h 1592136"/>
                  <a:gd name="connsiteX7" fmla="*/ 1609798 w 1616538"/>
                  <a:gd name="connsiteY7" fmla="*/ 1180656 h 1592136"/>
                  <a:gd name="connsiteX8" fmla="*/ 1492641 w 1616538"/>
                  <a:gd name="connsiteY8" fmla="*/ 1289241 h 1592136"/>
                  <a:gd name="connsiteX9" fmla="*/ 196288 w 1616538"/>
                  <a:gd name="connsiteY9" fmla="*/ 1588326 h 1592136"/>
                  <a:gd name="connsiteX10" fmla="*/ 195336 w 1616538"/>
                  <a:gd name="connsiteY10" fmla="*/ 1585469 h 1592136"/>
                  <a:gd name="connsiteX11" fmla="*/ 196288 w 1616538"/>
                  <a:gd name="connsiteY11" fmla="*/ 1588326 h 1592136"/>
                  <a:gd name="connsiteX12" fmla="*/ 159141 w 1616538"/>
                  <a:gd name="connsiteY12" fmla="*/ 1592136 h 1592136"/>
                  <a:gd name="connsiteX13" fmla="*/ 549666 w 1616538"/>
                  <a:gd name="connsiteY13" fmla="*/ 5271 h 1592136"/>
                  <a:gd name="connsiteX14" fmla="*/ 514423 w 1616538"/>
                  <a:gd name="connsiteY14" fmla="*/ 9081 h 1592136"/>
                  <a:gd name="connsiteX15" fmla="*/ 401076 w 1616538"/>
                  <a:gd name="connsiteY15" fmla="*/ 114809 h 1592136"/>
                  <a:gd name="connsiteX16" fmla="*/ 12456 w 1616538"/>
                  <a:gd name="connsiteY16" fmla="*/ 1387349 h 1592136"/>
                  <a:gd name="connsiteX17" fmla="*/ 46746 w 1616538"/>
                  <a:gd name="connsiteY17" fmla="*/ 1537844 h 1592136"/>
                  <a:gd name="connsiteX18" fmla="*/ 194383 w 1616538"/>
                  <a:gd name="connsiteY18" fmla="*/ 1582611 h 1592136"/>
                  <a:gd name="connsiteX19" fmla="*/ 1490736 w 1616538"/>
                  <a:gd name="connsiteY19" fmla="*/ 1283526 h 1592136"/>
                  <a:gd name="connsiteX20" fmla="*/ 1604083 w 1616538"/>
                  <a:gd name="connsiteY20" fmla="*/ 1177799 h 1592136"/>
                  <a:gd name="connsiteX21" fmla="*/ 1569793 w 1616538"/>
                  <a:gd name="connsiteY21" fmla="*/ 1027304 h 1592136"/>
                  <a:gd name="connsiteX22" fmla="*/ 662061 w 1616538"/>
                  <a:gd name="connsiteY22" fmla="*/ 54801 h 1592136"/>
                  <a:gd name="connsiteX23" fmla="*/ 549666 w 1616538"/>
                  <a:gd name="connsiteY23" fmla="*/ 5271 h 159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16538" h="1592136">
                    <a:moveTo>
                      <a:pt x="159141" y="1592136"/>
                    </a:moveTo>
                    <a:cubicBezTo>
                      <a:pt x="115326" y="1592136"/>
                      <a:pt x="73416" y="1574039"/>
                      <a:pt x="42936" y="1541654"/>
                    </a:cubicBezTo>
                    <a:cubicBezTo>
                      <a:pt x="3883" y="1499744"/>
                      <a:pt x="-9452" y="1441641"/>
                      <a:pt x="6741" y="1385444"/>
                    </a:cubicBezTo>
                    <a:lnTo>
                      <a:pt x="396313" y="112904"/>
                    </a:lnTo>
                    <a:cubicBezTo>
                      <a:pt x="413458" y="57659"/>
                      <a:pt x="457273" y="16701"/>
                      <a:pt x="513471" y="4319"/>
                    </a:cubicBezTo>
                    <a:cubicBezTo>
                      <a:pt x="569668" y="-9016"/>
                      <a:pt x="626818" y="9081"/>
                      <a:pt x="665871" y="50991"/>
                    </a:cubicBezTo>
                    <a:lnTo>
                      <a:pt x="1573603" y="1024446"/>
                    </a:lnTo>
                    <a:cubicBezTo>
                      <a:pt x="1612656" y="1066356"/>
                      <a:pt x="1625991" y="1124459"/>
                      <a:pt x="1609798" y="1180656"/>
                    </a:cubicBezTo>
                    <a:cubicBezTo>
                      <a:pt x="1592653" y="1235901"/>
                      <a:pt x="1548838" y="1276859"/>
                      <a:pt x="1492641" y="1289241"/>
                    </a:cubicBezTo>
                    <a:lnTo>
                      <a:pt x="196288" y="1588326"/>
                    </a:lnTo>
                    <a:lnTo>
                      <a:pt x="195336" y="1585469"/>
                    </a:lnTo>
                    <a:lnTo>
                      <a:pt x="196288" y="1588326"/>
                    </a:lnTo>
                    <a:cubicBezTo>
                      <a:pt x="183905" y="1591184"/>
                      <a:pt x="171523" y="1592136"/>
                      <a:pt x="159141" y="1592136"/>
                    </a:cubicBezTo>
                    <a:close/>
                    <a:moveTo>
                      <a:pt x="549666" y="5271"/>
                    </a:moveTo>
                    <a:cubicBezTo>
                      <a:pt x="538236" y="5271"/>
                      <a:pt x="525853" y="6224"/>
                      <a:pt x="514423" y="9081"/>
                    </a:cubicBezTo>
                    <a:cubicBezTo>
                      <a:pt x="460131" y="21464"/>
                      <a:pt x="418221" y="60516"/>
                      <a:pt x="401076" y="114809"/>
                    </a:cubicBezTo>
                    <a:lnTo>
                      <a:pt x="12456" y="1387349"/>
                    </a:lnTo>
                    <a:cubicBezTo>
                      <a:pt x="-3737" y="1440689"/>
                      <a:pt x="8646" y="1496886"/>
                      <a:pt x="46746" y="1537844"/>
                    </a:cubicBezTo>
                    <a:cubicBezTo>
                      <a:pt x="84846" y="1578801"/>
                      <a:pt x="140091" y="1595946"/>
                      <a:pt x="194383" y="1582611"/>
                    </a:cubicBezTo>
                    <a:lnTo>
                      <a:pt x="1490736" y="1283526"/>
                    </a:lnTo>
                    <a:cubicBezTo>
                      <a:pt x="1545028" y="1271144"/>
                      <a:pt x="1586938" y="1232091"/>
                      <a:pt x="1604083" y="1177799"/>
                    </a:cubicBezTo>
                    <a:cubicBezTo>
                      <a:pt x="1620276" y="1124459"/>
                      <a:pt x="1606941" y="1068261"/>
                      <a:pt x="1569793" y="1027304"/>
                    </a:cubicBezTo>
                    <a:lnTo>
                      <a:pt x="662061" y="54801"/>
                    </a:lnTo>
                    <a:cubicBezTo>
                      <a:pt x="632533" y="22416"/>
                      <a:pt x="592528" y="5271"/>
                      <a:pt x="549666" y="5271"/>
                    </a:cubicBezTo>
                    <a:close/>
                  </a:path>
                </a:pathLst>
              </a:custGeom>
              <a:grpFill/>
              <a:ln w="9525" cap="flat">
                <a:noFill/>
                <a:prstDash val="solid"/>
                <a:miter/>
              </a:ln>
            </p:spPr>
            <p:txBody>
              <a:bodyPr rtlCol="0" anchor="ctr"/>
              <a:lstStyle/>
              <a:p>
                <a:endParaRPr lang="en-US" sz="1730"/>
              </a:p>
            </p:txBody>
          </p:sp>
          <p:sp>
            <p:nvSpPr>
              <p:cNvPr id="65" name="Freeform: Shape 64">
                <a:extLst>
                  <a:ext uri="{FF2B5EF4-FFF2-40B4-BE49-F238E27FC236}">
                    <a16:creationId xmlns:a16="http://schemas.microsoft.com/office/drawing/2014/main" id="{DB035EF0-F3DA-4581-9198-447F52894F88}"/>
                  </a:ext>
                </a:extLst>
              </p:cNvPr>
              <p:cNvSpPr/>
              <p:nvPr/>
            </p:nvSpPr>
            <p:spPr>
              <a:xfrm>
                <a:off x="5531644" y="2497017"/>
                <a:ext cx="1643695" cy="1534597"/>
              </a:xfrm>
              <a:custGeom>
                <a:avLst/>
                <a:gdLst>
                  <a:gd name="connsiteX0" fmla="*/ 1483835 w 1643695"/>
                  <a:gd name="connsiteY0" fmla="*/ 1534598 h 1534597"/>
                  <a:gd name="connsiteX1" fmla="*/ 1466690 w 1643695"/>
                  <a:gd name="connsiteY1" fmla="*/ 1533645 h 1534597"/>
                  <a:gd name="connsiteX2" fmla="*/ 143668 w 1643695"/>
                  <a:gd name="connsiteY2" fmla="*/ 1395532 h 1534597"/>
                  <a:gd name="connsiteX3" fmla="*/ 14128 w 1643695"/>
                  <a:gd name="connsiteY3" fmla="*/ 1301235 h 1534597"/>
                  <a:gd name="connsiteX4" fmla="*/ 31273 w 1643695"/>
                  <a:gd name="connsiteY4" fmla="*/ 1142167 h 1534597"/>
                  <a:gd name="connsiteX5" fmla="*/ 813275 w 1643695"/>
                  <a:gd name="connsiteY5" fmla="*/ 65842 h 1534597"/>
                  <a:gd name="connsiteX6" fmla="*/ 959008 w 1643695"/>
                  <a:gd name="connsiteY6" fmla="*/ 1072 h 1534597"/>
                  <a:gd name="connsiteX7" fmla="*/ 1088548 w 1643695"/>
                  <a:gd name="connsiteY7" fmla="*/ 95370 h 1534597"/>
                  <a:gd name="connsiteX8" fmla="*/ 1629568 w 1643695"/>
                  <a:gd name="connsiteY8" fmla="*/ 1310760 h 1534597"/>
                  <a:gd name="connsiteX9" fmla="*/ 1612423 w 1643695"/>
                  <a:gd name="connsiteY9" fmla="*/ 1469827 h 1534597"/>
                  <a:gd name="connsiteX10" fmla="*/ 1483835 w 1643695"/>
                  <a:gd name="connsiteY10" fmla="*/ 1534598 h 1534597"/>
                  <a:gd name="connsiteX11" fmla="*/ 940910 w 1643695"/>
                  <a:gd name="connsiteY11" fmla="*/ 5835 h 1534597"/>
                  <a:gd name="connsiteX12" fmla="*/ 816133 w 1643695"/>
                  <a:gd name="connsiteY12" fmla="*/ 69652 h 1534597"/>
                  <a:gd name="connsiteX13" fmla="*/ 34130 w 1643695"/>
                  <a:gd name="connsiteY13" fmla="*/ 1145977 h 1534597"/>
                  <a:gd name="connsiteX14" fmla="*/ 17938 w 1643695"/>
                  <a:gd name="connsiteY14" fmla="*/ 1299330 h 1534597"/>
                  <a:gd name="connsiteX15" fmla="*/ 142715 w 1643695"/>
                  <a:gd name="connsiteY15" fmla="*/ 1389817 h 1534597"/>
                  <a:gd name="connsiteX16" fmla="*/ 1465738 w 1643695"/>
                  <a:gd name="connsiteY16" fmla="*/ 1528882 h 1534597"/>
                  <a:gd name="connsiteX17" fmla="*/ 1606708 w 1643695"/>
                  <a:gd name="connsiteY17" fmla="*/ 1466017 h 1534597"/>
                  <a:gd name="connsiteX18" fmla="*/ 1622900 w 1643695"/>
                  <a:gd name="connsiteY18" fmla="*/ 1312665 h 1534597"/>
                  <a:gd name="connsiteX19" fmla="*/ 1082833 w 1643695"/>
                  <a:gd name="connsiteY19" fmla="*/ 97275 h 1534597"/>
                  <a:gd name="connsiteX20" fmla="*/ 958055 w 1643695"/>
                  <a:gd name="connsiteY20" fmla="*/ 6787 h 1534597"/>
                  <a:gd name="connsiteX21" fmla="*/ 940910 w 1643695"/>
                  <a:gd name="connsiteY21" fmla="*/ 5835 h 153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43695" h="1534597">
                    <a:moveTo>
                      <a:pt x="1483835" y="1534598"/>
                    </a:moveTo>
                    <a:cubicBezTo>
                      <a:pt x="1478120" y="1534598"/>
                      <a:pt x="1472405" y="1534598"/>
                      <a:pt x="1466690" y="1533645"/>
                    </a:cubicBezTo>
                    <a:lnTo>
                      <a:pt x="143668" y="1395532"/>
                    </a:lnTo>
                    <a:cubicBezTo>
                      <a:pt x="86518" y="1389817"/>
                      <a:pt x="37940" y="1354575"/>
                      <a:pt x="14128" y="1301235"/>
                    </a:cubicBezTo>
                    <a:cubicBezTo>
                      <a:pt x="-9685" y="1248848"/>
                      <a:pt x="-3017" y="1188840"/>
                      <a:pt x="31273" y="1142167"/>
                    </a:cubicBezTo>
                    <a:lnTo>
                      <a:pt x="813275" y="65842"/>
                    </a:lnTo>
                    <a:cubicBezTo>
                      <a:pt x="847565" y="19170"/>
                      <a:pt x="901858" y="-5595"/>
                      <a:pt x="959008" y="1072"/>
                    </a:cubicBezTo>
                    <a:cubicBezTo>
                      <a:pt x="1016158" y="6787"/>
                      <a:pt x="1064735" y="42030"/>
                      <a:pt x="1088548" y="95370"/>
                    </a:cubicBezTo>
                    <a:lnTo>
                      <a:pt x="1629568" y="1310760"/>
                    </a:lnTo>
                    <a:cubicBezTo>
                      <a:pt x="1653380" y="1363148"/>
                      <a:pt x="1646713" y="1423155"/>
                      <a:pt x="1612423" y="1469827"/>
                    </a:cubicBezTo>
                    <a:cubicBezTo>
                      <a:pt x="1581943" y="1510785"/>
                      <a:pt x="1534318" y="1534598"/>
                      <a:pt x="1483835" y="1534598"/>
                    </a:cubicBezTo>
                    <a:close/>
                    <a:moveTo>
                      <a:pt x="940910" y="5835"/>
                    </a:moveTo>
                    <a:cubicBezTo>
                      <a:pt x="891380" y="5835"/>
                      <a:pt x="845660" y="28695"/>
                      <a:pt x="816133" y="69652"/>
                    </a:cubicBezTo>
                    <a:lnTo>
                      <a:pt x="34130" y="1145977"/>
                    </a:lnTo>
                    <a:cubicBezTo>
                      <a:pt x="1745" y="1190745"/>
                      <a:pt x="-4922" y="1248848"/>
                      <a:pt x="17938" y="1299330"/>
                    </a:cubicBezTo>
                    <a:cubicBezTo>
                      <a:pt x="40798" y="1350765"/>
                      <a:pt x="87470" y="1384102"/>
                      <a:pt x="142715" y="1389817"/>
                    </a:cubicBezTo>
                    <a:lnTo>
                      <a:pt x="1465738" y="1528882"/>
                    </a:lnTo>
                    <a:cubicBezTo>
                      <a:pt x="1520983" y="1534598"/>
                      <a:pt x="1574323" y="1510785"/>
                      <a:pt x="1606708" y="1466017"/>
                    </a:cubicBezTo>
                    <a:cubicBezTo>
                      <a:pt x="1639093" y="1421250"/>
                      <a:pt x="1645760" y="1363148"/>
                      <a:pt x="1622900" y="1312665"/>
                    </a:cubicBezTo>
                    <a:lnTo>
                      <a:pt x="1082833" y="97275"/>
                    </a:lnTo>
                    <a:cubicBezTo>
                      <a:pt x="1059973" y="45840"/>
                      <a:pt x="1013300" y="12502"/>
                      <a:pt x="958055" y="6787"/>
                    </a:cubicBezTo>
                    <a:cubicBezTo>
                      <a:pt x="952340" y="5835"/>
                      <a:pt x="946625" y="5835"/>
                      <a:pt x="940910" y="5835"/>
                    </a:cubicBezTo>
                    <a:close/>
                  </a:path>
                </a:pathLst>
              </a:custGeom>
              <a:grpFill/>
              <a:ln w="9525" cap="flat">
                <a:noFill/>
                <a:prstDash val="solid"/>
                <a:miter/>
              </a:ln>
            </p:spPr>
            <p:txBody>
              <a:bodyPr rtlCol="0" anchor="ctr"/>
              <a:lstStyle/>
              <a:p>
                <a:endParaRPr lang="en-US" sz="1730"/>
              </a:p>
            </p:txBody>
          </p:sp>
          <p:sp>
            <p:nvSpPr>
              <p:cNvPr id="66" name="Freeform: Shape 65">
                <a:extLst>
                  <a:ext uri="{FF2B5EF4-FFF2-40B4-BE49-F238E27FC236}">
                    <a16:creationId xmlns:a16="http://schemas.microsoft.com/office/drawing/2014/main" id="{41AE2AF0-7DD9-443B-8718-D31F62D3CF64}"/>
                  </a:ext>
                </a:extLst>
              </p:cNvPr>
              <p:cNvSpPr/>
              <p:nvPr/>
            </p:nvSpPr>
            <p:spPr>
              <a:xfrm>
                <a:off x="5484232" y="2627034"/>
                <a:ext cx="1525159" cy="1644610"/>
              </a:xfrm>
              <a:custGeom>
                <a:avLst/>
                <a:gdLst>
                  <a:gd name="connsiteX0" fmla="*/ 1365512 w 1525159"/>
                  <a:gd name="connsiteY0" fmla="*/ 1644610 h 1644610"/>
                  <a:gd name="connsiteX1" fmla="*/ 1297885 w 1525159"/>
                  <a:gd name="connsiteY1" fmla="*/ 1629370 h 1644610"/>
                  <a:gd name="connsiteX2" fmla="*/ 92020 w 1525159"/>
                  <a:gd name="connsiteY2" fmla="*/ 1067395 h 1644610"/>
                  <a:gd name="connsiteX3" fmla="*/ 580 w 1525159"/>
                  <a:gd name="connsiteY3" fmla="*/ 936903 h 1644610"/>
                  <a:gd name="connsiteX4" fmla="*/ 68207 w 1525159"/>
                  <a:gd name="connsiteY4" fmla="*/ 792123 h 1644610"/>
                  <a:gd name="connsiteX5" fmla="*/ 1157867 w 1525159"/>
                  <a:gd name="connsiteY5" fmla="*/ 29170 h 1644610"/>
                  <a:gd name="connsiteX6" fmla="*/ 1316935 w 1525159"/>
                  <a:gd name="connsiteY6" fmla="*/ 14883 h 1644610"/>
                  <a:gd name="connsiteX7" fmla="*/ 1408375 w 1525159"/>
                  <a:gd name="connsiteY7" fmla="*/ 145375 h 1644610"/>
                  <a:gd name="connsiteX8" fmla="*/ 1524580 w 1525159"/>
                  <a:gd name="connsiteY8" fmla="*/ 1470303 h 1644610"/>
                  <a:gd name="connsiteX9" fmla="*/ 1456952 w 1525159"/>
                  <a:gd name="connsiteY9" fmla="*/ 1615083 h 1644610"/>
                  <a:gd name="connsiteX10" fmla="*/ 1365512 w 1525159"/>
                  <a:gd name="connsiteY10" fmla="*/ 1644610 h 1644610"/>
                  <a:gd name="connsiteX11" fmla="*/ 1249307 w 1525159"/>
                  <a:gd name="connsiteY11" fmla="*/ 4405 h 1644610"/>
                  <a:gd name="connsiteX12" fmla="*/ 1160725 w 1525159"/>
                  <a:gd name="connsiteY12" fmla="*/ 32980 h 1644610"/>
                  <a:gd name="connsiteX13" fmla="*/ 71065 w 1525159"/>
                  <a:gd name="connsiteY13" fmla="*/ 795933 h 1644610"/>
                  <a:gd name="connsiteX14" fmla="*/ 6295 w 1525159"/>
                  <a:gd name="connsiteY14" fmla="*/ 935950 h 1644610"/>
                  <a:gd name="connsiteX15" fmla="*/ 94877 w 1525159"/>
                  <a:gd name="connsiteY15" fmla="*/ 1062633 h 1644610"/>
                  <a:gd name="connsiteX16" fmla="*/ 1300742 w 1525159"/>
                  <a:gd name="connsiteY16" fmla="*/ 1624608 h 1644610"/>
                  <a:gd name="connsiteX17" fmla="*/ 1454095 w 1525159"/>
                  <a:gd name="connsiteY17" fmla="*/ 1611273 h 1644610"/>
                  <a:gd name="connsiteX18" fmla="*/ 1518865 w 1525159"/>
                  <a:gd name="connsiteY18" fmla="*/ 1471255 h 1644610"/>
                  <a:gd name="connsiteX19" fmla="*/ 1403612 w 1525159"/>
                  <a:gd name="connsiteY19" fmla="*/ 145375 h 1644610"/>
                  <a:gd name="connsiteX20" fmla="*/ 1315030 w 1525159"/>
                  <a:gd name="connsiteY20" fmla="*/ 18693 h 1644610"/>
                  <a:gd name="connsiteX21" fmla="*/ 1249307 w 1525159"/>
                  <a:gd name="connsiteY21" fmla="*/ 4405 h 164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25159" h="1644610">
                    <a:moveTo>
                      <a:pt x="1365512" y="1644610"/>
                    </a:moveTo>
                    <a:cubicBezTo>
                      <a:pt x="1342652" y="1644610"/>
                      <a:pt x="1319792" y="1639848"/>
                      <a:pt x="1297885" y="1629370"/>
                    </a:cubicBezTo>
                    <a:lnTo>
                      <a:pt x="92020" y="1067395"/>
                    </a:lnTo>
                    <a:cubicBezTo>
                      <a:pt x="39632" y="1042630"/>
                      <a:pt x="5342" y="994053"/>
                      <a:pt x="580" y="936903"/>
                    </a:cubicBezTo>
                    <a:cubicBezTo>
                      <a:pt x="-4183" y="879753"/>
                      <a:pt x="20582" y="825460"/>
                      <a:pt x="68207" y="792123"/>
                    </a:cubicBezTo>
                    <a:lnTo>
                      <a:pt x="1157867" y="29170"/>
                    </a:lnTo>
                    <a:cubicBezTo>
                      <a:pt x="1205492" y="-4167"/>
                      <a:pt x="1264547" y="-8930"/>
                      <a:pt x="1316935" y="14883"/>
                    </a:cubicBezTo>
                    <a:cubicBezTo>
                      <a:pt x="1369322" y="39648"/>
                      <a:pt x="1403612" y="88225"/>
                      <a:pt x="1408375" y="145375"/>
                    </a:cubicBezTo>
                    <a:lnTo>
                      <a:pt x="1524580" y="1470303"/>
                    </a:lnTo>
                    <a:cubicBezTo>
                      <a:pt x="1529342" y="1527453"/>
                      <a:pt x="1504577" y="1581745"/>
                      <a:pt x="1456952" y="1615083"/>
                    </a:cubicBezTo>
                    <a:cubicBezTo>
                      <a:pt x="1429330" y="1634133"/>
                      <a:pt x="1397897" y="1644610"/>
                      <a:pt x="1365512" y="1644610"/>
                    </a:cubicBezTo>
                    <a:close/>
                    <a:moveTo>
                      <a:pt x="1249307" y="4405"/>
                    </a:moveTo>
                    <a:cubicBezTo>
                      <a:pt x="1218827" y="4405"/>
                      <a:pt x="1187395" y="13930"/>
                      <a:pt x="1160725" y="32980"/>
                    </a:cubicBezTo>
                    <a:lnTo>
                      <a:pt x="71065" y="795933"/>
                    </a:lnTo>
                    <a:cubicBezTo>
                      <a:pt x="25345" y="828318"/>
                      <a:pt x="580" y="880705"/>
                      <a:pt x="6295" y="935950"/>
                    </a:cubicBezTo>
                    <a:cubicBezTo>
                      <a:pt x="12010" y="991195"/>
                      <a:pt x="44395" y="1038820"/>
                      <a:pt x="94877" y="1062633"/>
                    </a:cubicBezTo>
                    <a:lnTo>
                      <a:pt x="1300742" y="1624608"/>
                    </a:lnTo>
                    <a:cubicBezTo>
                      <a:pt x="1351225" y="1648420"/>
                      <a:pt x="1408375" y="1642705"/>
                      <a:pt x="1454095" y="1611273"/>
                    </a:cubicBezTo>
                    <a:cubicBezTo>
                      <a:pt x="1499815" y="1578888"/>
                      <a:pt x="1524580" y="1527453"/>
                      <a:pt x="1518865" y="1471255"/>
                    </a:cubicBezTo>
                    <a:lnTo>
                      <a:pt x="1403612" y="145375"/>
                    </a:lnTo>
                    <a:cubicBezTo>
                      <a:pt x="1398850" y="90130"/>
                      <a:pt x="1365512" y="42505"/>
                      <a:pt x="1315030" y="18693"/>
                    </a:cubicBezTo>
                    <a:cubicBezTo>
                      <a:pt x="1294075" y="9168"/>
                      <a:pt x="1271215" y="4405"/>
                      <a:pt x="1249307" y="4405"/>
                    </a:cubicBezTo>
                    <a:close/>
                  </a:path>
                </a:pathLst>
              </a:custGeom>
              <a:grpFill/>
              <a:ln w="9525" cap="flat">
                <a:noFill/>
                <a:prstDash val="solid"/>
                <a:miter/>
              </a:ln>
            </p:spPr>
            <p:txBody>
              <a:bodyPr rtlCol="0" anchor="ctr"/>
              <a:lstStyle/>
              <a:p>
                <a:endParaRPr lang="en-US" sz="1730"/>
              </a:p>
            </p:txBody>
          </p:sp>
          <p:sp>
            <p:nvSpPr>
              <p:cNvPr id="67" name="Freeform: Shape 66">
                <a:extLst>
                  <a:ext uri="{FF2B5EF4-FFF2-40B4-BE49-F238E27FC236}">
                    <a16:creationId xmlns:a16="http://schemas.microsoft.com/office/drawing/2014/main" id="{1CB79995-5784-46B8-8607-92B5827FD726}"/>
                  </a:ext>
                </a:extLst>
              </p:cNvPr>
              <p:cNvSpPr/>
              <p:nvPr/>
            </p:nvSpPr>
            <p:spPr>
              <a:xfrm>
                <a:off x="5498775" y="2833512"/>
                <a:ext cx="1599894" cy="1610534"/>
              </a:xfrm>
              <a:custGeom>
                <a:avLst/>
                <a:gdLst>
                  <a:gd name="connsiteX0" fmla="*/ 1116654 w 1599894"/>
                  <a:gd name="connsiteY0" fmla="*/ 1610535 h 1610534"/>
                  <a:gd name="connsiteX1" fmla="*/ 1006164 w 1599894"/>
                  <a:gd name="connsiteY1" fmla="*/ 1565767 h 1610534"/>
                  <a:gd name="connsiteX2" fmla="*/ 48901 w 1599894"/>
                  <a:gd name="connsiteY2" fmla="*/ 641842 h 1610534"/>
                  <a:gd name="connsiteX3" fmla="*/ 5086 w 1599894"/>
                  <a:gd name="connsiteY3" fmla="*/ 488490 h 1610534"/>
                  <a:gd name="connsiteX4" fmla="*/ 116529 w 1599894"/>
                  <a:gd name="connsiteY4" fmla="*/ 373237 h 1610534"/>
                  <a:gd name="connsiteX5" fmla="*/ 1395736 w 1599894"/>
                  <a:gd name="connsiteY5" fmla="*/ 6525 h 1610534"/>
                  <a:gd name="connsiteX6" fmla="*/ 1550994 w 1599894"/>
                  <a:gd name="connsiteY6" fmla="*/ 45577 h 1610534"/>
                  <a:gd name="connsiteX7" fmla="*/ 1594809 w 1599894"/>
                  <a:gd name="connsiteY7" fmla="*/ 198930 h 1610534"/>
                  <a:gd name="connsiteX8" fmla="*/ 1271911 w 1599894"/>
                  <a:gd name="connsiteY8" fmla="*/ 1488615 h 1610534"/>
                  <a:gd name="connsiteX9" fmla="*/ 1160469 w 1599894"/>
                  <a:gd name="connsiteY9" fmla="*/ 1603867 h 1610534"/>
                  <a:gd name="connsiteX10" fmla="*/ 1116654 w 1599894"/>
                  <a:gd name="connsiteY10" fmla="*/ 1610535 h 1610534"/>
                  <a:gd name="connsiteX11" fmla="*/ 1439551 w 1599894"/>
                  <a:gd name="connsiteY11" fmla="*/ 4620 h 1610534"/>
                  <a:gd name="connsiteX12" fmla="*/ 1396689 w 1599894"/>
                  <a:gd name="connsiteY12" fmla="*/ 10335 h 1610534"/>
                  <a:gd name="connsiteX13" fmla="*/ 117481 w 1599894"/>
                  <a:gd name="connsiteY13" fmla="*/ 378000 h 1610534"/>
                  <a:gd name="connsiteX14" fmla="*/ 9849 w 1599894"/>
                  <a:gd name="connsiteY14" fmla="*/ 489442 h 1610534"/>
                  <a:gd name="connsiteX15" fmla="*/ 52711 w 1599894"/>
                  <a:gd name="connsiteY15" fmla="*/ 638033 h 1610534"/>
                  <a:gd name="connsiteX16" fmla="*/ 1009974 w 1599894"/>
                  <a:gd name="connsiteY16" fmla="*/ 1561958 h 1610534"/>
                  <a:gd name="connsiteX17" fmla="*/ 1159516 w 1599894"/>
                  <a:gd name="connsiteY17" fmla="*/ 1599105 h 1610534"/>
                  <a:gd name="connsiteX18" fmla="*/ 1267149 w 1599894"/>
                  <a:gd name="connsiteY18" fmla="*/ 1487663 h 1610534"/>
                  <a:gd name="connsiteX19" fmla="*/ 1589094 w 1599894"/>
                  <a:gd name="connsiteY19" fmla="*/ 197025 h 1610534"/>
                  <a:gd name="connsiteX20" fmla="*/ 1546231 w 1599894"/>
                  <a:gd name="connsiteY20" fmla="*/ 48435 h 1610534"/>
                  <a:gd name="connsiteX21" fmla="*/ 1439551 w 1599894"/>
                  <a:gd name="connsiteY21" fmla="*/ 4620 h 161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894" h="1610534">
                    <a:moveTo>
                      <a:pt x="1116654" y="1610535"/>
                    </a:moveTo>
                    <a:cubicBezTo>
                      <a:pt x="1075696" y="1610535"/>
                      <a:pt x="1036644" y="1595295"/>
                      <a:pt x="1006164" y="1565767"/>
                    </a:cubicBezTo>
                    <a:lnTo>
                      <a:pt x="48901" y="641842"/>
                    </a:lnTo>
                    <a:cubicBezTo>
                      <a:pt x="6991" y="601837"/>
                      <a:pt x="-9201" y="544687"/>
                      <a:pt x="5086" y="488490"/>
                    </a:cubicBezTo>
                    <a:cubicBezTo>
                      <a:pt x="19374" y="432292"/>
                      <a:pt x="60331" y="389430"/>
                      <a:pt x="116529" y="373237"/>
                    </a:cubicBezTo>
                    <a:lnTo>
                      <a:pt x="1395736" y="6525"/>
                    </a:lnTo>
                    <a:cubicBezTo>
                      <a:pt x="1450981" y="-9668"/>
                      <a:pt x="1509084" y="4620"/>
                      <a:pt x="1550994" y="45577"/>
                    </a:cubicBezTo>
                    <a:cubicBezTo>
                      <a:pt x="1592904" y="85582"/>
                      <a:pt x="1609096" y="142732"/>
                      <a:pt x="1594809" y="198930"/>
                    </a:cubicBezTo>
                    <a:lnTo>
                      <a:pt x="1271911" y="1488615"/>
                    </a:lnTo>
                    <a:cubicBezTo>
                      <a:pt x="1257624" y="1544813"/>
                      <a:pt x="1216666" y="1587675"/>
                      <a:pt x="1160469" y="1603867"/>
                    </a:cubicBezTo>
                    <a:cubicBezTo>
                      <a:pt x="1146181" y="1607678"/>
                      <a:pt x="1130941" y="1610535"/>
                      <a:pt x="1116654" y="1610535"/>
                    </a:cubicBezTo>
                    <a:close/>
                    <a:moveTo>
                      <a:pt x="1439551" y="4620"/>
                    </a:moveTo>
                    <a:cubicBezTo>
                      <a:pt x="1425264" y="4620"/>
                      <a:pt x="1410976" y="6525"/>
                      <a:pt x="1396689" y="10335"/>
                    </a:cubicBezTo>
                    <a:lnTo>
                      <a:pt x="117481" y="378000"/>
                    </a:lnTo>
                    <a:cubicBezTo>
                      <a:pt x="64141" y="393240"/>
                      <a:pt x="24136" y="435150"/>
                      <a:pt x="9849" y="489442"/>
                    </a:cubicBezTo>
                    <a:cubicBezTo>
                      <a:pt x="-3487" y="543735"/>
                      <a:pt x="12706" y="598980"/>
                      <a:pt x="52711" y="638033"/>
                    </a:cubicBezTo>
                    <a:lnTo>
                      <a:pt x="1009974" y="1561958"/>
                    </a:lnTo>
                    <a:cubicBezTo>
                      <a:pt x="1049979" y="1601010"/>
                      <a:pt x="1106176" y="1614345"/>
                      <a:pt x="1159516" y="1599105"/>
                    </a:cubicBezTo>
                    <a:cubicBezTo>
                      <a:pt x="1212856" y="1583865"/>
                      <a:pt x="1252861" y="1541955"/>
                      <a:pt x="1267149" y="1487663"/>
                    </a:cubicBezTo>
                    <a:lnTo>
                      <a:pt x="1589094" y="197025"/>
                    </a:lnTo>
                    <a:cubicBezTo>
                      <a:pt x="1602429" y="142732"/>
                      <a:pt x="1586236" y="87487"/>
                      <a:pt x="1546231" y="48435"/>
                    </a:cubicBezTo>
                    <a:cubicBezTo>
                      <a:pt x="1516704" y="19860"/>
                      <a:pt x="1478604" y="4620"/>
                      <a:pt x="1439551" y="4620"/>
                    </a:cubicBezTo>
                    <a:close/>
                  </a:path>
                </a:pathLst>
              </a:custGeom>
              <a:grpFill/>
              <a:ln w="9525" cap="flat">
                <a:noFill/>
                <a:prstDash val="solid"/>
                <a:miter/>
              </a:ln>
            </p:spPr>
            <p:txBody>
              <a:bodyPr rtlCol="0" anchor="ctr"/>
              <a:lstStyle/>
              <a:p>
                <a:endParaRPr lang="en-US" sz="1730"/>
              </a:p>
            </p:txBody>
          </p:sp>
          <p:sp>
            <p:nvSpPr>
              <p:cNvPr id="68" name="Freeform: Shape 67">
                <a:extLst>
                  <a:ext uri="{FF2B5EF4-FFF2-40B4-BE49-F238E27FC236}">
                    <a16:creationId xmlns:a16="http://schemas.microsoft.com/office/drawing/2014/main" id="{C2CD6B3F-A5CA-4C9E-A462-6CF2EE2A5719}"/>
                  </a:ext>
                </a:extLst>
              </p:cNvPr>
              <p:cNvSpPr/>
              <p:nvPr/>
            </p:nvSpPr>
            <p:spPr>
              <a:xfrm>
                <a:off x="5574695" y="3024613"/>
                <a:ext cx="1649985" cy="1506110"/>
              </a:xfrm>
              <a:custGeom>
                <a:avLst/>
                <a:gdLst>
                  <a:gd name="connsiteX0" fmla="*/ 764509 w 1649985"/>
                  <a:gd name="connsiteY0" fmla="*/ 1506111 h 1506110"/>
                  <a:gd name="connsiteX1" fmla="*/ 755937 w 1649985"/>
                  <a:gd name="connsiteY1" fmla="*/ 1506111 h 1506110"/>
                  <a:gd name="connsiteX2" fmla="*/ 621634 w 1649985"/>
                  <a:gd name="connsiteY2" fmla="*/ 1419433 h 1506110"/>
                  <a:gd name="connsiteX3" fmla="*/ 17749 w 1649985"/>
                  <a:gd name="connsiteY3" fmla="*/ 232618 h 1506110"/>
                  <a:gd name="connsiteX4" fmla="*/ 26322 w 1649985"/>
                  <a:gd name="connsiteY4" fmla="*/ 72598 h 1506110"/>
                  <a:gd name="connsiteX5" fmla="*/ 169197 w 1649985"/>
                  <a:gd name="connsiteY5" fmla="*/ 208 h 1506110"/>
                  <a:gd name="connsiteX6" fmla="*/ 1497934 w 1649985"/>
                  <a:gd name="connsiteY6" fmla="*/ 69741 h 1506110"/>
                  <a:gd name="connsiteX7" fmla="*/ 1632237 w 1649985"/>
                  <a:gd name="connsiteY7" fmla="*/ 156418 h 1506110"/>
                  <a:gd name="connsiteX8" fmla="*/ 1623664 w 1649985"/>
                  <a:gd name="connsiteY8" fmla="*/ 316438 h 1506110"/>
                  <a:gd name="connsiteX9" fmla="*/ 898812 w 1649985"/>
                  <a:gd name="connsiteY9" fmla="*/ 1431816 h 1506110"/>
                  <a:gd name="connsiteX10" fmla="*/ 764509 w 1649985"/>
                  <a:gd name="connsiteY10" fmla="*/ 1506111 h 1506110"/>
                  <a:gd name="connsiteX11" fmla="*/ 22512 w 1649985"/>
                  <a:gd name="connsiteY11" fmla="*/ 230713 h 1506110"/>
                  <a:gd name="connsiteX12" fmla="*/ 626397 w 1649985"/>
                  <a:gd name="connsiteY12" fmla="*/ 1415623 h 1506110"/>
                  <a:gd name="connsiteX13" fmla="*/ 755937 w 1649985"/>
                  <a:gd name="connsiteY13" fmla="*/ 1499443 h 1506110"/>
                  <a:gd name="connsiteX14" fmla="*/ 893097 w 1649985"/>
                  <a:gd name="connsiteY14" fmla="*/ 1428958 h 1506110"/>
                  <a:gd name="connsiteX15" fmla="*/ 1617949 w 1649985"/>
                  <a:gd name="connsiteY15" fmla="*/ 313581 h 1506110"/>
                  <a:gd name="connsiteX16" fmla="*/ 1625569 w 1649985"/>
                  <a:gd name="connsiteY16" fmla="*/ 159276 h 1506110"/>
                  <a:gd name="connsiteX17" fmla="*/ 1496029 w 1649985"/>
                  <a:gd name="connsiteY17" fmla="*/ 75456 h 1506110"/>
                  <a:gd name="connsiteX18" fmla="*/ 168244 w 1649985"/>
                  <a:gd name="connsiteY18" fmla="*/ 5923 h 1506110"/>
                  <a:gd name="connsiteX19" fmla="*/ 31084 w 1649985"/>
                  <a:gd name="connsiteY19" fmla="*/ 76408 h 1506110"/>
                  <a:gd name="connsiteX20" fmla="*/ 22512 w 1649985"/>
                  <a:gd name="connsiteY20" fmla="*/ 230713 h 1506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9985" h="1506110">
                    <a:moveTo>
                      <a:pt x="764509" y="1506111"/>
                    </a:moveTo>
                    <a:cubicBezTo>
                      <a:pt x="761652" y="1506111"/>
                      <a:pt x="758794" y="1506111"/>
                      <a:pt x="755937" y="1506111"/>
                    </a:cubicBezTo>
                    <a:cubicBezTo>
                      <a:pt x="697834" y="1503253"/>
                      <a:pt x="648304" y="1470868"/>
                      <a:pt x="621634" y="1419433"/>
                    </a:cubicBezTo>
                    <a:lnTo>
                      <a:pt x="17749" y="232618"/>
                    </a:lnTo>
                    <a:cubicBezTo>
                      <a:pt x="-8921" y="181183"/>
                      <a:pt x="-5111" y="121176"/>
                      <a:pt x="26322" y="72598"/>
                    </a:cubicBezTo>
                    <a:cubicBezTo>
                      <a:pt x="57754" y="24021"/>
                      <a:pt x="111094" y="-2649"/>
                      <a:pt x="169197" y="208"/>
                    </a:cubicBezTo>
                    <a:lnTo>
                      <a:pt x="1497934" y="69741"/>
                    </a:lnTo>
                    <a:cubicBezTo>
                      <a:pt x="1556037" y="72598"/>
                      <a:pt x="1605567" y="104983"/>
                      <a:pt x="1632237" y="156418"/>
                    </a:cubicBezTo>
                    <a:cubicBezTo>
                      <a:pt x="1658907" y="207853"/>
                      <a:pt x="1655097" y="267861"/>
                      <a:pt x="1623664" y="316438"/>
                    </a:cubicBezTo>
                    <a:lnTo>
                      <a:pt x="898812" y="1431816"/>
                    </a:lnTo>
                    <a:cubicBezTo>
                      <a:pt x="868332" y="1478488"/>
                      <a:pt x="818802" y="1506111"/>
                      <a:pt x="764509" y="1506111"/>
                    </a:cubicBezTo>
                    <a:close/>
                    <a:moveTo>
                      <a:pt x="22512" y="230713"/>
                    </a:moveTo>
                    <a:lnTo>
                      <a:pt x="626397" y="1415623"/>
                    </a:lnTo>
                    <a:cubicBezTo>
                      <a:pt x="652114" y="1465153"/>
                      <a:pt x="699739" y="1496586"/>
                      <a:pt x="755937" y="1499443"/>
                    </a:cubicBezTo>
                    <a:cubicBezTo>
                      <a:pt x="812134" y="1502301"/>
                      <a:pt x="862617" y="1476583"/>
                      <a:pt x="893097" y="1428958"/>
                    </a:cubicBezTo>
                    <a:lnTo>
                      <a:pt x="1617949" y="313581"/>
                    </a:lnTo>
                    <a:cubicBezTo>
                      <a:pt x="1648429" y="266908"/>
                      <a:pt x="1651287" y="208806"/>
                      <a:pt x="1625569" y="159276"/>
                    </a:cubicBezTo>
                    <a:cubicBezTo>
                      <a:pt x="1599852" y="109746"/>
                      <a:pt x="1552227" y="78313"/>
                      <a:pt x="1496029" y="75456"/>
                    </a:cubicBezTo>
                    <a:lnTo>
                      <a:pt x="168244" y="5923"/>
                    </a:lnTo>
                    <a:cubicBezTo>
                      <a:pt x="112999" y="3066"/>
                      <a:pt x="61564" y="28783"/>
                      <a:pt x="31084" y="76408"/>
                    </a:cubicBezTo>
                    <a:cubicBezTo>
                      <a:pt x="604" y="123081"/>
                      <a:pt x="-3206" y="181183"/>
                      <a:pt x="22512" y="230713"/>
                    </a:cubicBezTo>
                    <a:close/>
                  </a:path>
                </a:pathLst>
              </a:custGeom>
              <a:grpFill/>
              <a:ln w="9525" cap="flat">
                <a:noFill/>
                <a:prstDash val="solid"/>
                <a:miter/>
              </a:ln>
            </p:spPr>
            <p:txBody>
              <a:bodyPr rtlCol="0" anchor="ctr"/>
              <a:lstStyle/>
              <a:p>
                <a:endParaRPr lang="en-US" sz="1730"/>
              </a:p>
            </p:txBody>
          </p:sp>
          <p:sp>
            <p:nvSpPr>
              <p:cNvPr id="69" name="Freeform: Shape 68">
                <a:extLst>
                  <a:ext uri="{FF2B5EF4-FFF2-40B4-BE49-F238E27FC236}">
                    <a16:creationId xmlns:a16="http://schemas.microsoft.com/office/drawing/2014/main" id="{078CAE18-6328-4577-A1E2-68D4E723AA5D}"/>
                  </a:ext>
                </a:extLst>
              </p:cNvPr>
              <p:cNvSpPr/>
              <p:nvPr/>
            </p:nvSpPr>
            <p:spPr>
              <a:xfrm>
                <a:off x="5703352" y="2884241"/>
                <a:ext cx="1552692" cy="1637910"/>
              </a:xfrm>
              <a:custGeom>
                <a:avLst/>
                <a:gdLst>
                  <a:gd name="connsiteX0" fmla="*/ 345340 w 1552692"/>
                  <a:gd name="connsiteY0" fmla="*/ 1637910 h 1637910"/>
                  <a:gd name="connsiteX1" fmla="*/ 285332 w 1552692"/>
                  <a:gd name="connsiteY1" fmla="*/ 1626480 h 1637910"/>
                  <a:gd name="connsiteX2" fmla="*/ 187225 w 1552692"/>
                  <a:gd name="connsiteY2" fmla="*/ 1500750 h 1637910"/>
                  <a:gd name="connsiteX3" fmla="*/ 1487 w 1552692"/>
                  <a:gd name="connsiteY3" fmla="*/ 182490 h 1637910"/>
                  <a:gd name="connsiteX4" fmla="*/ 61495 w 1552692"/>
                  <a:gd name="connsiteY4" fmla="*/ 33900 h 1637910"/>
                  <a:gd name="connsiteX5" fmla="*/ 219610 w 1552692"/>
                  <a:gd name="connsiteY5" fmla="*/ 11993 h 1637910"/>
                  <a:gd name="connsiteX6" fmla="*/ 1453097 w 1552692"/>
                  <a:gd name="connsiteY6" fmla="*/ 510150 h 1637910"/>
                  <a:gd name="connsiteX7" fmla="*/ 1551205 w 1552692"/>
                  <a:gd name="connsiteY7" fmla="*/ 635880 h 1637910"/>
                  <a:gd name="connsiteX8" fmla="*/ 1491197 w 1552692"/>
                  <a:gd name="connsiteY8" fmla="*/ 784470 h 1637910"/>
                  <a:gd name="connsiteX9" fmla="*/ 442495 w 1552692"/>
                  <a:gd name="connsiteY9" fmla="*/ 1603620 h 1637910"/>
                  <a:gd name="connsiteX10" fmla="*/ 345340 w 1552692"/>
                  <a:gd name="connsiteY10" fmla="*/ 1637910 h 1637910"/>
                  <a:gd name="connsiteX11" fmla="*/ 7202 w 1552692"/>
                  <a:gd name="connsiteY11" fmla="*/ 182490 h 1637910"/>
                  <a:gd name="connsiteX12" fmla="*/ 191987 w 1552692"/>
                  <a:gd name="connsiteY12" fmla="*/ 1499798 h 1637910"/>
                  <a:gd name="connsiteX13" fmla="*/ 287237 w 1552692"/>
                  <a:gd name="connsiteY13" fmla="*/ 1621718 h 1637910"/>
                  <a:gd name="connsiteX14" fmla="*/ 439637 w 1552692"/>
                  <a:gd name="connsiteY14" fmla="*/ 1599810 h 1637910"/>
                  <a:gd name="connsiteX15" fmla="*/ 1488340 w 1552692"/>
                  <a:gd name="connsiteY15" fmla="*/ 780660 h 1637910"/>
                  <a:gd name="connsiteX16" fmla="*/ 1546442 w 1552692"/>
                  <a:gd name="connsiteY16" fmla="*/ 637785 h 1637910"/>
                  <a:gd name="connsiteX17" fmla="*/ 1451192 w 1552692"/>
                  <a:gd name="connsiteY17" fmla="*/ 515865 h 1637910"/>
                  <a:gd name="connsiteX18" fmla="*/ 217705 w 1552692"/>
                  <a:gd name="connsiteY18" fmla="*/ 17708 h 1637910"/>
                  <a:gd name="connsiteX19" fmla="*/ 65305 w 1552692"/>
                  <a:gd name="connsiteY19" fmla="*/ 39615 h 1637910"/>
                  <a:gd name="connsiteX20" fmla="*/ 7202 w 1552692"/>
                  <a:gd name="connsiteY20" fmla="*/ 182490 h 163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52692" h="1637910">
                    <a:moveTo>
                      <a:pt x="345340" y="1637910"/>
                    </a:moveTo>
                    <a:cubicBezTo>
                      <a:pt x="325337" y="1637910"/>
                      <a:pt x="304382" y="1634100"/>
                      <a:pt x="285332" y="1626480"/>
                    </a:cubicBezTo>
                    <a:cubicBezTo>
                      <a:pt x="231992" y="1604573"/>
                      <a:pt x="194845" y="1557900"/>
                      <a:pt x="187225" y="1500750"/>
                    </a:cubicBezTo>
                    <a:lnTo>
                      <a:pt x="1487" y="182490"/>
                    </a:lnTo>
                    <a:cubicBezTo>
                      <a:pt x="-6133" y="125340"/>
                      <a:pt x="15775" y="70095"/>
                      <a:pt x="61495" y="33900"/>
                    </a:cubicBezTo>
                    <a:cubicBezTo>
                      <a:pt x="107215" y="-1342"/>
                      <a:pt x="166270" y="-9915"/>
                      <a:pt x="219610" y="11993"/>
                    </a:cubicBezTo>
                    <a:lnTo>
                      <a:pt x="1453097" y="510150"/>
                    </a:lnTo>
                    <a:cubicBezTo>
                      <a:pt x="1506437" y="532058"/>
                      <a:pt x="1543585" y="578730"/>
                      <a:pt x="1551205" y="635880"/>
                    </a:cubicBezTo>
                    <a:cubicBezTo>
                      <a:pt x="1558825" y="693030"/>
                      <a:pt x="1536917" y="748275"/>
                      <a:pt x="1491197" y="784470"/>
                    </a:cubicBezTo>
                    <a:lnTo>
                      <a:pt x="442495" y="1603620"/>
                    </a:lnTo>
                    <a:cubicBezTo>
                      <a:pt x="414872" y="1626480"/>
                      <a:pt x="380582" y="1637910"/>
                      <a:pt x="345340" y="1637910"/>
                    </a:cubicBezTo>
                    <a:close/>
                    <a:moveTo>
                      <a:pt x="7202" y="182490"/>
                    </a:moveTo>
                    <a:lnTo>
                      <a:pt x="191987" y="1499798"/>
                    </a:lnTo>
                    <a:cubicBezTo>
                      <a:pt x="199607" y="1555043"/>
                      <a:pt x="234850" y="1600763"/>
                      <a:pt x="287237" y="1621718"/>
                    </a:cubicBezTo>
                    <a:cubicBezTo>
                      <a:pt x="338672" y="1642673"/>
                      <a:pt x="395822" y="1635053"/>
                      <a:pt x="439637" y="1599810"/>
                    </a:cubicBezTo>
                    <a:lnTo>
                      <a:pt x="1488340" y="780660"/>
                    </a:lnTo>
                    <a:cubicBezTo>
                      <a:pt x="1532155" y="746370"/>
                      <a:pt x="1554062" y="693030"/>
                      <a:pt x="1546442" y="637785"/>
                    </a:cubicBezTo>
                    <a:cubicBezTo>
                      <a:pt x="1538822" y="582540"/>
                      <a:pt x="1503580" y="536820"/>
                      <a:pt x="1451192" y="515865"/>
                    </a:cubicBezTo>
                    <a:lnTo>
                      <a:pt x="217705" y="17708"/>
                    </a:lnTo>
                    <a:cubicBezTo>
                      <a:pt x="166270" y="-3247"/>
                      <a:pt x="109120" y="4373"/>
                      <a:pt x="65305" y="39615"/>
                    </a:cubicBezTo>
                    <a:cubicBezTo>
                      <a:pt x="20537" y="72953"/>
                      <a:pt x="-418" y="127245"/>
                      <a:pt x="7202" y="182490"/>
                    </a:cubicBezTo>
                    <a:close/>
                  </a:path>
                </a:pathLst>
              </a:custGeom>
              <a:grpFill/>
              <a:ln w="9525" cap="flat">
                <a:noFill/>
                <a:prstDash val="solid"/>
                <a:miter/>
              </a:ln>
            </p:spPr>
            <p:txBody>
              <a:bodyPr rtlCol="0" anchor="ctr"/>
              <a:lstStyle/>
              <a:p>
                <a:endParaRPr lang="en-US" sz="1730"/>
              </a:p>
            </p:txBody>
          </p:sp>
          <p:sp>
            <p:nvSpPr>
              <p:cNvPr id="70" name="Freeform: Shape 69">
                <a:extLst>
                  <a:ext uri="{FF2B5EF4-FFF2-40B4-BE49-F238E27FC236}">
                    <a16:creationId xmlns:a16="http://schemas.microsoft.com/office/drawing/2014/main" id="{EBA2E409-2F87-44E1-BDE0-C3F0C5F0EE68}"/>
                  </a:ext>
                </a:extLst>
              </p:cNvPr>
              <p:cNvSpPr/>
              <p:nvPr/>
            </p:nvSpPr>
            <p:spPr>
              <a:xfrm>
                <a:off x="5617251" y="2793839"/>
                <a:ext cx="1577256" cy="1626394"/>
              </a:xfrm>
              <a:custGeom>
                <a:avLst/>
                <a:gdLst>
                  <a:gd name="connsiteX0" fmla="*/ 159026 w 1577256"/>
                  <a:gd name="connsiteY0" fmla="*/ 1626395 h 1626394"/>
                  <a:gd name="connsiteX1" fmla="*/ 55203 w 1577256"/>
                  <a:gd name="connsiteY1" fmla="*/ 1587342 h 1626394"/>
                  <a:gd name="connsiteX2" fmla="*/ 2816 w 1577256"/>
                  <a:gd name="connsiteY2" fmla="*/ 1435895 h 1626394"/>
                  <a:gd name="connsiteX3" fmla="*/ 256181 w 1577256"/>
                  <a:gd name="connsiteY3" fmla="*/ 130017 h 1626394"/>
                  <a:gd name="connsiteX4" fmla="*/ 360956 w 1577256"/>
                  <a:gd name="connsiteY4" fmla="*/ 9050 h 1626394"/>
                  <a:gd name="connsiteX5" fmla="*/ 518118 w 1577256"/>
                  <a:gd name="connsiteY5" fmla="*/ 39530 h 1626394"/>
                  <a:gd name="connsiteX6" fmla="*/ 1522053 w 1577256"/>
                  <a:gd name="connsiteY6" fmla="*/ 912019 h 1626394"/>
                  <a:gd name="connsiteX7" fmla="*/ 1574441 w 1577256"/>
                  <a:gd name="connsiteY7" fmla="*/ 1063467 h 1626394"/>
                  <a:gd name="connsiteX8" fmla="*/ 1469666 w 1577256"/>
                  <a:gd name="connsiteY8" fmla="*/ 1184435 h 1626394"/>
                  <a:gd name="connsiteX9" fmla="*/ 211413 w 1577256"/>
                  <a:gd name="connsiteY9" fmla="*/ 1616870 h 1626394"/>
                  <a:gd name="connsiteX10" fmla="*/ 159026 w 1577256"/>
                  <a:gd name="connsiteY10" fmla="*/ 1626395 h 1626394"/>
                  <a:gd name="connsiteX11" fmla="*/ 259038 w 1577256"/>
                  <a:gd name="connsiteY11" fmla="*/ 130017 h 1626394"/>
                  <a:gd name="connsiteX12" fmla="*/ 261896 w 1577256"/>
                  <a:gd name="connsiteY12" fmla="*/ 130970 h 1626394"/>
                  <a:gd name="connsiteX13" fmla="*/ 7578 w 1577256"/>
                  <a:gd name="connsiteY13" fmla="*/ 1436847 h 1626394"/>
                  <a:gd name="connsiteX14" fmla="*/ 58061 w 1577256"/>
                  <a:gd name="connsiteY14" fmla="*/ 1582580 h 1626394"/>
                  <a:gd name="connsiteX15" fmla="*/ 209508 w 1577256"/>
                  <a:gd name="connsiteY15" fmla="*/ 1612107 h 1626394"/>
                  <a:gd name="connsiteX16" fmla="*/ 1467761 w 1577256"/>
                  <a:gd name="connsiteY16" fmla="*/ 1178720 h 1626394"/>
                  <a:gd name="connsiteX17" fmla="*/ 1568726 w 1577256"/>
                  <a:gd name="connsiteY17" fmla="*/ 1062515 h 1626394"/>
                  <a:gd name="connsiteX18" fmla="*/ 1518243 w 1577256"/>
                  <a:gd name="connsiteY18" fmla="*/ 916782 h 1626394"/>
                  <a:gd name="connsiteX19" fmla="*/ 514308 w 1577256"/>
                  <a:gd name="connsiteY19" fmla="*/ 43340 h 1626394"/>
                  <a:gd name="connsiteX20" fmla="*/ 362861 w 1577256"/>
                  <a:gd name="connsiteY20" fmla="*/ 13812 h 1626394"/>
                  <a:gd name="connsiteX21" fmla="*/ 261896 w 1577256"/>
                  <a:gd name="connsiteY21" fmla="*/ 130017 h 1626394"/>
                  <a:gd name="connsiteX22" fmla="*/ 259038 w 1577256"/>
                  <a:gd name="connsiteY22" fmla="*/ 130017 h 162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77256" h="1626394">
                    <a:moveTo>
                      <a:pt x="159026" y="1626395"/>
                    </a:moveTo>
                    <a:cubicBezTo>
                      <a:pt x="120926" y="1626395"/>
                      <a:pt x="84731" y="1613060"/>
                      <a:pt x="55203" y="1587342"/>
                    </a:cubicBezTo>
                    <a:cubicBezTo>
                      <a:pt x="11388" y="1549242"/>
                      <a:pt x="-7662" y="1493045"/>
                      <a:pt x="2816" y="1435895"/>
                    </a:cubicBezTo>
                    <a:lnTo>
                      <a:pt x="256181" y="130017"/>
                    </a:lnTo>
                    <a:cubicBezTo>
                      <a:pt x="267611" y="72867"/>
                      <a:pt x="306663" y="28100"/>
                      <a:pt x="360956" y="9050"/>
                    </a:cubicBezTo>
                    <a:cubicBezTo>
                      <a:pt x="415248" y="-10000"/>
                      <a:pt x="474303" y="1430"/>
                      <a:pt x="518118" y="39530"/>
                    </a:cubicBezTo>
                    <a:lnTo>
                      <a:pt x="1522053" y="912019"/>
                    </a:lnTo>
                    <a:cubicBezTo>
                      <a:pt x="1565868" y="950119"/>
                      <a:pt x="1584918" y="1006317"/>
                      <a:pt x="1574441" y="1063467"/>
                    </a:cubicBezTo>
                    <a:cubicBezTo>
                      <a:pt x="1563011" y="1120617"/>
                      <a:pt x="1523958" y="1165385"/>
                      <a:pt x="1469666" y="1184435"/>
                    </a:cubicBezTo>
                    <a:lnTo>
                      <a:pt x="211413" y="1616870"/>
                    </a:lnTo>
                    <a:cubicBezTo>
                      <a:pt x="194268" y="1623537"/>
                      <a:pt x="176171" y="1626395"/>
                      <a:pt x="159026" y="1626395"/>
                    </a:cubicBezTo>
                    <a:close/>
                    <a:moveTo>
                      <a:pt x="259038" y="130017"/>
                    </a:moveTo>
                    <a:lnTo>
                      <a:pt x="261896" y="130970"/>
                    </a:lnTo>
                    <a:lnTo>
                      <a:pt x="7578" y="1436847"/>
                    </a:lnTo>
                    <a:cubicBezTo>
                      <a:pt x="-2899" y="1492092"/>
                      <a:pt x="16151" y="1546385"/>
                      <a:pt x="58061" y="1582580"/>
                    </a:cubicBezTo>
                    <a:cubicBezTo>
                      <a:pt x="99971" y="1618775"/>
                      <a:pt x="157121" y="1630205"/>
                      <a:pt x="209508" y="1612107"/>
                    </a:cubicBezTo>
                    <a:lnTo>
                      <a:pt x="1467761" y="1178720"/>
                    </a:lnTo>
                    <a:cubicBezTo>
                      <a:pt x="1520148" y="1160622"/>
                      <a:pt x="1558248" y="1116807"/>
                      <a:pt x="1568726" y="1062515"/>
                    </a:cubicBezTo>
                    <a:cubicBezTo>
                      <a:pt x="1579203" y="1007269"/>
                      <a:pt x="1560153" y="952977"/>
                      <a:pt x="1518243" y="916782"/>
                    </a:cubicBezTo>
                    <a:lnTo>
                      <a:pt x="514308" y="43340"/>
                    </a:lnTo>
                    <a:cubicBezTo>
                      <a:pt x="472398" y="7145"/>
                      <a:pt x="415248" y="-4285"/>
                      <a:pt x="362861" y="13812"/>
                    </a:cubicBezTo>
                    <a:cubicBezTo>
                      <a:pt x="310473" y="31910"/>
                      <a:pt x="272373" y="75725"/>
                      <a:pt x="261896" y="130017"/>
                    </a:cubicBezTo>
                    <a:lnTo>
                      <a:pt x="259038" y="130017"/>
                    </a:lnTo>
                    <a:close/>
                  </a:path>
                </a:pathLst>
              </a:custGeom>
              <a:grpFill/>
              <a:ln w="9525" cap="flat">
                <a:noFill/>
                <a:prstDash val="solid"/>
                <a:miter/>
              </a:ln>
            </p:spPr>
            <p:txBody>
              <a:bodyPr rtlCol="0" anchor="ctr"/>
              <a:lstStyle/>
              <a:p>
                <a:endParaRPr lang="en-US" sz="1730"/>
              </a:p>
            </p:txBody>
          </p:sp>
          <p:sp>
            <p:nvSpPr>
              <p:cNvPr id="71" name="Freeform: Shape 70">
                <a:extLst>
                  <a:ext uri="{FF2B5EF4-FFF2-40B4-BE49-F238E27FC236}">
                    <a16:creationId xmlns:a16="http://schemas.microsoft.com/office/drawing/2014/main" id="{4B3569C1-CDDE-4300-A777-F5A88095235D}"/>
                  </a:ext>
                </a:extLst>
              </p:cNvPr>
              <p:cNvSpPr/>
              <p:nvPr/>
            </p:nvSpPr>
            <p:spPr>
              <a:xfrm>
                <a:off x="5392895" y="2761931"/>
                <a:ext cx="1648777" cy="1472564"/>
              </a:xfrm>
              <a:custGeom>
                <a:avLst/>
                <a:gdLst>
                  <a:gd name="connsiteX0" fmla="*/ 1490186 w 1648777"/>
                  <a:gd name="connsiteY0" fmla="*/ 1472565 h 1472564"/>
                  <a:gd name="connsiteX1" fmla="*/ 159544 w 1648777"/>
                  <a:gd name="connsiteY1" fmla="*/ 1472565 h 1472564"/>
                  <a:gd name="connsiteX2" fmla="*/ 21431 w 1648777"/>
                  <a:gd name="connsiteY2" fmla="*/ 1392555 h 1472564"/>
                  <a:gd name="connsiteX3" fmla="*/ 21431 w 1648777"/>
                  <a:gd name="connsiteY3" fmla="*/ 1232535 h 1472564"/>
                  <a:gd name="connsiteX4" fmla="*/ 686276 w 1648777"/>
                  <a:gd name="connsiteY4" fmla="*/ 80010 h 1472564"/>
                  <a:gd name="connsiteX5" fmla="*/ 824389 w 1648777"/>
                  <a:gd name="connsiteY5" fmla="*/ 0 h 1472564"/>
                  <a:gd name="connsiteX6" fmla="*/ 824389 w 1648777"/>
                  <a:gd name="connsiteY6" fmla="*/ 0 h 1472564"/>
                  <a:gd name="connsiteX7" fmla="*/ 962501 w 1648777"/>
                  <a:gd name="connsiteY7" fmla="*/ 80010 h 1472564"/>
                  <a:gd name="connsiteX8" fmla="*/ 1627346 w 1648777"/>
                  <a:gd name="connsiteY8" fmla="*/ 1232535 h 1472564"/>
                  <a:gd name="connsiteX9" fmla="*/ 1627346 w 1648777"/>
                  <a:gd name="connsiteY9" fmla="*/ 1392555 h 1472564"/>
                  <a:gd name="connsiteX10" fmla="*/ 1490186 w 1648777"/>
                  <a:gd name="connsiteY10" fmla="*/ 1472565 h 1472564"/>
                  <a:gd name="connsiteX11" fmla="*/ 691039 w 1648777"/>
                  <a:gd name="connsiteY11" fmla="*/ 83820 h 1472564"/>
                  <a:gd name="connsiteX12" fmla="*/ 26194 w 1648777"/>
                  <a:gd name="connsiteY12" fmla="*/ 1236345 h 1472564"/>
                  <a:gd name="connsiteX13" fmla="*/ 26194 w 1648777"/>
                  <a:gd name="connsiteY13" fmla="*/ 1390650 h 1472564"/>
                  <a:gd name="connsiteX14" fmla="*/ 159544 w 1648777"/>
                  <a:gd name="connsiteY14" fmla="*/ 1467803 h 1472564"/>
                  <a:gd name="connsiteX15" fmla="*/ 1490186 w 1648777"/>
                  <a:gd name="connsiteY15" fmla="*/ 1467803 h 1472564"/>
                  <a:gd name="connsiteX16" fmla="*/ 1623536 w 1648777"/>
                  <a:gd name="connsiteY16" fmla="*/ 1390650 h 1472564"/>
                  <a:gd name="connsiteX17" fmla="*/ 1623536 w 1648777"/>
                  <a:gd name="connsiteY17" fmla="*/ 1236345 h 1472564"/>
                  <a:gd name="connsiteX18" fmla="*/ 958691 w 1648777"/>
                  <a:gd name="connsiteY18" fmla="*/ 83820 h 1472564"/>
                  <a:gd name="connsiteX19" fmla="*/ 825341 w 1648777"/>
                  <a:gd name="connsiteY19" fmla="*/ 6668 h 1472564"/>
                  <a:gd name="connsiteX20" fmla="*/ 691039 w 1648777"/>
                  <a:gd name="connsiteY20" fmla="*/ 83820 h 1472564"/>
                  <a:gd name="connsiteX21" fmla="*/ 691039 w 1648777"/>
                  <a:gd name="connsiteY21" fmla="*/ 83820 h 1472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48777" h="1472564">
                    <a:moveTo>
                      <a:pt x="1490186" y="1472565"/>
                    </a:moveTo>
                    <a:lnTo>
                      <a:pt x="159544" y="1472565"/>
                    </a:lnTo>
                    <a:cubicBezTo>
                      <a:pt x="101441" y="1472565"/>
                      <a:pt x="50006" y="1443038"/>
                      <a:pt x="21431" y="1392555"/>
                    </a:cubicBezTo>
                    <a:cubicBezTo>
                      <a:pt x="-7144" y="1342073"/>
                      <a:pt x="-7144" y="1283018"/>
                      <a:pt x="21431" y="1232535"/>
                    </a:cubicBezTo>
                    <a:lnTo>
                      <a:pt x="686276" y="80010"/>
                    </a:lnTo>
                    <a:cubicBezTo>
                      <a:pt x="714851" y="29528"/>
                      <a:pt x="767239" y="0"/>
                      <a:pt x="824389" y="0"/>
                    </a:cubicBezTo>
                    <a:cubicBezTo>
                      <a:pt x="824389" y="0"/>
                      <a:pt x="824389" y="0"/>
                      <a:pt x="824389" y="0"/>
                    </a:cubicBezTo>
                    <a:cubicBezTo>
                      <a:pt x="882491" y="0"/>
                      <a:pt x="933926" y="29528"/>
                      <a:pt x="962501" y="80010"/>
                    </a:cubicBezTo>
                    <a:lnTo>
                      <a:pt x="1627346" y="1232535"/>
                    </a:lnTo>
                    <a:cubicBezTo>
                      <a:pt x="1655921" y="1283018"/>
                      <a:pt x="1655921" y="1342073"/>
                      <a:pt x="1627346" y="1392555"/>
                    </a:cubicBezTo>
                    <a:cubicBezTo>
                      <a:pt x="1599724" y="1443038"/>
                      <a:pt x="1548289" y="1472565"/>
                      <a:pt x="1490186" y="1472565"/>
                    </a:cubicBezTo>
                    <a:close/>
                    <a:moveTo>
                      <a:pt x="691039" y="83820"/>
                    </a:moveTo>
                    <a:lnTo>
                      <a:pt x="26194" y="1236345"/>
                    </a:lnTo>
                    <a:cubicBezTo>
                      <a:pt x="-1429" y="1284923"/>
                      <a:pt x="-1429" y="1342073"/>
                      <a:pt x="26194" y="1390650"/>
                    </a:cubicBezTo>
                    <a:cubicBezTo>
                      <a:pt x="53816" y="1439228"/>
                      <a:pt x="104299" y="1467803"/>
                      <a:pt x="159544" y="1467803"/>
                    </a:cubicBezTo>
                    <a:lnTo>
                      <a:pt x="1490186" y="1467803"/>
                    </a:lnTo>
                    <a:cubicBezTo>
                      <a:pt x="1546384" y="1467803"/>
                      <a:pt x="1595914" y="1439228"/>
                      <a:pt x="1623536" y="1390650"/>
                    </a:cubicBezTo>
                    <a:cubicBezTo>
                      <a:pt x="1651159" y="1342073"/>
                      <a:pt x="1651159" y="1284923"/>
                      <a:pt x="1623536" y="1236345"/>
                    </a:cubicBezTo>
                    <a:lnTo>
                      <a:pt x="958691" y="83820"/>
                    </a:lnTo>
                    <a:cubicBezTo>
                      <a:pt x="931069" y="35243"/>
                      <a:pt x="880586" y="6668"/>
                      <a:pt x="825341" y="6668"/>
                    </a:cubicBezTo>
                    <a:cubicBezTo>
                      <a:pt x="769144" y="6668"/>
                      <a:pt x="719614" y="35243"/>
                      <a:pt x="691039" y="83820"/>
                    </a:cubicBezTo>
                    <a:lnTo>
                      <a:pt x="691039" y="83820"/>
                    </a:lnTo>
                    <a:close/>
                  </a:path>
                </a:pathLst>
              </a:custGeom>
              <a:grpFill/>
              <a:ln w="9525" cap="flat">
                <a:noFill/>
                <a:prstDash val="solid"/>
                <a:miter/>
              </a:ln>
            </p:spPr>
            <p:txBody>
              <a:bodyPr rtlCol="0" anchor="ctr"/>
              <a:lstStyle/>
              <a:p>
                <a:endParaRPr lang="en-US" sz="1730"/>
              </a:p>
            </p:txBody>
          </p:sp>
        </p:grpSp>
        <p:sp>
          <p:nvSpPr>
            <p:cNvPr id="39" name="Oval 38">
              <a:extLst>
                <a:ext uri="{FF2B5EF4-FFF2-40B4-BE49-F238E27FC236}">
                  <a16:creationId xmlns:a16="http://schemas.microsoft.com/office/drawing/2014/main" id="{9AE111FB-FF99-4626-BF15-A4F33CA3E1B5}"/>
                </a:ext>
              </a:extLst>
            </p:cNvPr>
            <p:cNvSpPr/>
            <p:nvPr userDrawn="1"/>
          </p:nvSpPr>
          <p:spPr bwMode="auto">
            <a:xfrm>
              <a:off x="7282905" y="3548967"/>
              <a:ext cx="124272" cy="124290"/>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40" name="Oval 39">
              <a:extLst>
                <a:ext uri="{FF2B5EF4-FFF2-40B4-BE49-F238E27FC236}">
                  <a16:creationId xmlns:a16="http://schemas.microsoft.com/office/drawing/2014/main" id="{EEBF4D1F-7718-4CBE-B978-16FFCC2E3239}"/>
                </a:ext>
              </a:extLst>
            </p:cNvPr>
            <p:cNvSpPr/>
            <p:nvPr userDrawn="1"/>
          </p:nvSpPr>
          <p:spPr bwMode="auto">
            <a:xfrm>
              <a:off x="10896617" y="2909240"/>
              <a:ext cx="124272" cy="124290"/>
            </a:xfrm>
            <a:prstGeom prst="ellipse">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41" name="Oval 40">
              <a:extLst>
                <a:ext uri="{FF2B5EF4-FFF2-40B4-BE49-F238E27FC236}">
                  <a16:creationId xmlns:a16="http://schemas.microsoft.com/office/drawing/2014/main" id="{59426D11-A3B4-4FDE-8641-D925588DAB39}"/>
                </a:ext>
              </a:extLst>
            </p:cNvPr>
            <p:cNvSpPr/>
            <p:nvPr userDrawn="1"/>
          </p:nvSpPr>
          <p:spPr bwMode="auto">
            <a:xfrm>
              <a:off x="9437993" y="5187887"/>
              <a:ext cx="124272" cy="124290"/>
            </a:xfrm>
            <a:prstGeom prst="ellipse">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42" name="Oval 41">
              <a:extLst>
                <a:ext uri="{FF2B5EF4-FFF2-40B4-BE49-F238E27FC236}">
                  <a16:creationId xmlns:a16="http://schemas.microsoft.com/office/drawing/2014/main" id="{57EDB010-9BE7-4344-984B-7453B4FF8307}"/>
                </a:ext>
              </a:extLst>
            </p:cNvPr>
            <p:cNvSpPr/>
            <p:nvPr userDrawn="1"/>
          </p:nvSpPr>
          <p:spPr bwMode="auto">
            <a:xfrm>
              <a:off x="9087616" y="1541433"/>
              <a:ext cx="124272" cy="124290"/>
            </a:xfrm>
            <a:prstGeom prst="ellipse">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43" name="Oval 42">
              <a:extLst>
                <a:ext uri="{FF2B5EF4-FFF2-40B4-BE49-F238E27FC236}">
                  <a16:creationId xmlns:a16="http://schemas.microsoft.com/office/drawing/2014/main" id="{786CA2CE-9797-4C92-9057-B3C8D9338727}"/>
                </a:ext>
              </a:extLst>
            </p:cNvPr>
            <p:cNvSpPr/>
            <p:nvPr userDrawn="1"/>
          </p:nvSpPr>
          <p:spPr bwMode="auto">
            <a:xfrm>
              <a:off x="9052314" y="3314275"/>
              <a:ext cx="229418" cy="229450"/>
            </a:xfrm>
            <a:prstGeom prst="ellipse">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44" name="Oval 43">
              <a:extLst>
                <a:ext uri="{FF2B5EF4-FFF2-40B4-BE49-F238E27FC236}">
                  <a16:creationId xmlns:a16="http://schemas.microsoft.com/office/drawing/2014/main" id="{F9A1662E-1481-432B-8DC4-FF834AA60F57}"/>
                </a:ext>
              </a:extLst>
            </p:cNvPr>
            <p:cNvSpPr/>
            <p:nvPr userDrawn="1"/>
          </p:nvSpPr>
          <p:spPr bwMode="auto">
            <a:xfrm>
              <a:off x="9104887" y="2889394"/>
              <a:ext cx="124272" cy="124290"/>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45" name="Oval 44">
              <a:extLst>
                <a:ext uri="{FF2B5EF4-FFF2-40B4-BE49-F238E27FC236}">
                  <a16:creationId xmlns:a16="http://schemas.microsoft.com/office/drawing/2014/main" id="{715F718A-84C5-42DA-9B9C-64E200753714}"/>
                </a:ext>
              </a:extLst>
            </p:cNvPr>
            <p:cNvSpPr/>
            <p:nvPr userDrawn="1"/>
          </p:nvSpPr>
          <p:spPr bwMode="auto">
            <a:xfrm>
              <a:off x="9104887" y="3844315"/>
              <a:ext cx="124272" cy="124290"/>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46" name="Oval 45">
              <a:extLst>
                <a:ext uri="{FF2B5EF4-FFF2-40B4-BE49-F238E27FC236}">
                  <a16:creationId xmlns:a16="http://schemas.microsoft.com/office/drawing/2014/main" id="{48AC1770-CB0D-4E0F-BBE4-41A23A7256AC}"/>
                </a:ext>
              </a:extLst>
            </p:cNvPr>
            <p:cNvSpPr/>
            <p:nvPr userDrawn="1"/>
          </p:nvSpPr>
          <p:spPr bwMode="auto">
            <a:xfrm rot="16200000">
              <a:off x="8628699" y="3366864"/>
              <a:ext cx="124290" cy="124272"/>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47" name="Oval 46">
              <a:extLst>
                <a:ext uri="{FF2B5EF4-FFF2-40B4-BE49-F238E27FC236}">
                  <a16:creationId xmlns:a16="http://schemas.microsoft.com/office/drawing/2014/main" id="{4DE4736B-6655-4B31-833F-1C130B67E3D0}"/>
                </a:ext>
              </a:extLst>
            </p:cNvPr>
            <p:cNvSpPr/>
            <p:nvPr userDrawn="1"/>
          </p:nvSpPr>
          <p:spPr bwMode="auto">
            <a:xfrm rot="16200000">
              <a:off x="9583486" y="3366864"/>
              <a:ext cx="124290" cy="124272"/>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165761898"/>
      </p:ext>
    </p:extLst>
  </p:cSld>
  <p:clrMapOvr>
    <a:masterClrMapping/>
  </p:clrMapOvr>
  <p:transition>
    <p:fade/>
  </p:transition>
  <p:hf sldNum="0" hdr="0" ftr="0" dt="0"/>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8644" y="620428"/>
            <a:ext cx="11343820" cy="403137"/>
          </a:xfrm>
          <a:prstGeom prst="rect">
            <a:avLst/>
          </a:prstGeom>
        </p:spPr>
        <p:txBody>
          <a:bodyPr wrap="square" lIns="0" tIns="0" rIns="0" bIns="0">
            <a:spAutoFit/>
          </a:bodyPr>
          <a:lstStyle>
            <a:lvl1pPr>
              <a:lnSpc>
                <a:spcPts val="3137"/>
              </a:lnSpc>
              <a:defRPr sz="2745" strike="noStrike">
                <a:solidFill>
                  <a:srgbClr val="000000"/>
                </a:solidFill>
              </a:defRPr>
            </a:lvl1pPr>
          </a:lstStyle>
          <a:p>
            <a:r>
              <a:rPr lang="en-US" dirty="0"/>
              <a:t>Title</a:t>
            </a:r>
          </a:p>
        </p:txBody>
      </p:sp>
      <p:sp>
        <p:nvSpPr>
          <p:cNvPr id="6" name="Footer Placeholder 1">
            <a:extLst>
              <a:ext uri="{FF2B5EF4-FFF2-40B4-BE49-F238E27FC236}">
                <a16:creationId xmlns:a16="http://schemas.microsoft.com/office/drawing/2014/main" id="{8486A157-0BB4-4594-83C0-72E6508C9CD1}"/>
              </a:ext>
            </a:extLst>
          </p:cNvPr>
          <p:cNvSpPr txBox="1">
            <a:spLocks/>
          </p:cNvSpPr>
          <p:nvPr userDrawn="1"/>
        </p:nvSpPr>
        <p:spPr>
          <a:xfrm>
            <a:off x="8946915" y="6455230"/>
            <a:ext cx="3245085" cy="135796"/>
          </a:xfrm>
          <a:prstGeom prst="rect">
            <a:avLst/>
          </a:prstGeom>
        </p:spPr>
        <p:txBody>
          <a:bodyPr vert="horz" wrap="square"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882" dirty="0"/>
              <a:t>© Copyright Microsoft Corporation. All rights reserved.</a:t>
            </a:r>
          </a:p>
        </p:txBody>
      </p:sp>
    </p:spTree>
    <p:extLst>
      <p:ext uri="{BB962C8B-B14F-4D97-AF65-F5344CB8AC3E}">
        <p14:creationId xmlns:p14="http://schemas.microsoft.com/office/powerpoint/2010/main" val="2005804511"/>
      </p:ext>
    </p:extLst>
  </p:cSld>
  <p:clrMapOvr>
    <a:masterClrMapping/>
  </p:clrMapOvr>
  <p:transition>
    <p:fad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p:cSld name="3_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5" y="3227821"/>
            <a:ext cx="2457386" cy="402359"/>
          </a:xfrm>
          <a:prstGeom prst="rect">
            <a:avLst/>
          </a:prstGeom>
        </p:spPr>
        <p:txBody>
          <a:bodyPr wrap="square" lIns="0" tIns="0" rIns="0" bIns="0" anchor="ctr">
            <a:spAutoFit/>
          </a:bodyPr>
          <a:lstStyle>
            <a:lvl1pPr>
              <a:lnSpc>
                <a:spcPts val="3137"/>
              </a:lnSpc>
              <a:defRPr sz="2745" strike="noStrike">
                <a:solidFill>
                  <a:schemeClr val="bg1"/>
                </a:solidFill>
              </a:defRPr>
            </a:lvl1pPr>
          </a:lstStyle>
          <a:p>
            <a:r>
              <a:rPr lang="en-US"/>
              <a:t>Title</a:t>
            </a:r>
          </a:p>
        </p:txBody>
      </p:sp>
      <p:sp>
        <p:nvSpPr>
          <p:cNvPr id="8" name="Footer Placeholder 1">
            <a:extLst>
              <a:ext uri="{FF2B5EF4-FFF2-40B4-BE49-F238E27FC236}">
                <a16:creationId xmlns:a16="http://schemas.microsoft.com/office/drawing/2014/main" id="{CF43956B-668C-471C-9485-7E53C0C8BB4C}"/>
              </a:ext>
            </a:extLst>
          </p:cNvPr>
          <p:cNvSpPr txBox="1">
            <a:spLocks/>
          </p:cNvSpPr>
          <p:nvPr userDrawn="1"/>
        </p:nvSpPr>
        <p:spPr>
          <a:xfrm>
            <a:off x="8946915" y="6455230"/>
            <a:ext cx="3245085" cy="135796"/>
          </a:xfrm>
          <a:prstGeom prst="rect">
            <a:avLst/>
          </a:prstGeom>
        </p:spPr>
        <p:txBody>
          <a:bodyPr vert="horz" wrap="square"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882" dirty="0"/>
              <a:t>© Copyright Microsoft Corporation. All rights reserved.</a:t>
            </a:r>
          </a:p>
        </p:txBody>
      </p:sp>
    </p:spTree>
    <p:extLst>
      <p:ext uri="{BB962C8B-B14F-4D97-AF65-F5344CB8AC3E}">
        <p14:creationId xmlns:p14="http://schemas.microsoft.com/office/powerpoint/2010/main" val="3441774545"/>
      </p:ext>
    </p:extLst>
  </p:cSld>
  <p:clrMapOvr>
    <a:masterClrMapping/>
  </p:clrMapOvr>
  <p:transition>
    <p:fad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1FDE817-4581-481C-9C54-D23C2F82ACA3}"/>
              </a:ext>
            </a:extLst>
          </p:cNvPr>
          <p:cNvSpPr>
            <a:spLocks noGrp="1"/>
          </p:cNvSpPr>
          <p:nvPr>
            <p:ph type="title" hasCustomPrompt="1"/>
          </p:nvPr>
        </p:nvSpPr>
        <p:spPr>
          <a:xfrm>
            <a:off x="585217" y="3179701"/>
            <a:ext cx="8892608" cy="498598"/>
          </a:xfrm>
          <a:noFill/>
        </p:spPr>
        <p:txBody>
          <a:bodyPr wrap="square" lIns="0" tIns="0" rIns="0" bIns="0" anchor="b" anchorCtr="0">
            <a:spAutoFit/>
          </a:bodyPr>
          <a:lstStyle>
            <a:lvl1pPr algn="l" defTabSz="932563" rtl="0" eaLnBrk="1" latinLnBrk="0" hangingPunct="1">
              <a:lnSpc>
                <a:spcPct val="90000"/>
              </a:lnSpc>
              <a:spcBef>
                <a:spcPct val="0"/>
              </a:spcBef>
              <a:buNone/>
              <a:defRPr lang="en-US" sz="3529" b="0" kern="1200" cap="none" spc="-50" baseline="0" dirty="0">
                <a:ln w="3175">
                  <a:noFill/>
                </a:ln>
                <a:solidFill>
                  <a:schemeClr val="bg1"/>
                </a:solidFill>
                <a:effectLst/>
                <a:latin typeface="+mj-lt"/>
                <a:ea typeface="+mn-ea"/>
                <a:cs typeface="Segoe UI" pitchFamily="34" charset="0"/>
              </a:defRPr>
            </a:lvl1pPr>
          </a:lstStyle>
          <a:p>
            <a:r>
              <a:rPr lang="en-US" dirty="0"/>
              <a:t>Section title</a:t>
            </a:r>
          </a:p>
        </p:txBody>
      </p:sp>
      <p:sp>
        <p:nvSpPr>
          <p:cNvPr id="8" name="Footer Placeholder 1">
            <a:extLst>
              <a:ext uri="{FF2B5EF4-FFF2-40B4-BE49-F238E27FC236}">
                <a16:creationId xmlns:a16="http://schemas.microsoft.com/office/drawing/2014/main" id="{6A3AC91E-2806-47B3-A75D-5F652963CD06}"/>
              </a:ext>
            </a:extLst>
          </p:cNvPr>
          <p:cNvSpPr txBox="1">
            <a:spLocks/>
          </p:cNvSpPr>
          <p:nvPr userDrawn="1"/>
        </p:nvSpPr>
        <p:spPr>
          <a:xfrm>
            <a:off x="8946915" y="6455230"/>
            <a:ext cx="3245085" cy="135796"/>
          </a:xfrm>
          <a:prstGeom prst="rect">
            <a:avLst/>
          </a:prstGeom>
        </p:spPr>
        <p:txBody>
          <a:bodyPr vert="horz" wrap="square"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882" dirty="0"/>
              <a:t>© Copyright Microsoft Corporation. All rights reserved.</a:t>
            </a:r>
          </a:p>
        </p:txBody>
      </p:sp>
    </p:spTree>
    <p:extLst>
      <p:ext uri="{BB962C8B-B14F-4D97-AF65-F5344CB8AC3E}">
        <p14:creationId xmlns:p14="http://schemas.microsoft.com/office/powerpoint/2010/main" val="51611550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slide with graphic 3">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E4AC65-3150-034F-B089-A8B21D5F2E61}"/>
              </a:ext>
            </a:extLst>
          </p:cNvPr>
          <p:cNvSpPr>
            <a:spLocks noGrp="1"/>
          </p:cNvSpPr>
          <p:nvPr>
            <p:ph type="title" hasCustomPrompt="1"/>
          </p:nvPr>
        </p:nvSpPr>
        <p:spPr>
          <a:xfrm>
            <a:off x="428681" y="2532448"/>
            <a:ext cx="5428936" cy="1793104"/>
          </a:xfrm>
          <a:prstGeom prst="rect">
            <a:avLst/>
          </a:prstGeom>
          <a:noFill/>
        </p:spPr>
        <p:txBody>
          <a:bodyPr lIns="0" tIns="0" rIns="0" bIns="182880" anchor="b" anchorCtr="0"/>
          <a:lstStyle>
            <a:lvl1pPr>
              <a:defRPr sz="4800" strike="noStrike" spc="-49" baseline="0">
                <a:solidFill>
                  <a:schemeClr val="tx1"/>
                </a:solidFill>
              </a:defRPr>
            </a:lvl1pPr>
          </a:lstStyle>
          <a:p>
            <a:r>
              <a:rPr lang="en-US" dirty="0"/>
              <a:t>Azure presentation</a:t>
            </a:r>
            <a:br>
              <a:rPr lang="en-US" dirty="0"/>
            </a:br>
            <a:r>
              <a:rPr lang="en-US" dirty="0"/>
              <a:t>title or event name</a:t>
            </a:r>
          </a:p>
        </p:txBody>
      </p:sp>
      <p:sp>
        <p:nvSpPr>
          <p:cNvPr id="6" name="Text Placeholder 10">
            <a:extLst>
              <a:ext uri="{FF2B5EF4-FFF2-40B4-BE49-F238E27FC236}">
                <a16:creationId xmlns:a16="http://schemas.microsoft.com/office/drawing/2014/main" id="{29B09652-4E45-F04D-8357-20491F718B1A}"/>
              </a:ext>
            </a:extLst>
          </p:cNvPr>
          <p:cNvSpPr>
            <a:spLocks noGrp="1"/>
          </p:cNvSpPr>
          <p:nvPr>
            <p:ph type="body" sz="quarter" idx="15" hasCustomPrompt="1"/>
          </p:nvPr>
        </p:nvSpPr>
        <p:spPr>
          <a:xfrm>
            <a:off x="442466" y="4350114"/>
            <a:ext cx="5413394" cy="738664"/>
          </a:xfrm>
          <a:prstGeom prst="rect">
            <a:avLst/>
          </a:prstGeom>
        </p:spPr>
        <p:txBody>
          <a:bodyPr/>
          <a:lstStyle>
            <a:lvl1pPr>
              <a:defRPr sz="1800">
                <a:solidFill>
                  <a:schemeClr val="tx1"/>
                </a:solidFill>
              </a:defRPr>
            </a:lvl1pPr>
            <a:lvl2pPr>
              <a:defRPr sz="1765">
                <a:solidFill>
                  <a:srgbClr val="000000"/>
                </a:solidFill>
              </a:defRPr>
            </a:lvl2pPr>
            <a:lvl3pPr>
              <a:defRPr sz="1372"/>
            </a:lvl3pPr>
            <a:lvl4pPr>
              <a:defRPr sz="1372"/>
            </a:lvl4pPr>
            <a:lvl5pPr>
              <a:defRPr sz="1029"/>
            </a:lvl5pPr>
          </a:lstStyle>
          <a:p>
            <a:pPr lvl="0"/>
            <a:r>
              <a:rPr lang="en-US"/>
              <a:t>Author name</a:t>
            </a:r>
            <a:br>
              <a:rPr lang="en-US"/>
            </a:br>
            <a:r>
              <a:rPr lang="en-US"/>
              <a:t>Date</a:t>
            </a:r>
          </a:p>
        </p:txBody>
      </p:sp>
      <p:sp>
        <p:nvSpPr>
          <p:cNvPr id="2" name="Footer Placeholder 1">
            <a:extLst>
              <a:ext uri="{FF2B5EF4-FFF2-40B4-BE49-F238E27FC236}">
                <a16:creationId xmlns:a16="http://schemas.microsoft.com/office/drawing/2014/main" id="{C579B1D0-8CEE-4E42-8540-F752DBF0F648}"/>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pic>
        <p:nvPicPr>
          <p:cNvPr id="4" name="Picture 3" descr="A picture containing drawing&#10;&#10;Description automatically generated">
            <a:extLst>
              <a:ext uri="{FF2B5EF4-FFF2-40B4-BE49-F238E27FC236}">
                <a16:creationId xmlns:a16="http://schemas.microsoft.com/office/drawing/2014/main" id="{57D6331F-1A15-46AA-A57A-300CC97487E4}"/>
              </a:ext>
            </a:extLst>
          </p:cNvPr>
          <p:cNvPicPr>
            <a:picLocks noChangeAspect="1"/>
          </p:cNvPicPr>
          <p:nvPr/>
        </p:nvPicPr>
        <p:blipFill>
          <a:blip r:embed="rId2"/>
          <a:stretch>
            <a:fillRect/>
          </a:stretch>
        </p:blipFill>
        <p:spPr>
          <a:xfrm>
            <a:off x="136885" y="159691"/>
            <a:ext cx="2635247" cy="871753"/>
          </a:xfrm>
          <a:prstGeom prst="rect">
            <a:avLst/>
          </a:prstGeom>
        </p:spPr>
      </p:pic>
      <p:sp>
        <p:nvSpPr>
          <p:cNvPr id="72" name="Rectangle 71">
            <a:extLst>
              <a:ext uri="{FF2B5EF4-FFF2-40B4-BE49-F238E27FC236}">
                <a16:creationId xmlns:a16="http://schemas.microsoft.com/office/drawing/2014/main" id="{5E3B1CB1-53A4-41B0-A2BE-8C0CF51F9838}"/>
              </a:ext>
            </a:extLst>
          </p:cNvPr>
          <p:cNvSpPr/>
          <p:nvPr/>
        </p:nvSpPr>
        <p:spPr bwMode="auto">
          <a:xfrm>
            <a:off x="6229842" y="0"/>
            <a:ext cx="5962158"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pic>
        <p:nvPicPr>
          <p:cNvPr id="73" name="Picture 72">
            <a:extLst>
              <a:ext uri="{FF2B5EF4-FFF2-40B4-BE49-F238E27FC236}">
                <a16:creationId xmlns:a16="http://schemas.microsoft.com/office/drawing/2014/main" id="{D680D2A1-07E3-478C-BBA8-560737A2431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111901" y="0"/>
            <a:ext cx="6080099" cy="6858000"/>
          </a:xfrm>
          <a:prstGeom prst="rect">
            <a:avLst/>
          </a:prstGeom>
        </p:spPr>
      </p:pic>
      <p:grpSp>
        <p:nvGrpSpPr>
          <p:cNvPr id="74" name="Graphic 1">
            <a:extLst>
              <a:ext uri="{FF2B5EF4-FFF2-40B4-BE49-F238E27FC236}">
                <a16:creationId xmlns:a16="http://schemas.microsoft.com/office/drawing/2014/main" id="{4D1B2C3D-109D-46DF-9BA8-640EAF66A03A}"/>
              </a:ext>
            </a:extLst>
          </p:cNvPr>
          <p:cNvGrpSpPr/>
          <p:nvPr/>
        </p:nvGrpSpPr>
        <p:grpSpPr>
          <a:xfrm>
            <a:off x="6600946" y="859776"/>
            <a:ext cx="5148588" cy="5138447"/>
            <a:chOff x="5179859" y="2459480"/>
            <a:chExt cx="2077534" cy="2073148"/>
          </a:xfrm>
          <a:gradFill>
            <a:gsLst>
              <a:gs pos="100000">
                <a:schemeClr val="tx2"/>
              </a:gs>
              <a:gs pos="23000">
                <a:schemeClr val="accent5"/>
              </a:gs>
            </a:gsLst>
            <a:lin ang="10800000" scaled="1"/>
          </a:gradFill>
        </p:grpSpPr>
        <p:sp>
          <p:nvSpPr>
            <p:cNvPr id="75" name="Freeform: Shape 74">
              <a:extLst>
                <a:ext uri="{FF2B5EF4-FFF2-40B4-BE49-F238E27FC236}">
                  <a16:creationId xmlns:a16="http://schemas.microsoft.com/office/drawing/2014/main" id="{4DD6AF04-319F-47B0-AAC8-6520DF9B67CE}"/>
                </a:ext>
              </a:extLst>
            </p:cNvPr>
            <p:cNvSpPr/>
            <p:nvPr/>
          </p:nvSpPr>
          <p:spPr>
            <a:xfrm>
              <a:off x="5496685" y="2820334"/>
              <a:ext cx="1592644" cy="1616092"/>
            </a:xfrm>
            <a:custGeom>
              <a:avLst/>
              <a:gdLst>
                <a:gd name="connsiteX0" fmla="*/ 1132079 w 1592644"/>
                <a:gd name="connsiteY0" fmla="*/ 1616093 h 1616092"/>
                <a:gd name="connsiteX1" fmla="*/ 1023494 w 1592644"/>
                <a:gd name="connsiteY1" fmla="*/ 1573230 h 1616092"/>
                <a:gd name="connsiteX2" fmla="*/ 50991 w 1592644"/>
                <a:gd name="connsiteY2" fmla="*/ 665498 h 1616092"/>
                <a:gd name="connsiteX3" fmla="*/ 4319 w 1592644"/>
                <a:gd name="connsiteY3" fmla="*/ 513098 h 1616092"/>
                <a:gd name="connsiteX4" fmla="*/ 112904 w 1592644"/>
                <a:gd name="connsiteY4" fmla="*/ 395940 h 1616092"/>
                <a:gd name="connsiteX5" fmla="*/ 1385444 w 1592644"/>
                <a:gd name="connsiteY5" fmla="*/ 7320 h 1616092"/>
                <a:gd name="connsiteX6" fmla="*/ 1541654 w 1592644"/>
                <a:gd name="connsiteY6" fmla="*/ 43515 h 1616092"/>
                <a:gd name="connsiteX7" fmla="*/ 1588326 w 1592644"/>
                <a:gd name="connsiteY7" fmla="*/ 195915 h 1616092"/>
                <a:gd name="connsiteX8" fmla="*/ 1289241 w 1592644"/>
                <a:gd name="connsiteY8" fmla="*/ 1492268 h 1616092"/>
                <a:gd name="connsiteX9" fmla="*/ 1180656 w 1592644"/>
                <a:gd name="connsiteY9" fmla="*/ 1609425 h 1616092"/>
                <a:gd name="connsiteX10" fmla="*/ 1132079 w 1592644"/>
                <a:gd name="connsiteY10" fmla="*/ 1616093 h 1616092"/>
                <a:gd name="connsiteX11" fmla="*/ 54801 w 1592644"/>
                <a:gd name="connsiteY11" fmla="*/ 661688 h 1616092"/>
                <a:gd name="connsiteX12" fmla="*/ 1028256 w 1592644"/>
                <a:gd name="connsiteY12" fmla="*/ 1569420 h 1616092"/>
                <a:gd name="connsiteX13" fmla="*/ 1178751 w 1592644"/>
                <a:gd name="connsiteY13" fmla="*/ 1603710 h 1616092"/>
                <a:gd name="connsiteX14" fmla="*/ 1284479 w 1592644"/>
                <a:gd name="connsiteY14" fmla="*/ 1490363 h 1616092"/>
                <a:gd name="connsiteX15" fmla="*/ 1583564 w 1592644"/>
                <a:gd name="connsiteY15" fmla="*/ 194010 h 1616092"/>
                <a:gd name="connsiteX16" fmla="*/ 1538796 w 1592644"/>
                <a:gd name="connsiteY16" fmla="*/ 46373 h 1616092"/>
                <a:gd name="connsiteX17" fmla="*/ 1388301 w 1592644"/>
                <a:gd name="connsiteY17" fmla="*/ 12083 h 1616092"/>
                <a:gd name="connsiteX18" fmla="*/ 114809 w 1592644"/>
                <a:gd name="connsiteY18" fmla="*/ 401655 h 1616092"/>
                <a:gd name="connsiteX19" fmla="*/ 9081 w 1592644"/>
                <a:gd name="connsiteY19" fmla="*/ 515003 h 1616092"/>
                <a:gd name="connsiteX20" fmla="*/ 54801 w 1592644"/>
                <a:gd name="connsiteY20" fmla="*/ 661688 h 1616092"/>
                <a:gd name="connsiteX21" fmla="*/ 54801 w 1592644"/>
                <a:gd name="connsiteY21" fmla="*/ 661688 h 161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2644" h="1616092">
                  <a:moveTo>
                    <a:pt x="1132079" y="1616093"/>
                  </a:moveTo>
                  <a:cubicBezTo>
                    <a:pt x="1092074" y="1616093"/>
                    <a:pt x="1053974" y="1600853"/>
                    <a:pt x="1023494" y="1573230"/>
                  </a:cubicBezTo>
                  <a:lnTo>
                    <a:pt x="50991" y="665498"/>
                  </a:lnTo>
                  <a:cubicBezTo>
                    <a:pt x="9081" y="626445"/>
                    <a:pt x="-9016" y="569295"/>
                    <a:pt x="4319" y="513098"/>
                  </a:cubicBezTo>
                  <a:cubicBezTo>
                    <a:pt x="17654" y="456900"/>
                    <a:pt x="57659" y="413085"/>
                    <a:pt x="112904" y="395940"/>
                  </a:cubicBezTo>
                  <a:lnTo>
                    <a:pt x="1385444" y="7320"/>
                  </a:lnTo>
                  <a:cubicBezTo>
                    <a:pt x="1440689" y="-9825"/>
                    <a:pt x="1498791" y="3510"/>
                    <a:pt x="1541654" y="43515"/>
                  </a:cubicBezTo>
                  <a:cubicBezTo>
                    <a:pt x="1583564" y="82568"/>
                    <a:pt x="1601661" y="139718"/>
                    <a:pt x="1588326" y="195915"/>
                  </a:cubicBezTo>
                  <a:lnTo>
                    <a:pt x="1289241" y="1492268"/>
                  </a:lnTo>
                  <a:cubicBezTo>
                    <a:pt x="1275906" y="1548465"/>
                    <a:pt x="1235901" y="1592280"/>
                    <a:pt x="1180656" y="1609425"/>
                  </a:cubicBezTo>
                  <a:cubicBezTo>
                    <a:pt x="1163511" y="1614188"/>
                    <a:pt x="1148271" y="1616093"/>
                    <a:pt x="1132079" y="1616093"/>
                  </a:cubicBezTo>
                  <a:close/>
                  <a:moveTo>
                    <a:pt x="54801" y="661688"/>
                  </a:moveTo>
                  <a:lnTo>
                    <a:pt x="1028256" y="1569420"/>
                  </a:lnTo>
                  <a:cubicBezTo>
                    <a:pt x="1069214" y="1607520"/>
                    <a:pt x="1125411" y="1620855"/>
                    <a:pt x="1178751" y="1603710"/>
                  </a:cubicBezTo>
                  <a:cubicBezTo>
                    <a:pt x="1232091" y="1587518"/>
                    <a:pt x="1271144" y="1545608"/>
                    <a:pt x="1284479" y="1490363"/>
                  </a:cubicBezTo>
                  <a:lnTo>
                    <a:pt x="1583564" y="194010"/>
                  </a:lnTo>
                  <a:cubicBezTo>
                    <a:pt x="1595946" y="139718"/>
                    <a:pt x="1578801" y="84473"/>
                    <a:pt x="1538796" y="46373"/>
                  </a:cubicBezTo>
                  <a:cubicBezTo>
                    <a:pt x="1497839" y="8273"/>
                    <a:pt x="1441641" y="-5062"/>
                    <a:pt x="1388301" y="12083"/>
                  </a:cubicBezTo>
                  <a:lnTo>
                    <a:pt x="114809" y="401655"/>
                  </a:lnTo>
                  <a:cubicBezTo>
                    <a:pt x="61469" y="417848"/>
                    <a:pt x="22416" y="459758"/>
                    <a:pt x="9081" y="515003"/>
                  </a:cubicBezTo>
                  <a:cubicBezTo>
                    <a:pt x="-3301" y="568343"/>
                    <a:pt x="13844" y="623588"/>
                    <a:pt x="54801" y="661688"/>
                  </a:cubicBezTo>
                  <a:lnTo>
                    <a:pt x="54801" y="661688"/>
                  </a:lnTo>
                  <a:close/>
                </a:path>
              </a:pathLst>
            </a:custGeom>
            <a:grpFill/>
            <a:ln w="9525" cap="flat">
              <a:noFill/>
              <a:prstDash val="solid"/>
              <a:miter/>
            </a:ln>
          </p:spPr>
          <p:txBody>
            <a:bodyPr rtlCol="0" anchor="ctr"/>
            <a:lstStyle/>
            <a:p>
              <a:endParaRPr lang="en-US" sz="1730"/>
            </a:p>
          </p:txBody>
        </p:sp>
        <p:sp>
          <p:nvSpPr>
            <p:cNvPr id="76" name="Freeform: Shape 75">
              <a:extLst>
                <a:ext uri="{FF2B5EF4-FFF2-40B4-BE49-F238E27FC236}">
                  <a16:creationId xmlns:a16="http://schemas.microsoft.com/office/drawing/2014/main" id="{283985E4-C6DA-4D56-A4B2-188AF3D29025}"/>
                </a:ext>
              </a:extLst>
            </p:cNvPr>
            <p:cNvSpPr/>
            <p:nvPr/>
          </p:nvSpPr>
          <p:spPr>
            <a:xfrm>
              <a:off x="5569965" y="3033304"/>
              <a:ext cx="1648967" cy="1494562"/>
            </a:xfrm>
            <a:custGeom>
              <a:avLst/>
              <a:gdLst>
                <a:gd name="connsiteX0" fmla="*/ 784479 w 1648967"/>
                <a:gd name="connsiteY0" fmla="*/ 1494562 h 1494562"/>
                <a:gd name="connsiteX1" fmla="*/ 778764 w 1648967"/>
                <a:gd name="connsiteY1" fmla="*/ 1494562 h 1494562"/>
                <a:gd name="connsiteX2" fmla="*/ 643509 w 1648967"/>
                <a:gd name="connsiteY2" fmla="*/ 1409790 h 1494562"/>
                <a:gd name="connsiteX3" fmla="*/ 18669 w 1648967"/>
                <a:gd name="connsiteY3" fmla="*/ 235357 h 1494562"/>
                <a:gd name="connsiteX4" fmla="*/ 18669 w 1648967"/>
                <a:gd name="connsiteY4" fmla="*/ 235357 h 1494562"/>
                <a:gd name="connsiteX5" fmla="*/ 24384 w 1648967"/>
                <a:gd name="connsiteY5" fmla="*/ 75337 h 1494562"/>
                <a:gd name="connsiteX6" fmla="*/ 165354 w 1648967"/>
                <a:gd name="connsiteY6" fmla="*/ 90 h 1494562"/>
                <a:gd name="connsiteX7" fmla="*/ 1495044 w 1648967"/>
                <a:gd name="connsiteY7" fmla="*/ 46762 h 1494562"/>
                <a:gd name="connsiteX8" fmla="*/ 1630299 w 1648967"/>
                <a:gd name="connsiteY8" fmla="*/ 131535 h 1494562"/>
                <a:gd name="connsiteX9" fmla="*/ 1624584 w 1648967"/>
                <a:gd name="connsiteY9" fmla="*/ 291555 h 1494562"/>
                <a:gd name="connsiteX10" fmla="*/ 919734 w 1648967"/>
                <a:gd name="connsiteY10" fmla="*/ 1419315 h 1494562"/>
                <a:gd name="connsiteX11" fmla="*/ 784479 w 1648967"/>
                <a:gd name="connsiteY11" fmla="*/ 1494562 h 1494562"/>
                <a:gd name="connsiteX12" fmla="*/ 158686 w 1648967"/>
                <a:gd name="connsiteY12" fmla="*/ 5805 h 1494562"/>
                <a:gd name="connsiteX13" fmla="*/ 28194 w 1648967"/>
                <a:gd name="connsiteY13" fmla="*/ 78195 h 1494562"/>
                <a:gd name="connsiteX14" fmla="*/ 22479 w 1648967"/>
                <a:gd name="connsiteY14" fmla="*/ 232500 h 1494562"/>
                <a:gd name="connsiteX15" fmla="*/ 22479 w 1648967"/>
                <a:gd name="connsiteY15" fmla="*/ 232500 h 1494562"/>
                <a:gd name="connsiteX16" fmla="*/ 647319 w 1648967"/>
                <a:gd name="connsiteY16" fmla="*/ 1406932 h 1494562"/>
                <a:gd name="connsiteX17" fmla="*/ 777812 w 1648967"/>
                <a:gd name="connsiteY17" fmla="*/ 1488847 h 1494562"/>
                <a:gd name="connsiteX18" fmla="*/ 914019 w 1648967"/>
                <a:gd name="connsiteY18" fmla="*/ 1416457 h 1494562"/>
                <a:gd name="connsiteX19" fmla="*/ 1618869 w 1648967"/>
                <a:gd name="connsiteY19" fmla="*/ 288697 h 1494562"/>
                <a:gd name="connsiteX20" fmla="*/ 1624584 w 1648967"/>
                <a:gd name="connsiteY20" fmla="*/ 134392 h 1494562"/>
                <a:gd name="connsiteX21" fmla="*/ 1494092 w 1648967"/>
                <a:gd name="connsiteY21" fmla="*/ 52477 h 1494562"/>
                <a:gd name="connsiteX22" fmla="*/ 164402 w 1648967"/>
                <a:gd name="connsiteY22" fmla="*/ 5805 h 1494562"/>
                <a:gd name="connsiteX23" fmla="*/ 158686 w 1648967"/>
                <a:gd name="connsiteY23" fmla="*/ 5805 h 149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48967" h="1494562">
                  <a:moveTo>
                    <a:pt x="784479" y="1494562"/>
                  </a:moveTo>
                  <a:cubicBezTo>
                    <a:pt x="782574" y="1494562"/>
                    <a:pt x="780669" y="1494562"/>
                    <a:pt x="778764" y="1494562"/>
                  </a:cubicBezTo>
                  <a:cubicBezTo>
                    <a:pt x="720662" y="1492657"/>
                    <a:pt x="670179" y="1461225"/>
                    <a:pt x="643509" y="1409790"/>
                  </a:cubicBezTo>
                  <a:lnTo>
                    <a:pt x="18669" y="235357"/>
                  </a:lnTo>
                  <a:lnTo>
                    <a:pt x="18669" y="235357"/>
                  </a:lnTo>
                  <a:cubicBezTo>
                    <a:pt x="-8001" y="183922"/>
                    <a:pt x="-6096" y="124867"/>
                    <a:pt x="24384" y="75337"/>
                  </a:cubicBezTo>
                  <a:cubicBezTo>
                    <a:pt x="54864" y="26760"/>
                    <a:pt x="107252" y="-1815"/>
                    <a:pt x="165354" y="90"/>
                  </a:cubicBezTo>
                  <a:lnTo>
                    <a:pt x="1495044" y="46762"/>
                  </a:lnTo>
                  <a:cubicBezTo>
                    <a:pt x="1553147" y="48667"/>
                    <a:pt x="1603629" y="80100"/>
                    <a:pt x="1630299" y="131535"/>
                  </a:cubicBezTo>
                  <a:cubicBezTo>
                    <a:pt x="1656969" y="182970"/>
                    <a:pt x="1655064" y="242025"/>
                    <a:pt x="1624584" y="291555"/>
                  </a:cubicBezTo>
                  <a:lnTo>
                    <a:pt x="919734" y="1419315"/>
                  </a:lnTo>
                  <a:cubicBezTo>
                    <a:pt x="890206" y="1466940"/>
                    <a:pt x="839724" y="1494562"/>
                    <a:pt x="784479" y="1494562"/>
                  </a:cubicBezTo>
                  <a:close/>
                  <a:moveTo>
                    <a:pt x="158686" y="5805"/>
                  </a:moveTo>
                  <a:cubicBezTo>
                    <a:pt x="105347" y="5805"/>
                    <a:pt x="56769" y="32475"/>
                    <a:pt x="28194" y="78195"/>
                  </a:cubicBezTo>
                  <a:cubicBezTo>
                    <a:pt x="-1334" y="125820"/>
                    <a:pt x="-3239" y="182970"/>
                    <a:pt x="22479" y="232500"/>
                  </a:cubicBezTo>
                  <a:lnTo>
                    <a:pt x="22479" y="232500"/>
                  </a:lnTo>
                  <a:lnTo>
                    <a:pt x="647319" y="1406932"/>
                  </a:lnTo>
                  <a:cubicBezTo>
                    <a:pt x="673989" y="1456462"/>
                    <a:pt x="722567" y="1486942"/>
                    <a:pt x="777812" y="1488847"/>
                  </a:cubicBezTo>
                  <a:cubicBezTo>
                    <a:pt x="834009" y="1490752"/>
                    <a:pt x="884492" y="1464082"/>
                    <a:pt x="914019" y="1416457"/>
                  </a:cubicBezTo>
                  <a:lnTo>
                    <a:pt x="1618869" y="288697"/>
                  </a:lnTo>
                  <a:cubicBezTo>
                    <a:pt x="1648397" y="241072"/>
                    <a:pt x="1650302" y="183922"/>
                    <a:pt x="1624584" y="134392"/>
                  </a:cubicBezTo>
                  <a:cubicBezTo>
                    <a:pt x="1597914" y="84862"/>
                    <a:pt x="1549337" y="54382"/>
                    <a:pt x="1494092" y="52477"/>
                  </a:cubicBezTo>
                  <a:lnTo>
                    <a:pt x="164402" y="5805"/>
                  </a:lnTo>
                  <a:cubicBezTo>
                    <a:pt x="162497" y="5805"/>
                    <a:pt x="160592" y="5805"/>
                    <a:pt x="158686" y="5805"/>
                  </a:cubicBezTo>
                  <a:close/>
                </a:path>
              </a:pathLst>
            </a:custGeom>
            <a:grpFill/>
            <a:ln w="9525" cap="flat">
              <a:noFill/>
              <a:prstDash val="solid"/>
              <a:miter/>
            </a:ln>
          </p:spPr>
          <p:txBody>
            <a:bodyPr rtlCol="0" anchor="ctr"/>
            <a:lstStyle/>
            <a:p>
              <a:endParaRPr lang="en-US" sz="1730"/>
            </a:p>
          </p:txBody>
        </p:sp>
        <p:sp>
          <p:nvSpPr>
            <p:cNvPr id="77" name="Freeform: Shape 76">
              <a:extLst>
                <a:ext uri="{FF2B5EF4-FFF2-40B4-BE49-F238E27FC236}">
                  <a16:creationId xmlns:a16="http://schemas.microsoft.com/office/drawing/2014/main" id="{720519B8-1B86-435B-BE56-B5FAEAD39754}"/>
                </a:ext>
              </a:extLst>
            </p:cNvPr>
            <p:cNvSpPr/>
            <p:nvPr/>
          </p:nvSpPr>
          <p:spPr>
            <a:xfrm>
              <a:off x="5695335" y="2890984"/>
              <a:ext cx="1562058" cy="1634024"/>
            </a:xfrm>
            <a:custGeom>
              <a:avLst/>
              <a:gdLst>
                <a:gd name="connsiteX0" fmla="*/ 368597 w 1562058"/>
                <a:gd name="connsiteY0" fmla="*/ 1634025 h 1634024"/>
                <a:gd name="connsiteX1" fmla="*/ 310494 w 1562058"/>
                <a:gd name="connsiteY1" fmla="*/ 1623547 h 1634024"/>
                <a:gd name="connsiteX2" fmla="*/ 209529 w 1562058"/>
                <a:gd name="connsiteY2" fmla="*/ 1499722 h 1634024"/>
                <a:gd name="connsiteX3" fmla="*/ 1884 w 1562058"/>
                <a:gd name="connsiteY3" fmla="*/ 185272 h 1634024"/>
                <a:gd name="connsiteX4" fmla="*/ 59034 w 1562058"/>
                <a:gd name="connsiteY4" fmla="*/ 35730 h 1634024"/>
                <a:gd name="connsiteX5" fmla="*/ 217149 w 1562058"/>
                <a:gd name="connsiteY5" fmla="*/ 10965 h 1634024"/>
                <a:gd name="connsiteX6" fmla="*/ 1459210 w 1562058"/>
                <a:gd name="connsiteY6" fmla="*/ 488167 h 1634024"/>
                <a:gd name="connsiteX7" fmla="*/ 1560174 w 1562058"/>
                <a:gd name="connsiteY7" fmla="*/ 611992 h 1634024"/>
                <a:gd name="connsiteX8" fmla="*/ 1503024 w 1562058"/>
                <a:gd name="connsiteY8" fmla="*/ 761535 h 1634024"/>
                <a:gd name="connsiteX9" fmla="*/ 469562 w 1562058"/>
                <a:gd name="connsiteY9" fmla="*/ 1598782 h 1634024"/>
                <a:gd name="connsiteX10" fmla="*/ 368597 w 1562058"/>
                <a:gd name="connsiteY10" fmla="*/ 1634025 h 1634024"/>
                <a:gd name="connsiteX11" fmla="*/ 159047 w 1562058"/>
                <a:gd name="connsiteY11" fmla="*/ 5250 h 1634024"/>
                <a:gd name="connsiteX12" fmla="*/ 62844 w 1562058"/>
                <a:gd name="connsiteY12" fmla="*/ 39540 h 1634024"/>
                <a:gd name="connsiteX13" fmla="*/ 7599 w 1562058"/>
                <a:gd name="connsiteY13" fmla="*/ 183367 h 1634024"/>
                <a:gd name="connsiteX14" fmla="*/ 215244 w 1562058"/>
                <a:gd name="connsiteY14" fmla="*/ 1497818 h 1634024"/>
                <a:gd name="connsiteX15" fmla="*/ 312399 w 1562058"/>
                <a:gd name="connsiteY15" fmla="*/ 1617832 h 1634024"/>
                <a:gd name="connsiteX16" fmla="*/ 464799 w 1562058"/>
                <a:gd name="connsiteY16" fmla="*/ 1594020 h 1634024"/>
                <a:gd name="connsiteX17" fmla="*/ 1498262 w 1562058"/>
                <a:gd name="connsiteY17" fmla="*/ 756772 h 1634024"/>
                <a:gd name="connsiteX18" fmla="*/ 1553507 w 1562058"/>
                <a:gd name="connsiteY18" fmla="*/ 612945 h 1634024"/>
                <a:gd name="connsiteX19" fmla="*/ 1456352 w 1562058"/>
                <a:gd name="connsiteY19" fmla="*/ 492930 h 1634024"/>
                <a:gd name="connsiteX20" fmla="*/ 215244 w 1562058"/>
                <a:gd name="connsiteY20" fmla="*/ 15727 h 1634024"/>
                <a:gd name="connsiteX21" fmla="*/ 159047 w 1562058"/>
                <a:gd name="connsiteY21" fmla="*/ 5250 h 1634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62058" h="1634024">
                  <a:moveTo>
                    <a:pt x="368597" y="1634025"/>
                  </a:moveTo>
                  <a:cubicBezTo>
                    <a:pt x="349547" y="1634025"/>
                    <a:pt x="329544" y="1630215"/>
                    <a:pt x="310494" y="1623547"/>
                  </a:cubicBezTo>
                  <a:cubicBezTo>
                    <a:pt x="256202" y="1602593"/>
                    <a:pt x="219054" y="1556872"/>
                    <a:pt x="209529" y="1499722"/>
                  </a:cubicBezTo>
                  <a:lnTo>
                    <a:pt x="1884" y="185272"/>
                  </a:lnTo>
                  <a:cubicBezTo>
                    <a:pt x="-6688" y="128122"/>
                    <a:pt x="14267" y="72877"/>
                    <a:pt x="59034" y="35730"/>
                  </a:cubicBezTo>
                  <a:cubicBezTo>
                    <a:pt x="103802" y="-465"/>
                    <a:pt x="162857" y="-9990"/>
                    <a:pt x="217149" y="10965"/>
                  </a:cubicBezTo>
                  <a:lnTo>
                    <a:pt x="1459210" y="488167"/>
                  </a:lnTo>
                  <a:cubicBezTo>
                    <a:pt x="1513502" y="509122"/>
                    <a:pt x="1550649" y="554842"/>
                    <a:pt x="1560174" y="611992"/>
                  </a:cubicBezTo>
                  <a:cubicBezTo>
                    <a:pt x="1568747" y="669142"/>
                    <a:pt x="1547792" y="724387"/>
                    <a:pt x="1503024" y="761535"/>
                  </a:cubicBezTo>
                  <a:lnTo>
                    <a:pt x="469562" y="1598782"/>
                  </a:lnTo>
                  <a:cubicBezTo>
                    <a:pt x="439082" y="1621643"/>
                    <a:pt x="404792" y="1634025"/>
                    <a:pt x="368597" y="1634025"/>
                  </a:cubicBezTo>
                  <a:close/>
                  <a:moveTo>
                    <a:pt x="159047" y="5250"/>
                  </a:moveTo>
                  <a:cubicBezTo>
                    <a:pt x="124757" y="5250"/>
                    <a:pt x="90467" y="16680"/>
                    <a:pt x="62844" y="39540"/>
                  </a:cubicBezTo>
                  <a:cubicBezTo>
                    <a:pt x="19029" y="74782"/>
                    <a:pt x="-973" y="128122"/>
                    <a:pt x="7599" y="183367"/>
                  </a:cubicBezTo>
                  <a:lnTo>
                    <a:pt x="215244" y="1497818"/>
                  </a:lnTo>
                  <a:cubicBezTo>
                    <a:pt x="223817" y="1553062"/>
                    <a:pt x="260012" y="1597830"/>
                    <a:pt x="312399" y="1617832"/>
                  </a:cubicBezTo>
                  <a:cubicBezTo>
                    <a:pt x="364787" y="1637835"/>
                    <a:pt x="421937" y="1629262"/>
                    <a:pt x="464799" y="1594020"/>
                  </a:cubicBezTo>
                  <a:lnTo>
                    <a:pt x="1498262" y="756772"/>
                  </a:lnTo>
                  <a:cubicBezTo>
                    <a:pt x="1542077" y="721530"/>
                    <a:pt x="1562080" y="668190"/>
                    <a:pt x="1553507" y="612945"/>
                  </a:cubicBezTo>
                  <a:cubicBezTo>
                    <a:pt x="1544935" y="557700"/>
                    <a:pt x="1508740" y="512932"/>
                    <a:pt x="1456352" y="492930"/>
                  </a:cubicBezTo>
                  <a:lnTo>
                    <a:pt x="215244" y="15727"/>
                  </a:lnTo>
                  <a:cubicBezTo>
                    <a:pt x="197147" y="9060"/>
                    <a:pt x="178097" y="5250"/>
                    <a:pt x="159047" y="5250"/>
                  </a:cubicBezTo>
                  <a:close/>
                </a:path>
              </a:pathLst>
            </a:custGeom>
            <a:grpFill/>
            <a:ln w="9525" cap="flat">
              <a:noFill/>
              <a:prstDash val="solid"/>
              <a:miter/>
            </a:ln>
          </p:spPr>
          <p:txBody>
            <a:bodyPr rtlCol="0" anchor="ctr"/>
            <a:lstStyle/>
            <a:p>
              <a:endParaRPr lang="en-US" sz="1730"/>
            </a:p>
          </p:txBody>
        </p:sp>
        <p:sp>
          <p:nvSpPr>
            <p:cNvPr id="78" name="Freeform: Shape 77">
              <a:extLst>
                <a:ext uri="{FF2B5EF4-FFF2-40B4-BE49-F238E27FC236}">
                  <a16:creationId xmlns:a16="http://schemas.microsoft.com/office/drawing/2014/main" id="{DF83B222-A47F-44B5-9AB0-6ED40197E618}"/>
                </a:ext>
              </a:extLst>
            </p:cNvPr>
            <p:cNvSpPr/>
            <p:nvPr/>
          </p:nvSpPr>
          <p:spPr>
            <a:xfrm>
              <a:off x="5630741" y="2796715"/>
              <a:ext cx="1568373" cy="1631138"/>
            </a:xfrm>
            <a:custGeom>
              <a:avLst/>
              <a:gdLst>
                <a:gd name="connsiteX0" fmla="*/ 158870 w 1568373"/>
                <a:gd name="connsiteY0" fmla="*/ 1631139 h 1631138"/>
                <a:gd name="connsiteX1" fmla="*/ 56953 w 1568373"/>
                <a:gd name="connsiteY1" fmla="*/ 1593991 h 1631138"/>
                <a:gd name="connsiteX2" fmla="*/ 2660 w 1568373"/>
                <a:gd name="connsiteY2" fmla="*/ 1443496 h 1631138"/>
                <a:gd name="connsiteX3" fmla="*/ 232213 w 1568373"/>
                <a:gd name="connsiteY3" fmla="*/ 132856 h 1631138"/>
                <a:gd name="connsiteX4" fmla="*/ 335083 w 1568373"/>
                <a:gd name="connsiteY4" fmla="*/ 9984 h 1631138"/>
                <a:gd name="connsiteX5" fmla="*/ 492246 w 1568373"/>
                <a:gd name="connsiteY5" fmla="*/ 37606 h 1631138"/>
                <a:gd name="connsiteX6" fmla="*/ 1511421 w 1568373"/>
                <a:gd name="connsiteY6" fmla="*/ 892951 h 1631138"/>
                <a:gd name="connsiteX7" fmla="*/ 1565713 w 1568373"/>
                <a:gd name="connsiteY7" fmla="*/ 1043446 h 1631138"/>
                <a:gd name="connsiteX8" fmla="*/ 1462843 w 1568373"/>
                <a:gd name="connsiteY8" fmla="*/ 1166319 h 1631138"/>
                <a:gd name="connsiteX9" fmla="*/ 214116 w 1568373"/>
                <a:gd name="connsiteY9" fmla="*/ 1620662 h 1631138"/>
                <a:gd name="connsiteX10" fmla="*/ 158870 w 1568373"/>
                <a:gd name="connsiteY10" fmla="*/ 1631139 h 1631138"/>
                <a:gd name="connsiteX11" fmla="*/ 390328 w 1568373"/>
                <a:gd name="connsiteY11" fmla="*/ 6174 h 1631138"/>
                <a:gd name="connsiteX12" fmla="*/ 336988 w 1568373"/>
                <a:gd name="connsiteY12" fmla="*/ 15699 h 1631138"/>
                <a:gd name="connsiteX13" fmla="*/ 237928 w 1568373"/>
                <a:gd name="connsiteY13" fmla="*/ 133809 h 1631138"/>
                <a:gd name="connsiteX14" fmla="*/ 7423 w 1568373"/>
                <a:gd name="connsiteY14" fmla="*/ 1444449 h 1631138"/>
                <a:gd name="connsiteX15" fmla="*/ 59810 w 1568373"/>
                <a:gd name="connsiteY15" fmla="*/ 1589229 h 1631138"/>
                <a:gd name="connsiteX16" fmla="*/ 212210 w 1568373"/>
                <a:gd name="connsiteY16" fmla="*/ 1615899 h 1631138"/>
                <a:gd name="connsiteX17" fmla="*/ 1461891 w 1568373"/>
                <a:gd name="connsiteY17" fmla="*/ 1160604 h 1631138"/>
                <a:gd name="connsiteX18" fmla="*/ 1560951 w 1568373"/>
                <a:gd name="connsiteY18" fmla="*/ 1042494 h 1631138"/>
                <a:gd name="connsiteX19" fmla="*/ 1508563 w 1568373"/>
                <a:gd name="connsiteY19" fmla="*/ 897714 h 1631138"/>
                <a:gd name="connsiteX20" fmla="*/ 489388 w 1568373"/>
                <a:gd name="connsiteY20" fmla="*/ 42369 h 1631138"/>
                <a:gd name="connsiteX21" fmla="*/ 390328 w 1568373"/>
                <a:gd name="connsiteY21" fmla="*/ 6174 h 16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68373" h="1631138">
                  <a:moveTo>
                    <a:pt x="158870" y="1631139"/>
                  </a:moveTo>
                  <a:cubicBezTo>
                    <a:pt x="121723" y="1631139"/>
                    <a:pt x="86481" y="1617804"/>
                    <a:pt x="56953" y="1593991"/>
                  </a:cubicBezTo>
                  <a:cubicBezTo>
                    <a:pt x="13138" y="1556844"/>
                    <a:pt x="-7817" y="1500646"/>
                    <a:pt x="2660" y="1443496"/>
                  </a:cubicBezTo>
                  <a:lnTo>
                    <a:pt x="232213" y="132856"/>
                  </a:lnTo>
                  <a:cubicBezTo>
                    <a:pt x="242691" y="75706"/>
                    <a:pt x="280791" y="29986"/>
                    <a:pt x="335083" y="9984"/>
                  </a:cubicBezTo>
                  <a:cubicBezTo>
                    <a:pt x="389375" y="-10019"/>
                    <a:pt x="448431" y="459"/>
                    <a:pt x="492246" y="37606"/>
                  </a:cubicBezTo>
                  <a:lnTo>
                    <a:pt x="1511421" y="892951"/>
                  </a:lnTo>
                  <a:cubicBezTo>
                    <a:pt x="1555236" y="930099"/>
                    <a:pt x="1576191" y="986296"/>
                    <a:pt x="1565713" y="1043446"/>
                  </a:cubicBezTo>
                  <a:cubicBezTo>
                    <a:pt x="1555236" y="1100596"/>
                    <a:pt x="1517136" y="1146316"/>
                    <a:pt x="1462843" y="1166319"/>
                  </a:cubicBezTo>
                  <a:lnTo>
                    <a:pt x="214116" y="1620662"/>
                  </a:lnTo>
                  <a:cubicBezTo>
                    <a:pt x="196018" y="1627329"/>
                    <a:pt x="176968" y="1631139"/>
                    <a:pt x="158870" y="1631139"/>
                  </a:cubicBezTo>
                  <a:close/>
                  <a:moveTo>
                    <a:pt x="390328" y="6174"/>
                  </a:moveTo>
                  <a:cubicBezTo>
                    <a:pt x="372231" y="6174"/>
                    <a:pt x="354133" y="9031"/>
                    <a:pt x="336988" y="15699"/>
                  </a:cubicBezTo>
                  <a:cubicBezTo>
                    <a:pt x="284600" y="34749"/>
                    <a:pt x="247453" y="78564"/>
                    <a:pt x="237928" y="133809"/>
                  </a:cubicBezTo>
                  <a:lnTo>
                    <a:pt x="7423" y="1444449"/>
                  </a:lnTo>
                  <a:cubicBezTo>
                    <a:pt x="-2102" y="1499694"/>
                    <a:pt x="17900" y="1553987"/>
                    <a:pt x="59810" y="1589229"/>
                  </a:cubicBezTo>
                  <a:cubicBezTo>
                    <a:pt x="102673" y="1625424"/>
                    <a:pt x="159823" y="1634949"/>
                    <a:pt x="212210" y="1615899"/>
                  </a:cubicBezTo>
                  <a:lnTo>
                    <a:pt x="1461891" y="1160604"/>
                  </a:lnTo>
                  <a:cubicBezTo>
                    <a:pt x="1514278" y="1141554"/>
                    <a:pt x="1551426" y="1097739"/>
                    <a:pt x="1560951" y="1042494"/>
                  </a:cubicBezTo>
                  <a:cubicBezTo>
                    <a:pt x="1570476" y="987249"/>
                    <a:pt x="1550473" y="932956"/>
                    <a:pt x="1508563" y="897714"/>
                  </a:cubicBezTo>
                  <a:lnTo>
                    <a:pt x="489388" y="42369"/>
                  </a:lnTo>
                  <a:cubicBezTo>
                    <a:pt x="460813" y="18556"/>
                    <a:pt x="426523" y="6174"/>
                    <a:pt x="390328" y="6174"/>
                  </a:cubicBezTo>
                  <a:close/>
                </a:path>
              </a:pathLst>
            </a:custGeom>
            <a:grpFill/>
            <a:ln w="9525" cap="flat">
              <a:noFill/>
              <a:prstDash val="solid"/>
              <a:miter/>
            </a:ln>
          </p:spPr>
          <p:txBody>
            <a:bodyPr rtlCol="0" anchor="ctr"/>
            <a:lstStyle/>
            <a:p>
              <a:endParaRPr lang="en-US" sz="1730"/>
            </a:p>
          </p:txBody>
        </p:sp>
        <p:sp>
          <p:nvSpPr>
            <p:cNvPr id="79" name="Freeform: Shape 78">
              <a:extLst>
                <a:ext uri="{FF2B5EF4-FFF2-40B4-BE49-F238E27FC236}">
                  <a16:creationId xmlns:a16="http://schemas.microsoft.com/office/drawing/2014/main" id="{589A001D-6C7B-4022-B9DE-F83CEC98FE10}"/>
                </a:ext>
              </a:extLst>
            </p:cNvPr>
            <p:cNvSpPr/>
            <p:nvPr/>
          </p:nvSpPr>
          <p:spPr>
            <a:xfrm>
              <a:off x="5402873" y="2763813"/>
              <a:ext cx="1649777" cy="1482113"/>
            </a:xfrm>
            <a:custGeom>
              <a:avLst/>
              <a:gdLst>
                <a:gd name="connsiteX0" fmla="*/ 160044 w 1649777"/>
                <a:gd name="connsiteY0" fmla="*/ 1482113 h 1482113"/>
                <a:gd name="connsiteX1" fmla="*/ 22884 w 1649777"/>
                <a:gd name="connsiteY1" fmla="*/ 1404961 h 1482113"/>
                <a:gd name="connsiteX2" fmla="*/ 20026 w 1649777"/>
                <a:gd name="connsiteY2" fmla="*/ 1244941 h 1482113"/>
                <a:gd name="connsiteX3" fmla="*/ 664869 w 1649777"/>
                <a:gd name="connsiteY3" fmla="*/ 81938 h 1482113"/>
                <a:gd name="connsiteX4" fmla="*/ 667726 w 1649777"/>
                <a:gd name="connsiteY4" fmla="*/ 82891 h 1482113"/>
                <a:gd name="connsiteX5" fmla="*/ 664869 w 1649777"/>
                <a:gd name="connsiteY5" fmla="*/ 81938 h 1482113"/>
                <a:gd name="connsiteX6" fmla="*/ 802029 w 1649777"/>
                <a:gd name="connsiteY6" fmla="*/ 23 h 1482113"/>
                <a:gd name="connsiteX7" fmla="*/ 942046 w 1649777"/>
                <a:gd name="connsiteY7" fmla="*/ 77176 h 1482113"/>
                <a:gd name="connsiteX8" fmla="*/ 1626894 w 1649777"/>
                <a:gd name="connsiteY8" fmla="*/ 1217318 h 1482113"/>
                <a:gd name="connsiteX9" fmla="*/ 1629751 w 1649777"/>
                <a:gd name="connsiteY9" fmla="*/ 1377338 h 1482113"/>
                <a:gd name="connsiteX10" fmla="*/ 1492591 w 1649777"/>
                <a:gd name="connsiteY10" fmla="*/ 1459253 h 1482113"/>
                <a:gd name="connsiteX11" fmla="*/ 161949 w 1649777"/>
                <a:gd name="connsiteY11" fmla="*/ 1482113 h 1482113"/>
                <a:gd name="connsiteX12" fmla="*/ 160044 w 1649777"/>
                <a:gd name="connsiteY12" fmla="*/ 1482113 h 1482113"/>
                <a:gd name="connsiteX13" fmla="*/ 804886 w 1649777"/>
                <a:gd name="connsiteY13" fmla="*/ 4786 h 1482113"/>
                <a:gd name="connsiteX14" fmla="*/ 802029 w 1649777"/>
                <a:gd name="connsiteY14" fmla="*/ 4786 h 1482113"/>
                <a:gd name="connsiteX15" fmla="*/ 669631 w 1649777"/>
                <a:gd name="connsiteY15" fmla="*/ 83843 h 1482113"/>
                <a:gd name="connsiteX16" fmla="*/ 24789 w 1649777"/>
                <a:gd name="connsiteY16" fmla="*/ 1247798 h 1482113"/>
                <a:gd name="connsiteX17" fmla="*/ 27646 w 1649777"/>
                <a:gd name="connsiteY17" fmla="*/ 1402103 h 1482113"/>
                <a:gd name="connsiteX18" fmla="*/ 162901 w 1649777"/>
                <a:gd name="connsiteY18" fmla="*/ 1477351 h 1482113"/>
                <a:gd name="connsiteX19" fmla="*/ 1493544 w 1649777"/>
                <a:gd name="connsiteY19" fmla="*/ 1454491 h 1482113"/>
                <a:gd name="connsiteX20" fmla="*/ 1625941 w 1649777"/>
                <a:gd name="connsiteY20" fmla="*/ 1375433 h 1482113"/>
                <a:gd name="connsiteX21" fmla="*/ 1623084 w 1649777"/>
                <a:gd name="connsiteY21" fmla="*/ 1221128 h 1482113"/>
                <a:gd name="connsiteX22" fmla="*/ 937284 w 1649777"/>
                <a:gd name="connsiteY22" fmla="*/ 79081 h 1482113"/>
                <a:gd name="connsiteX23" fmla="*/ 804886 w 1649777"/>
                <a:gd name="connsiteY23" fmla="*/ 4786 h 1482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49777" h="1482113">
                  <a:moveTo>
                    <a:pt x="160044" y="1482113"/>
                  </a:moveTo>
                  <a:cubicBezTo>
                    <a:pt x="103846" y="1482113"/>
                    <a:pt x="52411" y="1453538"/>
                    <a:pt x="22884" y="1404961"/>
                  </a:cubicBezTo>
                  <a:cubicBezTo>
                    <a:pt x="-6644" y="1355431"/>
                    <a:pt x="-7596" y="1295423"/>
                    <a:pt x="20026" y="1244941"/>
                  </a:cubicBezTo>
                  <a:lnTo>
                    <a:pt x="664869" y="81938"/>
                  </a:lnTo>
                  <a:lnTo>
                    <a:pt x="667726" y="82891"/>
                  </a:lnTo>
                  <a:lnTo>
                    <a:pt x="664869" y="81938"/>
                  </a:lnTo>
                  <a:cubicBezTo>
                    <a:pt x="692491" y="31456"/>
                    <a:pt x="743926" y="976"/>
                    <a:pt x="802029" y="23"/>
                  </a:cubicBezTo>
                  <a:cubicBezTo>
                    <a:pt x="859179" y="-929"/>
                    <a:pt x="912519" y="27646"/>
                    <a:pt x="942046" y="77176"/>
                  </a:cubicBezTo>
                  <a:lnTo>
                    <a:pt x="1626894" y="1217318"/>
                  </a:lnTo>
                  <a:cubicBezTo>
                    <a:pt x="1656421" y="1266848"/>
                    <a:pt x="1657374" y="1326856"/>
                    <a:pt x="1629751" y="1377338"/>
                  </a:cubicBezTo>
                  <a:cubicBezTo>
                    <a:pt x="1602129" y="1427821"/>
                    <a:pt x="1550694" y="1458301"/>
                    <a:pt x="1492591" y="1459253"/>
                  </a:cubicBezTo>
                  <a:lnTo>
                    <a:pt x="161949" y="1482113"/>
                  </a:lnTo>
                  <a:cubicBezTo>
                    <a:pt x="161949" y="1482113"/>
                    <a:pt x="160996" y="1482113"/>
                    <a:pt x="160044" y="1482113"/>
                  </a:cubicBezTo>
                  <a:close/>
                  <a:moveTo>
                    <a:pt x="804886" y="4786"/>
                  </a:moveTo>
                  <a:cubicBezTo>
                    <a:pt x="803934" y="4786"/>
                    <a:pt x="802981" y="4786"/>
                    <a:pt x="802029" y="4786"/>
                  </a:cubicBezTo>
                  <a:cubicBezTo>
                    <a:pt x="745831" y="5738"/>
                    <a:pt x="697254" y="35266"/>
                    <a:pt x="669631" y="83843"/>
                  </a:cubicBezTo>
                  <a:lnTo>
                    <a:pt x="24789" y="1247798"/>
                  </a:lnTo>
                  <a:cubicBezTo>
                    <a:pt x="-1881" y="1296376"/>
                    <a:pt x="-929" y="1354478"/>
                    <a:pt x="27646" y="1402103"/>
                  </a:cubicBezTo>
                  <a:cubicBezTo>
                    <a:pt x="56221" y="1449728"/>
                    <a:pt x="106704" y="1478303"/>
                    <a:pt x="162901" y="1477351"/>
                  </a:cubicBezTo>
                  <a:lnTo>
                    <a:pt x="1493544" y="1454491"/>
                  </a:lnTo>
                  <a:cubicBezTo>
                    <a:pt x="1549741" y="1453538"/>
                    <a:pt x="1598319" y="1424011"/>
                    <a:pt x="1625941" y="1375433"/>
                  </a:cubicBezTo>
                  <a:cubicBezTo>
                    <a:pt x="1652611" y="1326856"/>
                    <a:pt x="1651659" y="1268753"/>
                    <a:pt x="1623084" y="1221128"/>
                  </a:cubicBezTo>
                  <a:lnTo>
                    <a:pt x="937284" y="79081"/>
                  </a:lnTo>
                  <a:cubicBezTo>
                    <a:pt x="908709" y="32408"/>
                    <a:pt x="860131" y="4786"/>
                    <a:pt x="804886" y="4786"/>
                  </a:cubicBezTo>
                  <a:close/>
                </a:path>
              </a:pathLst>
            </a:custGeom>
            <a:grpFill/>
            <a:ln w="9525" cap="flat">
              <a:noFill/>
              <a:prstDash val="solid"/>
              <a:miter/>
            </a:ln>
          </p:spPr>
          <p:txBody>
            <a:bodyPr rtlCol="0" anchor="ctr"/>
            <a:lstStyle/>
            <a:p>
              <a:endParaRPr lang="en-US" sz="1730"/>
            </a:p>
          </p:txBody>
        </p:sp>
        <p:sp>
          <p:nvSpPr>
            <p:cNvPr id="80" name="Freeform: Shape 79">
              <a:extLst>
                <a:ext uri="{FF2B5EF4-FFF2-40B4-BE49-F238E27FC236}">
                  <a16:creationId xmlns:a16="http://schemas.microsoft.com/office/drawing/2014/main" id="{5DCC5C22-8F39-4F71-91FB-71155D0A374F}"/>
                </a:ext>
              </a:extLst>
            </p:cNvPr>
            <p:cNvSpPr/>
            <p:nvPr/>
          </p:nvSpPr>
          <p:spPr>
            <a:xfrm>
              <a:off x="5247730" y="2789965"/>
              <a:ext cx="1584777" cy="1622649"/>
            </a:xfrm>
            <a:custGeom>
              <a:avLst/>
              <a:gdLst>
                <a:gd name="connsiteX0" fmla="*/ 1425801 w 1584777"/>
                <a:gd name="connsiteY0" fmla="*/ 1622649 h 1622649"/>
                <a:gd name="connsiteX1" fmla="*/ 1375319 w 1584777"/>
                <a:gd name="connsiteY1" fmla="*/ 1615029 h 1622649"/>
                <a:gd name="connsiteX2" fmla="*/ 110399 w 1584777"/>
                <a:gd name="connsiteY2" fmla="*/ 1203549 h 1622649"/>
                <a:gd name="connsiteX3" fmla="*/ 3719 w 1584777"/>
                <a:gd name="connsiteY3" fmla="*/ 1084487 h 1622649"/>
                <a:gd name="connsiteX4" fmla="*/ 53249 w 1584777"/>
                <a:gd name="connsiteY4" fmla="*/ 932087 h 1622649"/>
                <a:gd name="connsiteX5" fmla="*/ 1041944 w 1584777"/>
                <a:gd name="connsiteY5" fmla="*/ 41499 h 1622649"/>
                <a:gd name="connsiteX6" fmla="*/ 1043849 w 1584777"/>
                <a:gd name="connsiteY6" fmla="*/ 43404 h 1622649"/>
                <a:gd name="connsiteX7" fmla="*/ 1041944 w 1584777"/>
                <a:gd name="connsiteY7" fmla="*/ 41499 h 1622649"/>
                <a:gd name="connsiteX8" fmla="*/ 1198154 w 1584777"/>
                <a:gd name="connsiteY8" fmla="*/ 8162 h 1622649"/>
                <a:gd name="connsiteX9" fmla="*/ 1304834 w 1584777"/>
                <a:gd name="connsiteY9" fmla="*/ 127224 h 1622649"/>
                <a:gd name="connsiteX10" fmla="*/ 1581059 w 1584777"/>
                <a:gd name="connsiteY10" fmla="*/ 1428339 h 1622649"/>
                <a:gd name="connsiteX11" fmla="*/ 1531529 w 1584777"/>
                <a:gd name="connsiteY11" fmla="*/ 1580739 h 1622649"/>
                <a:gd name="connsiteX12" fmla="*/ 1425801 w 1584777"/>
                <a:gd name="connsiteY12" fmla="*/ 1622649 h 1622649"/>
                <a:gd name="connsiteX13" fmla="*/ 1147671 w 1584777"/>
                <a:gd name="connsiteY13" fmla="*/ 6257 h 1622649"/>
                <a:gd name="connsiteX14" fmla="*/ 1044801 w 1584777"/>
                <a:gd name="connsiteY14" fmla="*/ 46262 h 1622649"/>
                <a:gd name="connsiteX15" fmla="*/ 56106 w 1584777"/>
                <a:gd name="connsiteY15" fmla="*/ 936849 h 1622649"/>
                <a:gd name="connsiteX16" fmla="*/ 8481 w 1584777"/>
                <a:gd name="connsiteY16" fmla="*/ 1083534 h 1622649"/>
                <a:gd name="connsiteX17" fmla="*/ 111351 w 1584777"/>
                <a:gd name="connsiteY17" fmla="*/ 1197834 h 1622649"/>
                <a:gd name="connsiteX18" fmla="*/ 1376272 w 1584777"/>
                <a:gd name="connsiteY18" fmla="*/ 1609314 h 1622649"/>
                <a:gd name="connsiteX19" fmla="*/ 1526766 w 1584777"/>
                <a:gd name="connsiteY19" fmla="*/ 1576929 h 1622649"/>
                <a:gd name="connsiteX20" fmla="*/ 1574391 w 1584777"/>
                <a:gd name="connsiteY20" fmla="*/ 1430244 h 1622649"/>
                <a:gd name="connsiteX21" fmla="*/ 1298166 w 1584777"/>
                <a:gd name="connsiteY21" fmla="*/ 129129 h 1622649"/>
                <a:gd name="connsiteX22" fmla="*/ 1195297 w 1584777"/>
                <a:gd name="connsiteY22" fmla="*/ 14829 h 1622649"/>
                <a:gd name="connsiteX23" fmla="*/ 1147671 w 1584777"/>
                <a:gd name="connsiteY23" fmla="*/ 6257 h 16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84777" h="1622649">
                  <a:moveTo>
                    <a:pt x="1425801" y="1622649"/>
                  </a:moveTo>
                  <a:cubicBezTo>
                    <a:pt x="1409609" y="1622649"/>
                    <a:pt x="1392464" y="1619792"/>
                    <a:pt x="1375319" y="1615029"/>
                  </a:cubicBezTo>
                  <a:lnTo>
                    <a:pt x="110399" y="1203549"/>
                  </a:lnTo>
                  <a:cubicBezTo>
                    <a:pt x="55154" y="1185452"/>
                    <a:pt x="15149" y="1141637"/>
                    <a:pt x="3719" y="1084487"/>
                  </a:cubicBezTo>
                  <a:cubicBezTo>
                    <a:pt x="-8664" y="1028289"/>
                    <a:pt x="10386" y="971139"/>
                    <a:pt x="53249" y="932087"/>
                  </a:cubicBezTo>
                  <a:lnTo>
                    <a:pt x="1041944" y="41499"/>
                  </a:lnTo>
                  <a:lnTo>
                    <a:pt x="1043849" y="43404"/>
                  </a:lnTo>
                  <a:lnTo>
                    <a:pt x="1041944" y="41499"/>
                  </a:lnTo>
                  <a:cubicBezTo>
                    <a:pt x="1084806" y="2447"/>
                    <a:pt x="1142909" y="-9936"/>
                    <a:pt x="1198154" y="8162"/>
                  </a:cubicBezTo>
                  <a:cubicBezTo>
                    <a:pt x="1253399" y="26259"/>
                    <a:pt x="1293404" y="70074"/>
                    <a:pt x="1304834" y="127224"/>
                  </a:cubicBezTo>
                  <a:lnTo>
                    <a:pt x="1581059" y="1428339"/>
                  </a:lnTo>
                  <a:cubicBezTo>
                    <a:pt x="1593441" y="1484537"/>
                    <a:pt x="1574391" y="1541687"/>
                    <a:pt x="1531529" y="1580739"/>
                  </a:cubicBezTo>
                  <a:cubicBezTo>
                    <a:pt x="1502001" y="1608362"/>
                    <a:pt x="1463901" y="1622649"/>
                    <a:pt x="1425801" y="1622649"/>
                  </a:cubicBezTo>
                  <a:close/>
                  <a:moveTo>
                    <a:pt x="1147671" y="6257"/>
                  </a:moveTo>
                  <a:cubicBezTo>
                    <a:pt x="1110524" y="6257"/>
                    <a:pt x="1074329" y="19592"/>
                    <a:pt x="1044801" y="46262"/>
                  </a:cubicBezTo>
                  <a:lnTo>
                    <a:pt x="56106" y="936849"/>
                  </a:lnTo>
                  <a:cubicBezTo>
                    <a:pt x="14196" y="973997"/>
                    <a:pt x="-2949" y="1029242"/>
                    <a:pt x="8481" y="1083534"/>
                  </a:cubicBezTo>
                  <a:cubicBezTo>
                    <a:pt x="19911" y="1137827"/>
                    <a:pt x="58964" y="1180689"/>
                    <a:pt x="111351" y="1197834"/>
                  </a:cubicBezTo>
                  <a:lnTo>
                    <a:pt x="1376272" y="1609314"/>
                  </a:lnTo>
                  <a:cubicBezTo>
                    <a:pt x="1429611" y="1626459"/>
                    <a:pt x="1485809" y="1615029"/>
                    <a:pt x="1526766" y="1576929"/>
                  </a:cubicBezTo>
                  <a:cubicBezTo>
                    <a:pt x="1568676" y="1539782"/>
                    <a:pt x="1585822" y="1484537"/>
                    <a:pt x="1574391" y="1430244"/>
                  </a:cubicBezTo>
                  <a:lnTo>
                    <a:pt x="1298166" y="129129"/>
                  </a:lnTo>
                  <a:cubicBezTo>
                    <a:pt x="1286736" y="74837"/>
                    <a:pt x="1247684" y="31974"/>
                    <a:pt x="1195297" y="14829"/>
                  </a:cubicBezTo>
                  <a:cubicBezTo>
                    <a:pt x="1180056" y="9114"/>
                    <a:pt x="1163864" y="6257"/>
                    <a:pt x="1147671" y="6257"/>
                  </a:cubicBezTo>
                  <a:close/>
                </a:path>
              </a:pathLst>
            </a:custGeom>
            <a:grpFill/>
            <a:ln w="9525" cap="flat">
              <a:noFill/>
              <a:prstDash val="solid"/>
              <a:miter/>
            </a:ln>
          </p:spPr>
          <p:txBody>
            <a:bodyPr rtlCol="0" anchor="ctr"/>
            <a:lstStyle/>
            <a:p>
              <a:endParaRPr lang="en-US" sz="1730"/>
            </a:p>
          </p:txBody>
        </p:sp>
        <p:sp>
          <p:nvSpPr>
            <p:cNvPr id="81" name="Freeform: Shape 80">
              <a:extLst>
                <a:ext uri="{FF2B5EF4-FFF2-40B4-BE49-F238E27FC236}">
                  <a16:creationId xmlns:a16="http://schemas.microsoft.com/office/drawing/2014/main" id="{0ABDA59A-625F-451E-BBC5-4F89B8E5CA51}"/>
                </a:ext>
              </a:extLst>
            </p:cNvPr>
            <p:cNvSpPr/>
            <p:nvPr/>
          </p:nvSpPr>
          <p:spPr>
            <a:xfrm>
              <a:off x="5179859" y="2878404"/>
              <a:ext cx="1545260" cy="1640889"/>
            </a:xfrm>
            <a:custGeom>
              <a:avLst/>
              <a:gdLst>
                <a:gd name="connsiteX0" fmla="*/ 1222210 w 1545260"/>
                <a:gd name="connsiteY0" fmla="*/ 1640890 h 1640889"/>
                <a:gd name="connsiteX1" fmla="*/ 1126008 w 1545260"/>
                <a:gd name="connsiteY1" fmla="*/ 1608505 h 1640889"/>
                <a:gd name="connsiteX2" fmla="*/ 63970 w 1545260"/>
                <a:gd name="connsiteY2" fmla="*/ 807452 h 1640889"/>
                <a:gd name="connsiteX3" fmla="*/ 1105 w 1545260"/>
                <a:gd name="connsiteY3" fmla="*/ 660767 h 1640889"/>
                <a:gd name="connsiteX4" fmla="*/ 97308 w 1545260"/>
                <a:gd name="connsiteY4" fmla="*/ 533132 h 1640889"/>
                <a:gd name="connsiteX5" fmla="*/ 1322223 w 1545260"/>
                <a:gd name="connsiteY5" fmla="*/ 13067 h 1640889"/>
                <a:gd name="connsiteX6" fmla="*/ 1481290 w 1545260"/>
                <a:gd name="connsiteY6" fmla="*/ 32117 h 1640889"/>
                <a:gd name="connsiteX7" fmla="*/ 1544155 w 1545260"/>
                <a:gd name="connsiteY7" fmla="*/ 178802 h 1640889"/>
                <a:gd name="connsiteX8" fmla="*/ 1382230 w 1545260"/>
                <a:gd name="connsiteY8" fmla="*/ 1498967 h 1640889"/>
                <a:gd name="connsiteX9" fmla="*/ 1286028 w 1545260"/>
                <a:gd name="connsiteY9" fmla="*/ 1626602 h 1640889"/>
                <a:gd name="connsiteX10" fmla="*/ 1222210 w 1545260"/>
                <a:gd name="connsiteY10" fmla="*/ 1640890 h 1640889"/>
                <a:gd name="connsiteX11" fmla="*/ 1323175 w 1545260"/>
                <a:gd name="connsiteY11" fmla="*/ 15925 h 1640889"/>
                <a:gd name="connsiteX12" fmla="*/ 1324128 w 1545260"/>
                <a:gd name="connsiteY12" fmla="*/ 18782 h 1640889"/>
                <a:gd name="connsiteX13" fmla="*/ 100165 w 1545260"/>
                <a:gd name="connsiteY13" fmla="*/ 537895 h 1640889"/>
                <a:gd name="connsiteX14" fmla="*/ 6820 w 1545260"/>
                <a:gd name="connsiteY14" fmla="*/ 660767 h 1640889"/>
                <a:gd name="connsiteX15" fmla="*/ 66828 w 1545260"/>
                <a:gd name="connsiteY15" fmla="*/ 803642 h 1640889"/>
                <a:gd name="connsiteX16" fmla="*/ 1128865 w 1545260"/>
                <a:gd name="connsiteY16" fmla="*/ 1604695 h 1640889"/>
                <a:gd name="connsiteX17" fmla="*/ 1282218 w 1545260"/>
                <a:gd name="connsiteY17" fmla="*/ 1623745 h 1640889"/>
                <a:gd name="connsiteX18" fmla="*/ 1375563 w 1545260"/>
                <a:gd name="connsiteY18" fmla="*/ 1500872 h 1640889"/>
                <a:gd name="connsiteX19" fmla="*/ 1537488 w 1545260"/>
                <a:gd name="connsiteY19" fmla="*/ 180707 h 1640889"/>
                <a:gd name="connsiteX20" fmla="*/ 1477480 w 1545260"/>
                <a:gd name="connsiteY20" fmla="*/ 38785 h 1640889"/>
                <a:gd name="connsiteX21" fmla="*/ 1324128 w 1545260"/>
                <a:gd name="connsiteY21" fmla="*/ 19735 h 1640889"/>
                <a:gd name="connsiteX22" fmla="*/ 1323175 w 1545260"/>
                <a:gd name="connsiteY22" fmla="*/ 15925 h 1640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5260" h="1640889">
                  <a:moveTo>
                    <a:pt x="1222210" y="1640890"/>
                  </a:moveTo>
                  <a:cubicBezTo>
                    <a:pt x="1187920" y="1640890"/>
                    <a:pt x="1154583" y="1629460"/>
                    <a:pt x="1126008" y="1608505"/>
                  </a:cubicBezTo>
                  <a:lnTo>
                    <a:pt x="63970" y="807452"/>
                  </a:lnTo>
                  <a:cubicBezTo>
                    <a:pt x="18250" y="772210"/>
                    <a:pt x="-5562" y="717917"/>
                    <a:pt x="1105" y="660767"/>
                  </a:cubicBezTo>
                  <a:cubicBezTo>
                    <a:pt x="7773" y="603617"/>
                    <a:pt x="43968" y="555992"/>
                    <a:pt x="97308" y="533132"/>
                  </a:cubicBezTo>
                  <a:lnTo>
                    <a:pt x="1322223" y="13067"/>
                  </a:lnTo>
                  <a:cubicBezTo>
                    <a:pt x="1375563" y="-9793"/>
                    <a:pt x="1434618" y="-2173"/>
                    <a:pt x="1481290" y="32117"/>
                  </a:cubicBezTo>
                  <a:cubicBezTo>
                    <a:pt x="1527010" y="67360"/>
                    <a:pt x="1550823" y="121652"/>
                    <a:pt x="1544155" y="178802"/>
                  </a:cubicBezTo>
                  <a:lnTo>
                    <a:pt x="1382230" y="1498967"/>
                  </a:lnTo>
                  <a:cubicBezTo>
                    <a:pt x="1375563" y="1556117"/>
                    <a:pt x="1339368" y="1603742"/>
                    <a:pt x="1286028" y="1626602"/>
                  </a:cubicBezTo>
                  <a:cubicBezTo>
                    <a:pt x="1264120" y="1636127"/>
                    <a:pt x="1243165" y="1640890"/>
                    <a:pt x="1222210" y="1640890"/>
                  </a:cubicBezTo>
                  <a:close/>
                  <a:moveTo>
                    <a:pt x="1323175" y="15925"/>
                  </a:moveTo>
                  <a:lnTo>
                    <a:pt x="1324128" y="18782"/>
                  </a:lnTo>
                  <a:lnTo>
                    <a:pt x="100165" y="537895"/>
                  </a:lnTo>
                  <a:cubicBezTo>
                    <a:pt x="48730" y="559802"/>
                    <a:pt x="14440" y="605522"/>
                    <a:pt x="6820" y="660767"/>
                  </a:cubicBezTo>
                  <a:cubicBezTo>
                    <a:pt x="153" y="716965"/>
                    <a:pt x="23013" y="769352"/>
                    <a:pt x="66828" y="803642"/>
                  </a:cubicBezTo>
                  <a:lnTo>
                    <a:pt x="1128865" y="1604695"/>
                  </a:lnTo>
                  <a:cubicBezTo>
                    <a:pt x="1173633" y="1638032"/>
                    <a:pt x="1230783" y="1645652"/>
                    <a:pt x="1282218" y="1623745"/>
                  </a:cubicBezTo>
                  <a:cubicBezTo>
                    <a:pt x="1333653" y="1601837"/>
                    <a:pt x="1367943" y="1556117"/>
                    <a:pt x="1375563" y="1500872"/>
                  </a:cubicBezTo>
                  <a:lnTo>
                    <a:pt x="1537488" y="180707"/>
                  </a:lnTo>
                  <a:cubicBezTo>
                    <a:pt x="1544155" y="125462"/>
                    <a:pt x="1521295" y="72122"/>
                    <a:pt x="1477480" y="38785"/>
                  </a:cubicBezTo>
                  <a:cubicBezTo>
                    <a:pt x="1432713" y="5447"/>
                    <a:pt x="1375563" y="-2173"/>
                    <a:pt x="1324128" y="19735"/>
                  </a:cubicBezTo>
                  <a:lnTo>
                    <a:pt x="1323175" y="15925"/>
                  </a:lnTo>
                  <a:close/>
                </a:path>
              </a:pathLst>
            </a:custGeom>
            <a:grpFill/>
            <a:ln w="9525" cap="flat">
              <a:noFill/>
              <a:prstDash val="solid"/>
              <a:miter/>
            </a:ln>
          </p:spPr>
          <p:txBody>
            <a:bodyPr rtlCol="0" anchor="ctr"/>
            <a:lstStyle/>
            <a:p>
              <a:endParaRPr lang="en-US" sz="1730"/>
            </a:p>
          </p:txBody>
        </p:sp>
        <p:sp>
          <p:nvSpPr>
            <p:cNvPr id="82" name="Freeform: Shape 81">
              <a:extLst>
                <a:ext uri="{FF2B5EF4-FFF2-40B4-BE49-F238E27FC236}">
                  <a16:creationId xmlns:a16="http://schemas.microsoft.com/office/drawing/2014/main" id="{8FF37886-1883-475A-9E61-5E78DBBEDDAE}"/>
                </a:ext>
              </a:extLst>
            </p:cNvPr>
            <p:cNvSpPr/>
            <p:nvPr/>
          </p:nvSpPr>
          <p:spPr>
            <a:xfrm>
              <a:off x="5208682" y="3017783"/>
              <a:ext cx="1646681" cy="1514845"/>
            </a:xfrm>
            <a:custGeom>
              <a:avLst/>
              <a:gdLst>
                <a:gd name="connsiteX0" fmla="*/ 902875 w 1646681"/>
                <a:gd name="connsiteY0" fmla="*/ 1514846 h 1514845"/>
                <a:gd name="connsiteX1" fmla="*/ 770477 w 1646681"/>
                <a:gd name="connsiteY1" fmla="*/ 1444361 h 1514845"/>
                <a:gd name="connsiteX2" fmla="*/ 27527 w 1646681"/>
                <a:gd name="connsiteY2" fmla="*/ 341366 h 1514845"/>
                <a:gd name="connsiteX3" fmla="*/ 16097 w 1646681"/>
                <a:gd name="connsiteY3" fmla="*/ 182298 h 1514845"/>
                <a:gd name="connsiteX4" fmla="*/ 148495 w 1646681"/>
                <a:gd name="connsiteY4" fmla="*/ 92763 h 1514845"/>
                <a:gd name="connsiteX5" fmla="*/ 1475327 w 1646681"/>
                <a:gd name="connsiteY5" fmla="*/ 371 h 1514845"/>
                <a:gd name="connsiteX6" fmla="*/ 1619155 w 1646681"/>
                <a:gd name="connsiteY6" fmla="*/ 70856 h 1514845"/>
                <a:gd name="connsiteX7" fmla="*/ 1630585 w 1646681"/>
                <a:gd name="connsiteY7" fmla="*/ 229923 h 1514845"/>
                <a:gd name="connsiteX8" fmla="*/ 1047655 w 1646681"/>
                <a:gd name="connsiteY8" fmla="*/ 1424358 h 1514845"/>
                <a:gd name="connsiteX9" fmla="*/ 915257 w 1646681"/>
                <a:gd name="connsiteY9" fmla="*/ 1513893 h 1514845"/>
                <a:gd name="connsiteX10" fmla="*/ 902875 w 1646681"/>
                <a:gd name="connsiteY10" fmla="*/ 1514846 h 1514845"/>
                <a:gd name="connsiteX11" fmla="*/ 1475327 w 1646681"/>
                <a:gd name="connsiteY11" fmla="*/ 2276 h 1514845"/>
                <a:gd name="connsiteX12" fmla="*/ 1475327 w 1646681"/>
                <a:gd name="connsiteY12" fmla="*/ 5133 h 1514845"/>
                <a:gd name="connsiteX13" fmla="*/ 148495 w 1646681"/>
                <a:gd name="connsiteY13" fmla="*/ 97526 h 1514845"/>
                <a:gd name="connsiteX14" fmla="*/ 20860 w 1646681"/>
                <a:gd name="connsiteY14" fmla="*/ 184203 h 1514845"/>
                <a:gd name="connsiteX15" fmla="*/ 31337 w 1646681"/>
                <a:gd name="connsiteY15" fmla="*/ 338508 h 1514845"/>
                <a:gd name="connsiteX16" fmla="*/ 775240 w 1646681"/>
                <a:gd name="connsiteY16" fmla="*/ 1441503 h 1514845"/>
                <a:gd name="connsiteX17" fmla="*/ 914305 w 1646681"/>
                <a:gd name="connsiteY17" fmla="*/ 1509131 h 1514845"/>
                <a:gd name="connsiteX18" fmla="*/ 1041940 w 1646681"/>
                <a:gd name="connsiteY18" fmla="*/ 1422453 h 1514845"/>
                <a:gd name="connsiteX19" fmla="*/ 1624870 w 1646681"/>
                <a:gd name="connsiteY19" fmla="*/ 227066 h 1514845"/>
                <a:gd name="connsiteX20" fmla="*/ 1614392 w 1646681"/>
                <a:gd name="connsiteY20" fmla="*/ 72761 h 1514845"/>
                <a:gd name="connsiteX21" fmla="*/ 1475327 w 1646681"/>
                <a:gd name="connsiteY21" fmla="*/ 5133 h 1514845"/>
                <a:gd name="connsiteX22" fmla="*/ 1475327 w 1646681"/>
                <a:gd name="connsiteY22" fmla="*/ 2276 h 151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46681" h="1514845">
                  <a:moveTo>
                    <a:pt x="902875" y="1514846"/>
                  </a:moveTo>
                  <a:cubicBezTo>
                    <a:pt x="849535" y="1514846"/>
                    <a:pt x="800957" y="1489128"/>
                    <a:pt x="770477" y="1444361"/>
                  </a:cubicBezTo>
                  <a:lnTo>
                    <a:pt x="27527" y="341366"/>
                  </a:lnTo>
                  <a:cubicBezTo>
                    <a:pt x="-4858" y="293741"/>
                    <a:pt x="-8668" y="233733"/>
                    <a:pt x="16097" y="182298"/>
                  </a:cubicBezTo>
                  <a:cubicBezTo>
                    <a:pt x="41815" y="129911"/>
                    <a:pt x="91345" y="96573"/>
                    <a:pt x="148495" y="92763"/>
                  </a:cubicBezTo>
                  <a:lnTo>
                    <a:pt x="1475327" y="371"/>
                  </a:lnTo>
                  <a:cubicBezTo>
                    <a:pt x="1533430" y="-3439"/>
                    <a:pt x="1586770" y="22278"/>
                    <a:pt x="1619155" y="70856"/>
                  </a:cubicBezTo>
                  <a:cubicBezTo>
                    <a:pt x="1651540" y="118481"/>
                    <a:pt x="1655350" y="178488"/>
                    <a:pt x="1630585" y="229923"/>
                  </a:cubicBezTo>
                  <a:lnTo>
                    <a:pt x="1047655" y="1424358"/>
                  </a:lnTo>
                  <a:cubicBezTo>
                    <a:pt x="1021937" y="1476746"/>
                    <a:pt x="972407" y="1510083"/>
                    <a:pt x="915257" y="1513893"/>
                  </a:cubicBezTo>
                  <a:cubicBezTo>
                    <a:pt x="910495" y="1513893"/>
                    <a:pt x="906685" y="1514846"/>
                    <a:pt x="902875" y="1514846"/>
                  </a:cubicBezTo>
                  <a:close/>
                  <a:moveTo>
                    <a:pt x="1475327" y="2276"/>
                  </a:moveTo>
                  <a:lnTo>
                    <a:pt x="1475327" y="5133"/>
                  </a:lnTo>
                  <a:lnTo>
                    <a:pt x="148495" y="97526"/>
                  </a:lnTo>
                  <a:cubicBezTo>
                    <a:pt x="93250" y="101336"/>
                    <a:pt x="45625" y="133720"/>
                    <a:pt x="20860" y="184203"/>
                  </a:cubicBezTo>
                  <a:cubicBezTo>
                    <a:pt x="-3905" y="234686"/>
                    <a:pt x="857" y="291836"/>
                    <a:pt x="31337" y="338508"/>
                  </a:cubicBezTo>
                  <a:lnTo>
                    <a:pt x="775240" y="1441503"/>
                  </a:lnTo>
                  <a:cubicBezTo>
                    <a:pt x="806672" y="1488176"/>
                    <a:pt x="858107" y="1512941"/>
                    <a:pt x="914305" y="1509131"/>
                  </a:cubicBezTo>
                  <a:cubicBezTo>
                    <a:pt x="969550" y="1505321"/>
                    <a:pt x="1018127" y="1472936"/>
                    <a:pt x="1041940" y="1422453"/>
                  </a:cubicBezTo>
                  <a:lnTo>
                    <a:pt x="1624870" y="227066"/>
                  </a:lnTo>
                  <a:cubicBezTo>
                    <a:pt x="1649635" y="176583"/>
                    <a:pt x="1644872" y="119433"/>
                    <a:pt x="1614392" y="72761"/>
                  </a:cubicBezTo>
                  <a:cubicBezTo>
                    <a:pt x="1582960" y="26088"/>
                    <a:pt x="1531525" y="1323"/>
                    <a:pt x="1475327" y="5133"/>
                  </a:cubicBezTo>
                  <a:lnTo>
                    <a:pt x="1475327" y="2276"/>
                  </a:lnTo>
                  <a:close/>
                </a:path>
              </a:pathLst>
            </a:custGeom>
            <a:grpFill/>
            <a:ln w="9525" cap="flat">
              <a:noFill/>
              <a:prstDash val="solid"/>
              <a:miter/>
            </a:ln>
          </p:spPr>
          <p:txBody>
            <a:bodyPr rtlCol="0" anchor="ctr"/>
            <a:lstStyle/>
            <a:p>
              <a:endParaRPr lang="en-US" sz="1730"/>
            </a:p>
          </p:txBody>
        </p:sp>
        <p:sp>
          <p:nvSpPr>
            <p:cNvPr id="83" name="Freeform: Shape 82">
              <a:extLst>
                <a:ext uri="{FF2B5EF4-FFF2-40B4-BE49-F238E27FC236}">
                  <a16:creationId xmlns:a16="http://schemas.microsoft.com/office/drawing/2014/main" id="{798377FB-665F-4899-86A8-48FF769AC164}"/>
                </a:ext>
              </a:extLst>
            </p:cNvPr>
            <p:cNvSpPr/>
            <p:nvPr/>
          </p:nvSpPr>
          <p:spPr>
            <a:xfrm>
              <a:off x="5329614" y="2845675"/>
              <a:ext cx="1604843" cy="1605039"/>
            </a:xfrm>
            <a:custGeom>
              <a:avLst/>
              <a:gdLst>
                <a:gd name="connsiteX0" fmla="*/ 504765 w 1604843"/>
                <a:gd name="connsiteY0" fmla="*/ 1605039 h 1605039"/>
                <a:gd name="connsiteX1" fmla="*/ 462856 w 1604843"/>
                <a:gd name="connsiteY1" fmla="*/ 1599324 h 1605039"/>
                <a:gd name="connsiteX2" fmla="*/ 349508 w 1604843"/>
                <a:gd name="connsiteY2" fmla="*/ 1485977 h 1605039"/>
                <a:gd name="connsiteX3" fmla="*/ 5655 w 1604843"/>
                <a:gd name="connsiteY3" fmla="*/ 201054 h 1605039"/>
                <a:gd name="connsiteX4" fmla="*/ 46613 w 1604843"/>
                <a:gd name="connsiteY4" fmla="*/ 46749 h 1605039"/>
                <a:gd name="connsiteX5" fmla="*/ 200918 w 1604843"/>
                <a:gd name="connsiteY5" fmla="*/ 5792 h 1605039"/>
                <a:gd name="connsiteX6" fmla="*/ 1485841 w 1604843"/>
                <a:gd name="connsiteY6" fmla="*/ 350597 h 1605039"/>
                <a:gd name="connsiteX7" fmla="*/ 1599188 w 1604843"/>
                <a:gd name="connsiteY7" fmla="*/ 463944 h 1605039"/>
                <a:gd name="connsiteX8" fmla="*/ 1558231 w 1604843"/>
                <a:gd name="connsiteY8" fmla="*/ 618249 h 1605039"/>
                <a:gd name="connsiteX9" fmla="*/ 617161 w 1604843"/>
                <a:gd name="connsiteY9" fmla="*/ 1559319 h 1605039"/>
                <a:gd name="connsiteX10" fmla="*/ 504765 w 1604843"/>
                <a:gd name="connsiteY10" fmla="*/ 1605039 h 1605039"/>
                <a:gd name="connsiteX11" fmla="*/ 159008 w 1604843"/>
                <a:gd name="connsiteY11" fmla="*/ 4839 h 1605039"/>
                <a:gd name="connsiteX12" fmla="*/ 50423 w 1604843"/>
                <a:gd name="connsiteY12" fmla="*/ 50559 h 1605039"/>
                <a:gd name="connsiteX13" fmla="*/ 10418 w 1604843"/>
                <a:gd name="connsiteY13" fmla="*/ 200102 h 1605039"/>
                <a:gd name="connsiteX14" fmla="*/ 355223 w 1604843"/>
                <a:gd name="connsiteY14" fmla="*/ 1485024 h 1605039"/>
                <a:gd name="connsiteX15" fmla="*/ 464760 w 1604843"/>
                <a:gd name="connsiteY15" fmla="*/ 1594562 h 1605039"/>
                <a:gd name="connsiteX16" fmla="*/ 614303 w 1604843"/>
                <a:gd name="connsiteY16" fmla="*/ 1554557 h 1605039"/>
                <a:gd name="connsiteX17" fmla="*/ 1555373 w 1604843"/>
                <a:gd name="connsiteY17" fmla="*/ 613487 h 1605039"/>
                <a:gd name="connsiteX18" fmla="*/ 1595378 w 1604843"/>
                <a:gd name="connsiteY18" fmla="*/ 463944 h 1605039"/>
                <a:gd name="connsiteX19" fmla="*/ 1485841 w 1604843"/>
                <a:gd name="connsiteY19" fmla="*/ 354407 h 1605039"/>
                <a:gd name="connsiteX20" fmla="*/ 199965 w 1604843"/>
                <a:gd name="connsiteY20" fmla="*/ 10554 h 1605039"/>
                <a:gd name="connsiteX21" fmla="*/ 159008 w 1604843"/>
                <a:gd name="connsiteY21" fmla="*/ 4839 h 160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04843" h="1605039">
                  <a:moveTo>
                    <a:pt x="504765" y="1605039"/>
                  </a:moveTo>
                  <a:cubicBezTo>
                    <a:pt x="490478" y="1605039"/>
                    <a:pt x="477143" y="1603134"/>
                    <a:pt x="462856" y="1599324"/>
                  </a:cubicBezTo>
                  <a:cubicBezTo>
                    <a:pt x="406658" y="1584084"/>
                    <a:pt x="364748" y="1542174"/>
                    <a:pt x="349508" y="1485977"/>
                  </a:cubicBezTo>
                  <a:lnTo>
                    <a:pt x="5655" y="201054"/>
                  </a:lnTo>
                  <a:cubicBezTo>
                    <a:pt x="-9585" y="144857"/>
                    <a:pt x="6608" y="87707"/>
                    <a:pt x="46613" y="46749"/>
                  </a:cubicBezTo>
                  <a:cubicBezTo>
                    <a:pt x="87570" y="5792"/>
                    <a:pt x="144720" y="-9448"/>
                    <a:pt x="200918" y="5792"/>
                  </a:cubicBezTo>
                  <a:lnTo>
                    <a:pt x="1485841" y="350597"/>
                  </a:lnTo>
                  <a:cubicBezTo>
                    <a:pt x="1542038" y="365837"/>
                    <a:pt x="1583948" y="407747"/>
                    <a:pt x="1599188" y="463944"/>
                  </a:cubicBezTo>
                  <a:cubicBezTo>
                    <a:pt x="1614428" y="520142"/>
                    <a:pt x="1598236" y="577292"/>
                    <a:pt x="1558231" y="618249"/>
                  </a:cubicBezTo>
                  <a:lnTo>
                    <a:pt x="617161" y="1559319"/>
                  </a:lnTo>
                  <a:cubicBezTo>
                    <a:pt x="586681" y="1588847"/>
                    <a:pt x="546675" y="1605039"/>
                    <a:pt x="504765" y="1605039"/>
                  </a:cubicBezTo>
                  <a:close/>
                  <a:moveTo>
                    <a:pt x="159008" y="4839"/>
                  </a:moveTo>
                  <a:cubicBezTo>
                    <a:pt x="119003" y="4839"/>
                    <a:pt x="79950" y="21032"/>
                    <a:pt x="50423" y="50559"/>
                  </a:cubicBezTo>
                  <a:cubicBezTo>
                    <a:pt x="11370" y="89612"/>
                    <a:pt x="-3870" y="145809"/>
                    <a:pt x="10418" y="200102"/>
                  </a:cubicBezTo>
                  <a:lnTo>
                    <a:pt x="355223" y="1485024"/>
                  </a:lnTo>
                  <a:cubicBezTo>
                    <a:pt x="369510" y="1539317"/>
                    <a:pt x="410468" y="1579322"/>
                    <a:pt x="464760" y="1594562"/>
                  </a:cubicBezTo>
                  <a:cubicBezTo>
                    <a:pt x="519053" y="1608849"/>
                    <a:pt x="574298" y="1593609"/>
                    <a:pt x="614303" y="1554557"/>
                  </a:cubicBezTo>
                  <a:lnTo>
                    <a:pt x="1555373" y="613487"/>
                  </a:lnTo>
                  <a:cubicBezTo>
                    <a:pt x="1594426" y="574434"/>
                    <a:pt x="1609666" y="518237"/>
                    <a:pt x="1595378" y="463944"/>
                  </a:cubicBezTo>
                  <a:cubicBezTo>
                    <a:pt x="1581091" y="409652"/>
                    <a:pt x="1540133" y="369647"/>
                    <a:pt x="1485841" y="354407"/>
                  </a:cubicBezTo>
                  <a:lnTo>
                    <a:pt x="199965" y="10554"/>
                  </a:lnTo>
                  <a:cubicBezTo>
                    <a:pt x="185678" y="6744"/>
                    <a:pt x="172343" y="4839"/>
                    <a:pt x="159008" y="4839"/>
                  </a:cubicBezTo>
                  <a:close/>
                </a:path>
              </a:pathLst>
            </a:custGeom>
            <a:grpFill/>
            <a:ln w="9525" cap="flat">
              <a:noFill/>
              <a:prstDash val="solid"/>
              <a:miter/>
            </a:ln>
          </p:spPr>
          <p:txBody>
            <a:bodyPr rtlCol="0" anchor="ctr"/>
            <a:lstStyle/>
            <a:p>
              <a:endParaRPr lang="en-US" sz="1730"/>
            </a:p>
          </p:txBody>
        </p:sp>
        <p:sp>
          <p:nvSpPr>
            <p:cNvPr id="84" name="Freeform: Shape 83">
              <a:extLst>
                <a:ext uri="{FF2B5EF4-FFF2-40B4-BE49-F238E27FC236}">
                  <a16:creationId xmlns:a16="http://schemas.microsoft.com/office/drawing/2014/main" id="{A1B6E554-C7FE-437C-B43A-26461DDBED1D}"/>
                </a:ext>
              </a:extLst>
            </p:cNvPr>
            <p:cNvSpPr/>
            <p:nvPr/>
          </p:nvSpPr>
          <p:spPr>
            <a:xfrm>
              <a:off x="5435874" y="2634946"/>
              <a:ext cx="1515194" cy="1647175"/>
            </a:xfrm>
            <a:custGeom>
              <a:avLst/>
              <a:gdLst>
                <a:gd name="connsiteX0" fmla="*/ 160380 w 1515194"/>
                <a:gd name="connsiteY0" fmla="*/ 1647176 h 1647175"/>
                <a:gd name="connsiteX1" fmla="*/ 70845 w 1515194"/>
                <a:gd name="connsiteY1" fmla="*/ 1619553 h 1647175"/>
                <a:gd name="connsiteX2" fmla="*/ 360 w 1515194"/>
                <a:gd name="connsiteY2" fmla="*/ 1475726 h 1647175"/>
                <a:gd name="connsiteX3" fmla="*/ 92752 w 1515194"/>
                <a:gd name="connsiteY3" fmla="*/ 148893 h 1647175"/>
                <a:gd name="connsiteX4" fmla="*/ 182287 w 1515194"/>
                <a:gd name="connsiteY4" fmla="*/ 16496 h 1647175"/>
                <a:gd name="connsiteX5" fmla="*/ 341355 w 1515194"/>
                <a:gd name="connsiteY5" fmla="*/ 27926 h 1647175"/>
                <a:gd name="connsiteX6" fmla="*/ 1444350 w 1515194"/>
                <a:gd name="connsiteY6" fmla="*/ 771828 h 1647175"/>
                <a:gd name="connsiteX7" fmla="*/ 1514835 w 1515194"/>
                <a:gd name="connsiteY7" fmla="*/ 915656 h 1647175"/>
                <a:gd name="connsiteX8" fmla="*/ 1425300 w 1515194"/>
                <a:gd name="connsiteY8" fmla="*/ 1048053 h 1647175"/>
                <a:gd name="connsiteX9" fmla="*/ 230865 w 1515194"/>
                <a:gd name="connsiteY9" fmla="*/ 1630983 h 1647175"/>
                <a:gd name="connsiteX10" fmla="*/ 160380 w 1515194"/>
                <a:gd name="connsiteY10" fmla="*/ 1647176 h 1647175"/>
                <a:gd name="connsiteX11" fmla="*/ 253725 w 1515194"/>
                <a:gd name="connsiteY11" fmla="*/ 5066 h 1647175"/>
                <a:gd name="connsiteX12" fmla="*/ 186097 w 1515194"/>
                <a:gd name="connsiteY12" fmla="*/ 21258 h 1647175"/>
                <a:gd name="connsiteX13" fmla="*/ 99420 w 1515194"/>
                <a:gd name="connsiteY13" fmla="*/ 148893 h 1647175"/>
                <a:gd name="connsiteX14" fmla="*/ 7027 w 1515194"/>
                <a:gd name="connsiteY14" fmla="*/ 1475726 h 1647175"/>
                <a:gd name="connsiteX15" fmla="*/ 74655 w 1515194"/>
                <a:gd name="connsiteY15" fmla="*/ 1614791 h 1647175"/>
                <a:gd name="connsiteX16" fmla="*/ 228960 w 1515194"/>
                <a:gd name="connsiteY16" fmla="*/ 1625268 h 1647175"/>
                <a:gd name="connsiteX17" fmla="*/ 1424347 w 1515194"/>
                <a:gd name="connsiteY17" fmla="*/ 1042338 h 1647175"/>
                <a:gd name="connsiteX18" fmla="*/ 1511025 w 1515194"/>
                <a:gd name="connsiteY18" fmla="*/ 914703 h 1647175"/>
                <a:gd name="connsiteX19" fmla="*/ 1443397 w 1515194"/>
                <a:gd name="connsiteY19" fmla="*/ 775638 h 1647175"/>
                <a:gd name="connsiteX20" fmla="*/ 340402 w 1515194"/>
                <a:gd name="connsiteY20" fmla="*/ 31736 h 1647175"/>
                <a:gd name="connsiteX21" fmla="*/ 253725 w 1515194"/>
                <a:gd name="connsiteY21" fmla="*/ 5066 h 164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15194" h="1647175">
                  <a:moveTo>
                    <a:pt x="160380" y="1647176"/>
                  </a:moveTo>
                  <a:cubicBezTo>
                    <a:pt x="128947" y="1647176"/>
                    <a:pt x="98467" y="1637651"/>
                    <a:pt x="70845" y="1619553"/>
                  </a:cubicBezTo>
                  <a:cubicBezTo>
                    <a:pt x="23220" y="1587168"/>
                    <a:pt x="-3450" y="1533828"/>
                    <a:pt x="360" y="1475726"/>
                  </a:cubicBezTo>
                  <a:lnTo>
                    <a:pt x="92752" y="148893"/>
                  </a:lnTo>
                  <a:cubicBezTo>
                    <a:pt x="96562" y="90791"/>
                    <a:pt x="129900" y="41261"/>
                    <a:pt x="182287" y="16496"/>
                  </a:cubicBezTo>
                  <a:cubicBezTo>
                    <a:pt x="234675" y="-9222"/>
                    <a:pt x="293730" y="-4459"/>
                    <a:pt x="341355" y="27926"/>
                  </a:cubicBezTo>
                  <a:lnTo>
                    <a:pt x="1444350" y="771828"/>
                  </a:lnTo>
                  <a:cubicBezTo>
                    <a:pt x="1491975" y="804213"/>
                    <a:pt x="1518645" y="857553"/>
                    <a:pt x="1514835" y="915656"/>
                  </a:cubicBezTo>
                  <a:cubicBezTo>
                    <a:pt x="1511025" y="973758"/>
                    <a:pt x="1477687" y="1023288"/>
                    <a:pt x="1425300" y="1048053"/>
                  </a:cubicBezTo>
                  <a:lnTo>
                    <a:pt x="230865" y="1630983"/>
                  </a:lnTo>
                  <a:cubicBezTo>
                    <a:pt x="208005" y="1641461"/>
                    <a:pt x="184192" y="1647176"/>
                    <a:pt x="160380" y="1647176"/>
                  </a:cubicBezTo>
                  <a:close/>
                  <a:moveTo>
                    <a:pt x="253725" y="5066"/>
                  </a:moveTo>
                  <a:cubicBezTo>
                    <a:pt x="230865" y="5066"/>
                    <a:pt x="208005" y="10781"/>
                    <a:pt x="186097" y="21258"/>
                  </a:cubicBezTo>
                  <a:cubicBezTo>
                    <a:pt x="135615" y="46023"/>
                    <a:pt x="103230" y="93648"/>
                    <a:pt x="99420" y="148893"/>
                  </a:cubicBezTo>
                  <a:lnTo>
                    <a:pt x="7027" y="1475726"/>
                  </a:lnTo>
                  <a:cubicBezTo>
                    <a:pt x="3217" y="1530971"/>
                    <a:pt x="27982" y="1583358"/>
                    <a:pt x="74655" y="1614791"/>
                  </a:cubicBezTo>
                  <a:cubicBezTo>
                    <a:pt x="121327" y="1646223"/>
                    <a:pt x="178477" y="1650033"/>
                    <a:pt x="228960" y="1625268"/>
                  </a:cubicBezTo>
                  <a:lnTo>
                    <a:pt x="1424347" y="1042338"/>
                  </a:lnTo>
                  <a:cubicBezTo>
                    <a:pt x="1474830" y="1017573"/>
                    <a:pt x="1507215" y="969948"/>
                    <a:pt x="1511025" y="914703"/>
                  </a:cubicBezTo>
                  <a:cubicBezTo>
                    <a:pt x="1514835" y="859458"/>
                    <a:pt x="1490070" y="807071"/>
                    <a:pt x="1443397" y="775638"/>
                  </a:cubicBezTo>
                  <a:lnTo>
                    <a:pt x="340402" y="31736"/>
                  </a:lnTo>
                  <a:cubicBezTo>
                    <a:pt x="313732" y="14591"/>
                    <a:pt x="284205" y="5066"/>
                    <a:pt x="253725" y="5066"/>
                  </a:cubicBezTo>
                  <a:close/>
                </a:path>
              </a:pathLst>
            </a:custGeom>
            <a:grpFill/>
            <a:ln w="9525" cap="flat">
              <a:noFill/>
              <a:prstDash val="solid"/>
              <a:miter/>
            </a:ln>
          </p:spPr>
          <p:txBody>
            <a:bodyPr rtlCol="0" anchor="ctr"/>
            <a:lstStyle/>
            <a:p>
              <a:endParaRPr lang="en-US" sz="1730"/>
            </a:p>
          </p:txBody>
        </p:sp>
        <p:sp>
          <p:nvSpPr>
            <p:cNvPr id="85" name="Freeform: Shape 84">
              <a:extLst>
                <a:ext uri="{FF2B5EF4-FFF2-40B4-BE49-F238E27FC236}">
                  <a16:creationId xmlns:a16="http://schemas.microsoft.com/office/drawing/2014/main" id="{6916078A-4E6C-4B1D-8F43-B3F2605CCBBA}"/>
                </a:ext>
              </a:extLst>
            </p:cNvPr>
            <p:cNvSpPr/>
            <p:nvPr/>
          </p:nvSpPr>
          <p:spPr>
            <a:xfrm>
              <a:off x="5267647" y="2501714"/>
              <a:ext cx="1640193" cy="1544187"/>
            </a:xfrm>
            <a:custGeom>
              <a:avLst/>
              <a:gdLst>
                <a:gd name="connsiteX0" fmla="*/ 159062 w 1640193"/>
                <a:gd name="connsiteY0" fmla="*/ 1544188 h 1544187"/>
                <a:gd name="connsiteX1" fmla="*/ 32379 w 1640193"/>
                <a:gd name="connsiteY1" fmla="*/ 1480370 h 1544187"/>
                <a:gd name="connsiteX2" fmla="*/ 13329 w 1640193"/>
                <a:gd name="connsiteY2" fmla="*/ 1321303 h 1544187"/>
                <a:gd name="connsiteX3" fmla="*/ 532442 w 1640193"/>
                <a:gd name="connsiteY3" fmla="*/ 97340 h 1544187"/>
                <a:gd name="connsiteX4" fmla="*/ 660077 w 1640193"/>
                <a:gd name="connsiteY4" fmla="*/ 1138 h 1544187"/>
                <a:gd name="connsiteX5" fmla="*/ 806762 w 1640193"/>
                <a:gd name="connsiteY5" fmla="*/ 64003 h 1544187"/>
                <a:gd name="connsiteX6" fmla="*/ 1607814 w 1640193"/>
                <a:gd name="connsiteY6" fmla="*/ 1126040 h 1544187"/>
                <a:gd name="connsiteX7" fmla="*/ 1626864 w 1640193"/>
                <a:gd name="connsiteY7" fmla="*/ 1285108 h 1544187"/>
                <a:gd name="connsiteX8" fmla="*/ 1499229 w 1640193"/>
                <a:gd name="connsiteY8" fmla="*/ 1381310 h 1544187"/>
                <a:gd name="connsiteX9" fmla="*/ 179064 w 1640193"/>
                <a:gd name="connsiteY9" fmla="*/ 1543235 h 1544187"/>
                <a:gd name="connsiteX10" fmla="*/ 159062 w 1640193"/>
                <a:gd name="connsiteY10" fmla="*/ 1544188 h 1544187"/>
                <a:gd name="connsiteX11" fmla="*/ 680079 w 1640193"/>
                <a:gd name="connsiteY11" fmla="*/ 4948 h 1544187"/>
                <a:gd name="connsiteX12" fmla="*/ 661029 w 1640193"/>
                <a:gd name="connsiteY12" fmla="*/ 5900 h 1544187"/>
                <a:gd name="connsiteX13" fmla="*/ 538157 w 1640193"/>
                <a:gd name="connsiteY13" fmla="*/ 99245 h 1544187"/>
                <a:gd name="connsiteX14" fmla="*/ 18092 w 1640193"/>
                <a:gd name="connsiteY14" fmla="*/ 1324160 h 1544187"/>
                <a:gd name="connsiteX15" fmla="*/ 37142 w 1640193"/>
                <a:gd name="connsiteY15" fmla="*/ 1477513 h 1544187"/>
                <a:gd name="connsiteX16" fmla="*/ 179064 w 1640193"/>
                <a:gd name="connsiteY16" fmla="*/ 1537520 h 1544187"/>
                <a:gd name="connsiteX17" fmla="*/ 1499229 w 1640193"/>
                <a:gd name="connsiteY17" fmla="*/ 1375595 h 1544187"/>
                <a:gd name="connsiteX18" fmla="*/ 1622102 w 1640193"/>
                <a:gd name="connsiteY18" fmla="*/ 1282250 h 1544187"/>
                <a:gd name="connsiteX19" fmla="*/ 1603052 w 1640193"/>
                <a:gd name="connsiteY19" fmla="*/ 1128898 h 1544187"/>
                <a:gd name="connsiteX20" fmla="*/ 802952 w 1640193"/>
                <a:gd name="connsiteY20" fmla="*/ 66860 h 1544187"/>
                <a:gd name="connsiteX21" fmla="*/ 680079 w 1640193"/>
                <a:gd name="connsiteY21" fmla="*/ 4948 h 1544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40193" h="1544187">
                  <a:moveTo>
                    <a:pt x="159062" y="1544188"/>
                  </a:moveTo>
                  <a:cubicBezTo>
                    <a:pt x="109532" y="1544188"/>
                    <a:pt x="62859" y="1521328"/>
                    <a:pt x="32379" y="1480370"/>
                  </a:cubicBezTo>
                  <a:cubicBezTo>
                    <a:pt x="-2863" y="1434650"/>
                    <a:pt x="-9531" y="1374643"/>
                    <a:pt x="13329" y="1321303"/>
                  </a:cubicBezTo>
                  <a:lnTo>
                    <a:pt x="532442" y="97340"/>
                  </a:lnTo>
                  <a:cubicBezTo>
                    <a:pt x="555302" y="44000"/>
                    <a:pt x="602927" y="7805"/>
                    <a:pt x="660077" y="1138"/>
                  </a:cubicBezTo>
                  <a:cubicBezTo>
                    <a:pt x="717227" y="-5530"/>
                    <a:pt x="772472" y="17330"/>
                    <a:pt x="806762" y="64003"/>
                  </a:cubicBezTo>
                  <a:lnTo>
                    <a:pt x="1607814" y="1126040"/>
                  </a:lnTo>
                  <a:cubicBezTo>
                    <a:pt x="1643057" y="1171760"/>
                    <a:pt x="1649724" y="1231768"/>
                    <a:pt x="1626864" y="1285108"/>
                  </a:cubicBezTo>
                  <a:cubicBezTo>
                    <a:pt x="1604004" y="1338448"/>
                    <a:pt x="1556379" y="1374643"/>
                    <a:pt x="1499229" y="1381310"/>
                  </a:cubicBezTo>
                  <a:lnTo>
                    <a:pt x="179064" y="1543235"/>
                  </a:lnTo>
                  <a:cubicBezTo>
                    <a:pt x="172397" y="1544188"/>
                    <a:pt x="165729" y="1544188"/>
                    <a:pt x="159062" y="1544188"/>
                  </a:cubicBezTo>
                  <a:close/>
                  <a:moveTo>
                    <a:pt x="680079" y="4948"/>
                  </a:moveTo>
                  <a:cubicBezTo>
                    <a:pt x="673412" y="4948"/>
                    <a:pt x="666744" y="4948"/>
                    <a:pt x="661029" y="5900"/>
                  </a:cubicBezTo>
                  <a:cubicBezTo>
                    <a:pt x="605784" y="12568"/>
                    <a:pt x="559112" y="47810"/>
                    <a:pt x="538157" y="99245"/>
                  </a:cubicBezTo>
                  <a:lnTo>
                    <a:pt x="18092" y="1324160"/>
                  </a:lnTo>
                  <a:cubicBezTo>
                    <a:pt x="-3816" y="1375595"/>
                    <a:pt x="2852" y="1432745"/>
                    <a:pt x="37142" y="1477513"/>
                  </a:cubicBezTo>
                  <a:cubicBezTo>
                    <a:pt x="70479" y="1522280"/>
                    <a:pt x="123819" y="1544188"/>
                    <a:pt x="179064" y="1537520"/>
                  </a:cubicBezTo>
                  <a:lnTo>
                    <a:pt x="1499229" y="1375595"/>
                  </a:lnTo>
                  <a:cubicBezTo>
                    <a:pt x="1554474" y="1368928"/>
                    <a:pt x="1601147" y="1333685"/>
                    <a:pt x="1622102" y="1282250"/>
                  </a:cubicBezTo>
                  <a:cubicBezTo>
                    <a:pt x="1644009" y="1230815"/>
                    <a:pt x="1637342" y="1173665"/>
                    <a:pt x="1603052" y="1128898"/>
                  </a:cubicBezTo>
                  <a:lnTo>
                    <a:pt x="802952" y="66860"/>
                  </a:lnTo>
                  <a:cubicBezTo>
                    <a:pt x="773424" y="27808"/>
                    <a:pt x="728657" y="4948"/>
                    <a:pt x="680079" y="4948"/>
                  </a:cubicBezTo>
                  <a:close/>
                </a:path>
              </a:pathLst>
            </a:custGeom>
            <a:grpFill/>
            <a:ln w="9525" cap="flat">
              <a:noFill/>
              <a:prstDash val="solid"/>
              <a:miter/>
            </a:ln>
          </p:spPr>
          <p:txBody>
            <a:bodyPr rtlCol="0" anchor="ctr"/>
            <a:lstStyle/>
            <a:p>
              <a:endParaRPr lang="en-US" sz="1730"/>
            </a:p>
          </p:txBody>
        </p:sp>
        <p:sp>
          <p:nvSpPr>
            <p:cNvPr id="86" name="Freeform: Shape 85">
              <a:extLst>
                <a:ext uri="{FF2B5EF4-FFF2-40B4-BE49-F238E27FC236}">
                  <a16:creationId xmlns:a16="http://schemas.microsoft.com/office/drawing/2014/main" id="{870BEE33-905A-44A9-86EB-CC160AFE1010}"/>
                </a:ext>
              </a:extLst>
            </p:cNvPr>
            <p:cNvSpPr/>
            <p:nvPr/>
          </p:nvSpPr>
          <p:spPr>
            <a:xfrm>
              <a:off x="5184232" y="2459493"/>
              <a:ext cx="1623190" cy="1584503"/>
            </a:xfrm>
            <a:custGeom>
              <a:avLst/>
              <a:gdLst>
                <a:gd name="connsiteX0" fmla="*/ 1462629 w 1623190"/>
                <a:gd name="connsiteY0" fmla="*/ 1584504 h 1584503"/>
                <a:gd name="connsiteX1" fmla="*/ 1428339 w 1623190"/>
                <a:gd name="connsiteY1" fmla="*/ 1580694 h 1584503"/>
                <a:gd name="connsiteX2" fmla="*/ 127224 w 1623190"/>
                <a:gd name="connsiteY2" fmla="*/ 1304469 h 1584503"/>
                <a:gd name="connsiteX3" fmla="*/ 8162 w 1623190"/>
                <a:gd name="connsiteY3" fmla="*/ 1197789 h 1584503"/>
                <a:gd name="connsiteX4" fmla="*/ 41499 w 1623190"/>
                <a:gd name="connsiteY4" fmla="*/ 1041579 h 1584503"/>
                <a:gd name="connsiteX5" fmla="*/ 932087 w 1623190"/>
                <a:gd name="connsiteY5" fmla="*/ 52884 h 1584503"/>
                <a:gd name="connsiteX6" fmla="*/ 1084487 w 1623190"/>
                <a:gd name="connsiteY6" fmla="*/ 3354 h 1584503"/>
                <a:gd name="connsiteX7" fmla="*/ 1203549 w 1623190"/>
                <a:gd name="connsiteY7" fmla="*/ 110034 h 1584503"/>
                <a:gd name="connsiteX8" fmla="*/ 1615029 w 1623190"/>
                <a:gd name="connsiteY8" fmla="*/ 1374954 h 1584503"/>
                <a:gd name="connsiteX9" fmla="*/ 1581692 w 1623190"/>
                <a:gd name="connsiteY9" fmla="*/ 1531164 h 1584503"/>
                <a:gd name="connsiteX10" fmla="*/ 1462629 w 1623190"/>
                <a:gd name="connsiteY10" fmla="*/ 1584504 h 1584503"/>
                <a:gd name="connsiteX11" fmla="*/ 1050197 w 1623190"/>
                <a:gd name="connsiteY11" fmla="*/ 5259 h 1584503"/>
                <a:gd name="connsiteX12" fmla="*/ 935897 w 1623190"/>
                <a:gd name="connsiteY12" fmla="*/ 56694 h 1584503"/>
                <a:gd name="connsiteX13" fmla="*/ 45309 w 1623190"/>
                <a:gd name="connsiteY13" fmla="*/ 1044436 h 1584503"/>
                <a:gd name="connsiteX14" fmla="*/ 12924 w 1623190"/>
                <a:gd name="connsiteY14" fmla="*/ 1194931 h 1584503"/>
                <a:gd name="connsiteX15" fmla="*/ 127224 w 1623190"/>
                <a:gd name="connsiteY15" fmla="*/ 1297801 h 1584503"/>
                <a:gd name="connsiteX16" fmla="*/ 1428339 w 1623190"/>
                <a:gd name="connsiteY16" fmla="*/ 1574026 h 1584503"/>
                <a:gd name="connsiteX17" fmla="*/ 1575024 w 1623190"/>
                <a:gd name="connsiteY17" fmla="*/ 1526401 h 1584503"/>
                <a:gd name="connsiteX18" fmla="*/ 1607409 w 1623190"/>
                <a:gd name="connsiteY18" fmla="*/ 1375906 h 1584503"/>
                <a:gd name="connsiteX19" fmla="*/ 1197834 w 1623190"/>
                <a:gd name="connsiteY19" fmla="*/ 111939 h 1584503"/>
                <a:gd name="connsiteX20" fmla="*/ 1083534 w 1623190"/>
                <a:gd name="connsiteY20" fmla="*/ 9069 h 1584503"/>
                <a:gd name="connsiteX21" fmla="*/ 1050197 w 1623190"/>
                <a:gd name="connsiteY21" fmla="*/ 5259 h 158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23190" h="1584503">
                  <a:moveTo>
                    <a:pt x="1462629" y="1584504"/>
                  </a:moveTo>
                  <a:cubicBezTo>
                    <a:pt x="1451199" y="1584504"/>
                    <a:pt x="1439769" y="1583551"/>
                    <a:pt x="1428339" y="1580694"/>
                  </a:cubicBezTo>
                  <a:lnTo>
                    <a:pt x="127224" y="1304469"/>
                  </a:lnTo>
                  <a:cubicBezTo>
                    <a:pt x="71027" y="1292086"/>
                    <a:pt x="26259" y="1252081"/>
                    <a:pt x="8162" y="1197789"/>
                  </a:cubicBezTo>
                  <a:cubicBezTo>
                    <a:pt x="-9936" y="1142544"/>
                    <a:pt x="2447" y="1084441"/>
                    <a:pt x="41499" y="1041579"/>
                  </a:cubicBezTo>
                  <a:lnTo>
                    <a:pt x="932087" y="52884"/>
                  </a:lnTo>
                  <a:cubicBezTo>
                    <a:pt x="971139" y="10021"/>
                    <a:pt x="1027337" y="-8076"/>
                    <a:pt x="1084487" y="3354"/>
                  </a:cubicBezTo>
                  <a:cubicBezTo>
                    <a:pt x="1140684" y="15736"/>
                    <a:pt x="1185452" y="55741"/>
                    <a:pt x="1203549" y="110034"/>
                  </a:cubicBezTo>
                  <a:lnTo>
                    <a:pt x="1615029" y="1374954"/>
                  </a:lnTo>
                  <a:cubicBezTo>
                    <a:pt x="1633127" y="1430199"/>
                    <a:pt x="1620744" y="1488301"/>
                    <a:pt x="1581692" y="1531164"/>
                  </a:cubicBezTo>
                  <a:cubicBezTo>
                    <a:pt x="1549307" y="1566406"/>
                    <a:pt x="1507397" y="1584504"/>
                    <a:pt x="1462629" y="1584504"/>
                  </a:cubicBezTo>
                  <a:close/>
                  <a:moveTo>
                    <a:pt x="1050197" y="5259"/>
                  </a:moveTo>
                  <a:cubicBezTo>
                    <a:pt x="1007334" y="5259"/>
                    <a:pt x="966377" y="23356"/>
                    <a:pt x="935897" y="56694"/>
                  </a:cubicBezTo>
                  <a:lnTo>
                    <a:pt x="45309" y="1044436"/>
                  </a:lnTo>
                  <a:cubicBezTo>
                    <a:pt x="8162" y="1086346"/>
                    <a:pt x="-4221" y="1142544"/>
                    <a:pt x="12924" y="1194931"/>
                  </a:cubicBezTo>
                  <a:cubicBezTo>
                    <a:pt x="30069" y="1248271"/>
                    <a:pt x="72932" y="1286371"/>
                    <a:pt x="127224" y="1297801"/>
                  </a:cubicBezTo>
                  <a:lnTo>
                    <a:pt x="1428339" y="1574026"/>
                  </a:lnTo>
                  <a:cubicBezTo>
                    <a:pt x="1482632" y="1585456"/>
                    <a:pt x="1537877" y="1567359"/>
                    <a:pt x="1575024" y="1526401"/>
                  </a:cubicBezTo>
                  <a:cubicBezTo>
                    <a:pt x="1612172" y="1484491"/>
                    <a:pt x="1624554" y="1428294"/>
                    <a:pt x="1607409" y="1375906"/>
                  </a:cubicBezTo>
                  <a:lnTo>
                    <a:pt x="1197834" y="111939"/>
                  </a:lnTo>
                  <a:cubicBezTo>
                    <a:pt x="1180689" y="58599"/>
                    <a:pt x="1137827" y="20499"/>
                    <a:pt x="1083534" y="9069"/>
                  </a:cubicBezTo>
                  <a:cubicBezTo>
                    <a:pt x="1072104" y="6211"/>
                    <a:pt x="1060674" y="5259"/>
                    <a:pt x="1050197" y="5259"/>
                  </a:cubicBezTo>
                  <a:close/>
                </a:path>
              </a:pathLst>
            </a:custGeom>
            <a:grpFill/>
            <a:ln w="9525" cap="flat">
              <a:noFill/>
              <a:prstDash val="solid"/>
              <a:miter/>
            </a:ln>
          </p:spPr>
          <p:txBody>
            <a:bodyPr rtlCol="0" anchor="ctr"/>
            <a:lstStyle/>
            <a:p>
              <a:endParaRPr lang="en-US" sz="1730"/>
            </a:p>
          </p:txBody>
        </p:sp>
        <p:sp>
          <p:nvSpPr>
            <p:cNvPr id="87" name="Freeform: Shape 86">
              <a:extLst>
                <a:ext uri="{FF2B5EF4-FFF2-40B4-BE49-F238E27FC236}">
                  <a16:creationId xmlns:a16="http://schemas.microsoft.com/office/drawing/2014/main" id="{D0FEA133-67C4-462C-B78A-0D3B435D0A56}"/>
                </a:ext>
              </a:extLst>
            </p:cNvPr>
            <p:cNvSpPr/>
            <p:nvPr/>
          </p:nvSpPr>
          <p:spPr>
            <a:xfrm>
              <a:off x="5197133" y="2512353"/>
              <a:ext cx="1483088" cy="1650706"/>
            </a:xfrm>
            <a:custGeom>
              <a:avLst/>
              <a:gdLst>
                <a:gd name="connsiteX0" fmla="*/ 1300186 w 1483088"/>
                <a:gd name="connsiteY0" fmla="*/ 1650706 h 1650706"/>
                <a:gd name="connsiteX1" fmla="*/ 1218271 w 1483088"/>
                <a:gd name="connsiteY1" fmla="*/ 1627846 h 1650706"/>
                <a:gd name="connsiteX2" fmla="*/ 77176 w 1483088"/>
                <a:gd name="connsiteY2" fmla="*/ 942046 h 1650706"/>
                <a:gd name="connsiteX3" fmla="*/ 23 w 1483088"/>
                <a:gd name="connsiteY3" fmla="*/ 802029 h 1650706"/>
                <a:gd name="connsiteX4" fmla="*/ 81938 w 1483088"/>
                <a:gd name="connsiteY4" fmla="*/ 664869 h 1650706"/>
                <a:gd name="connsiteX5" fmla="*/ 1245893 w 1483088"/>
                <a:gd name="connsiteY5" fmla="*/ 20026 h 1650706"/>
                <a:gd name="connsiteX6" fmla="*/ 1405913 w 1483088"/>
                <a:gd name="connsiteY6" fmla="*/ 22884 h 1650706"/>
                <a:gd name="connsiteX7" fmla="*/ 1483066 w 1483088"/>
                <a:gd name="connsiteY7" fmla="*/ 162901 h 1650706"/>
                <a:gd name="connsiteX8" fmla="*/ 1460206 w 1483088"/>
                <a:gd name="connsiteY8" fmla="*/ 1493544 h 1650706"/>
                <a:gd name="connsiteX9" fmla="*/ 1378291 w 1483088"/>
                <a:gd name="connsiteY9" fmla="*/ 1630704 h 1650706"/>
                <a:gd name="connsiteX10" fmla="*/ 1300186 w 1483088"/>
                <a:gd name="connsiteY10" fmla="*/ 1650706 h 1650706"/>
                <a:gd name="connsiteX11" fmla="*/ 1323046 w 1483088"/>
                <a:gd name="connsiteY11" fmla="*/ 5739 h 1650706"/>
                <a:gd name="connsiteX12" fmla="*/ 1247798 w 1483088"/>
                <a:gd name="connsiteY12" fmla="*/ 25741 h 1650706"/>
                <a:gd name="connsiteX13" fmla="*/ 84796 w 1483088"/>
                <a:gd name="connsiteY13" fmla="*/ 669631 h 1650706"/>
                <a:gd name="connsiteX14" fmla="*/ 5738 w 1483088"/>
                <a:gd name="connsiteY14" fmla="*/ 802029 h 1650706"/>
                <a:gd name="connsiteX15" fmla="*/ 80033 w 1483088"/>
                <a:gd name="connsiteY15" fmla="*/ 937284 h 1650706"/>
                <a:gd name="connsiteX16" fmla="*/ 1220176 w 1483088"/>
                <a:gd name="connsiteY16" fmla="*/ 1622131 h 1650706"/>
                <a:gd name="connsiteX17" fmla="*/ 1374481 w 1483088"/>
                <a:gd name="connsiteY17" fmla="*/ 1624989 h 1650706"/>
                <a:gd name="connsiteX18" fmla="*/ 1453538 w 1483088"/>
                <a:gd name="connsiteY18" fmla="*/ 1492591 h 1650706"/>
                <a:gd name="connsiteX19" fmla="*/ 1456396 w 1483088"/>
                <a:gd name="connsiteY19" fmla="*/ 1492591 h 1650706"/>
                <a:gd name="connsiteX20" fmla="*/ 1453538 w 1483088"/>
                <a:gd name="connsiteY20" fmla="*/ 1492591 h 1650706"/>
                <a:gd name="connsiteX21" fmla="*/ 1476398 w 1483088"/>
                <a:gd name="connsiteY21" fmla="*/ 161949 h 1650706"/>
                <a:gd name="connsiteX22" fmla="*/ 1401151 w 1483088"/>
                <a:gd name="connsiteY22" fmla="*/ 26694 h 1650706"/>
                <a:gd name="connsiteX23" fmla="*/ 1323046 w 1483088"/>
                <a:gd name="connsiteY23" fmla="*/ 5739 h 1650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83088" h="1650706">
                  <a:moveTo>
                    <a:pt x="1300186" y="1650706"/>
                  </a:moveTo>
                  <a:cubicBezTo>
                    <a:pt x="1271611" y="1650706"/>
                    <a:pt x="1243036" y="1643086"/>
                    <a:pt x="1218271" y="1627846"/>
                  </a:cubicBezTo>
                  <a:lnTo>
                    <a:pt x="77176" y="942046"/>
                  </a:lnTo>
                  <a:cubicBezTo>
                    <a:pt x="27646" y="912519"/>
                    <a:pt x="-929" y="860131"/>
                    <a:pt x="23" y="802029"/>
                  </a:cubicBezTo>
                  <a:cubicBezTo>
                    <a:pt x="976" y="743926"/>
                    <a:pt x="31456" y="693444"/>
                    <a:pt x="81938" y="664869"/>
                  </a:cubicBezTo>
                  <a:lnTo>
                    <a:pt x="1245893" y="20026"/>
                  </a:lnTo>
                  <a:cubicBezTo>
                    <a:pt x="1296376" y="-7596"/>
                    <a:pt x="1356383" y="-6644"/>
                    <a:pt x="1405913" y="22884"/>
                  </a:cubicBezTo>
                  <a:cubicBezTo>
                    <a:pt x="1455443" y="52411"/>
                    <a:pt x="1484018" y="104799"/>
                    <a:pt x="1483066" y="162901"/>
                  </a:cubicBezTo>
                  <a:lnTo>
                    <a:pt x="1460206" y="1493544"/>
                  </a:lnTo>
                  <a:cubicBezTo>
                    <a:pt x="1459253" y="1551646"/>
                    <a:pt x="1428773" y="1602129"/>
                    <a:pt x="1378291" y="1630704"/>
                  </a:cubicBezTo>
                  <a:cubicBezTo>
                    <a:pt x="1353526" y="1644039"/>
                    <a:pt x="1326856" y="1650706"/>
                    <a:pt x="1300186" y="1650706"/>
                  </a:cubicBezTo>
                  <a:close/>
                  <a:moveTo>
                    <a:pt x="1323046" y="5739"/>
                  </a:moveTo>
                  <a:cubicBezTo>
                    <a:pt x="1297328" y="5739"/>
                    <a:pt x="1271611" y="12406"/>
                    <a:pt x="1247798" y="25741"/>
                  </a:cubicBezTo>
                  <a:lnTo>
                    <a:pt x="84796" y="669631"/>
                  </a:lnTo>
                  <a:cubicBezTo>
                    <a:pt x="36218" y="696301"/>
                    <a:pt x="6691" y="745831"/>
                    <a:pt x="5738" y="802029"/>
                  </a:cubicBezTo>
                  <a:cubicBezTo>
                    <a:pt x="4786" y="858226"/>
                    <a:pt x="32408" y="908709"/>
                    <a:pt x="80033" y="937284"/>
                  </a:cubicBezTo>
                  <a:lnTo>
                    <a:pt x="1220176" y="1622131"/>
                  </a:lnTo>
                  <a:cubicBezTo>
                    <a:pt x="1267801" y="1650706"/>
                    <a:pt x="1325903" y="1651659"/>
                    <a:pt x="1374481" y="1624989"/>
                  </a:cubicBezTo>
                  <a:cubicBezTo>
                    <a:pt x="1423058" y="1598319"/>
                    <a:pt x="1452586" y="1548789"/>
                    <a:pt x="1453538" y="1492591"/>
                  </a:cubicBezTo>
                  <a:lnTo>
                    <a:pt x="1456396" y="1492591"/>
                  </a:lnTo>
                  <a:lnTo>
                    <a:pt x="1453538" y="1492591"/>
                  </a:lnTo>
                  <a:lnTo>
                    <a:pt x="1476398" y="161949"/>
                  </a:lnTo>
                  <a:cubicBezTo>
                    <a:pt x="1477351" y="105751"/>
                    <a:pt x="1449728" y="55269"/>
                    <a:pt x="1401151" y="26694"/>
                  </a:cubicBezTo>
                  <a:cubicBezTo>
                    <a:pt x="1378291" y="13359"/>
                    <a:pt x="1350668" y="5739"/>
                    <a:pt x="1323046" y="5739"/>
                  </a:cubicBezTo>
                  <a:close/>
                </a:path>
              </a:pathLst>
            </a:custGeom>
            <a:grpFill/>
            <a:ln w="9525" cap="flat">
              <a:noFill/>
              <a:prstDash val="solid"/>
              <a:miter/>
            </a:ln>
          </p:spPr>
          <p:txBody>
            <a:bodyPr rtlCol="0" anchor="ctr"/>
            <a:lstStyle/>
            <a:p>
              <a:endParaRPr lang="en-US" sz="1730"/>
            </a:p>
          </p:txBody>
        </p:sp>
        <p:sp>
          <p:nvSpPr>
            <p:cNvPr id="88" name="Freeform: Shape 87">
              <a:extLst>
                <a:ext uri="{FF2B5EF4-FFF2-40B4-BE49-F238E27FC236}">
                  <a16:creationId xmlns:a16="http://schemas.microsoft.com/office/drawing/2014/main" id="{0191B600-F65E-475C-99A2-EDC38A117B47}"/>
                </a:ext>
              </a:extLst>
            </p:cNvPr>
            <p:cNvSpPr/>
            <p:nvPr/>
          </p:nvSpPr>
          <p:spPr>
            <a:xfrm>
              <a:off x="5302425" y="2655449"/>
              <a:ext cx="1631597" cy="1570475"/>
            </a:xfrm>
            <a:custGeom>
              <a:avLst/>
              <a:gdLst>
                <a:gd name="connsiteX0" fmla="*/ 1014871 w 1631597"/>
                <a:gd name="connsiteY0" fmla="*/ 1570476 h 1570475"/>
                <a:gd name="connsiteX1" fmla="*/ 892951 w 1631597"/>
                <a:gd name="connsiteY1" fmla="*/ 1513326 h 1570475"/>
                <a:gd name="connsiteX2" fmla="*/ 37606 w 1631597"/>
                <a:gd name="connsiteY2" fmla="*/ 494151 h 1570475"/>
                <a:gd name="connsiteX3" fmla="*/ 9984 w 1631597"/>
                <a:gd name="connsiteY3" fmla="*/ 336988 h 1570475"/>
                <a:gd name="connsiteX4" fmla="*/ 132856 w 1631597"/>
                <a:gd name="connsiteY4" fmla="*/ 234118 h 1570475"/>
                <a:gd name="connsiteX5" fmla="*/ 1443496 w 1631597"/>
                <a:gd name="connsiteY5" fmla="*/ 2660 h 1570475"/>
                <a:gd name="connsiteX6" fmla="*/ 1593991 w 1631597"/>
                <a:gd name="connsiteY6" fmla="*/ 56953 h 1570475"/>
                <a:gd name="connsiteX7" fmla="*/ 1621614 w 1631597"/>
                <a:gd name="connsiteY7" fmla="*/ 214115 h 1570475"/>
                <a:gd name="connsiteX8" fmla="*/ 1166319 w 1631597"/>
                <a:gd name="connsiteY8" fmla="*/ 1464748 h 1570475"/>
                <a:gd name="connsiteX9" fmla="*/ 1043446 w 1631597"/>
                <a:gd name="connsiteY9" fmla="*/ 1567618 h 1570475"/>
                <a:gd name="connsiteX10" fmla="*/ 1014871 w 1631597"/>
                <a:gd name="connsiteY10" fmla="*/ 1570476 h 1570475"/>
                <a:gd name="connsiteX11" fmla="*/ 1471119 w 1631597"/>
                <a:gd name="connsiteY11" fmla="*/ 6470 h 1570475"/>
                <a:gd name="connsiteX12" fmla="*/ 1443496 w 1631597"/>
                <a:gd name="connsiteY12" fmla="*/ 9328 h 1570475"/>
                <a:gd name="connsiteX13" fmla="*/ 133809 w 1631597"/>
                <a:gd name="connsiteY13" fmla="*/ 239833 h 1570475"/>
                <a:gd name="connsiteX14" fmla="*/ 15699 w 1631597"/>
                <a:gd name="connsiteY14" fmla="*/ 338893 h 1570475"/>
                <a:gd name="connsiteX15" fmla="*/ 42369 w 1631597"/>
                <a:gd name="connsiteY15" fmla="*/ 491293 h 1570475"/>
                <a:gd name="connsiteX16" fmla="*/ 897714 w 1631597"/>
                <a:gd name="connsiteY16" fmla="*/ 1510468 h 1570475"/>
                <a:gd name="connsiteX17" fmla="*/ 1042494 w 1631597"/>
                <a:gd name="connsiteY17" fmla="*/ 1562856 h 1570475"/>
                <a:gd name="connsiteX18" fmla="*/ 1160604 w 1631597"/>
                <a:gd name="connsiteY18" fmla="*/ 1463796 h 1570475"/>
                <a:gd name="connsiteX19" fmla="*/ 1163461 w 1631597"/>
                <a:gd name="connsiteY19" fmla="*/ 1464748 h 1570475"/>
                <a:gd name="connsiteX20" fmla="*/ 1160604 w 1631597"/>
                <a:gd name="connsiteY20" fmla="*/ 1463796 h 1570475"/>
                <a:gd name="connsiteX21" fmla="*/ 1615899 w 1631597"/>
                <a:gd name="connsiteY21" fmla="*/ 213163 h 1570475"/>
                <a:gd name="connsiteX22" fmla="*/ 1589229 w 1631597"/>
                <a:gd name="connsiteY22" fmla="*/ 60763 h 1570475"/>
                <a:gd name="connsiteX23" fmla="*/ 1471119 w 1631597"/>
                <a:gd name="connsiteY23" fmla="*/ 6470 h 1570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31597" h="1570475">
                  <a:moveTo>
                    <a:pt x="1014871" y="1570476"/>
                  </a:moveTo>
                  <a:cubicBezTo>
                    <a:pt x="968199" y="1570476"/>
                    <a:pt x="924384" y="1550473"/>
                    <a:pt x="892951" y="1513326"/>
                  </a:cubicBezTo>
                  <a:lnTo>
                    <a:pt x="37606" y="494151"/>
                  </a:lnTo>
                  <a:cubicBezTo>
                    <a:pt x="459" y="450336"/>
                    <a:pt x="-10019" y="391281"/>
                    <a:pt x="9984" y="336988"/>
                  </a:cubicBezTo>
                  <a:cubicBezTo>
                    <a:pt x="29986" y="282695"/>
                    <a:pt x="75706" y="244595"/>
                    <a:pt x="132856" y="234118"/>
                  </a:cubicBezTo>
                  <a:lnTo>
                    <a:pt x="1443496" y="2660"/>
                  </a:lnTo>
                  <a:cubicBezTo>
                    <a:pt x="1500646" y="-7817"/>
                    <a:pt x="1556844" y="13138"/>
                    <a:pt x="1593991" y="56953"/>
                  </a:cubicBezTo>
                  <a:cubicBezTo>
                    <a:pt x="1631139" y="100768"/>
                    <a:pt x="1641616" y="159823"/>
                    <a:pt x="1621614" y="214115"/>
                  </a:cubicBezTo>
                  <a:lnTo>
                    <a:pt x="1166319" y="1464748"/>
                  </a:lnTo>
                  <a:cubicBezTo>
                    <a:pt x="1146316" y="1519041"/>
                    <a:pt x="1100596" y="1557141"/>
                    <a:pt x="1043446" y="1567618"/>
                  </a:cubicBezTo>
                  <a:cubicBezTo>
                    <a:pt x="1033921" y="1569523"/>
                    <a:pt x="1024396" y="1570476"/>
                    <a:pt x="1014871" y="1570476"/>
                  </a:cubicBezTo>
                  <a:close/>
                  <a:moveTo>
                    <a:pt x="1471119" y="6470"/>
                  </a:moveTo>
                  <a:cubicBezTo>
                    <a:pt x="1461594" y="6470"/>
                    <a:pt x="1453021" y="7423"/>
                    <a:pt x="1443496" y="9328"/>
                  </a:cubicBezTo>
                  <a:lnTo>
                    <a:pt x="133809" y="239833"/>
                  </a:lnTo>
                  <a:cubicBezTo>
                    <a:pt x="78564" y="249358"/>
                    <a:pt x="34749" y="286506"/>
                    <a:pt x="15699" y="338893"/>
                  </a:cubicBezTo>
                  <a:cubicBezTo>
                    <a:pt x="-3351" y="391281"/>
                    <a:pt x="6174" y="448430"/>
                    <a:pt x="42369" y="491293"/>
                  </a:cubicBezTo>
                  <a:lnTo>
                    <a:pt x="897714" y="1510468"/>
                  </a:lnTo>
                  <a:cubicBezTo>
                    <a:pt x="933909" y="1553331"/>
                    <a:pt x="988201" y="1573333"/>
                    <a:pt x="1042494" y="1562856"/>
                  </a:cubicBezTo>
                  <a:cubicBezTo>
                    <a:pt x="1097739" y="1553331"/>
                    <a:pt x="1141554" y="1516183"/>
                    <a:pt x="1160604" y="1463796"/>
                  </a:cubicBezTo>
                  <a:lnTo>
                    <a:pt x="1163461" y="1464748"/>
                  </a:lnTo>
                  <a:lnTo>
                    <a:pt x="1160604" y="1463796"/>
                  </a:lnTo>
                  <a:lnTo>
                    <a:pt x="1615899" y="213163"/>
                  </a:lnTo>
                  <a:cubicBezTo>
                    <a:pt x="1634949" y="160775"/>
                    <a:pt x="1625424" y="103625"/>
                    <a:pt x="1589229" y="60763"/>
                  </a:cubicBezTo>
                  <a:cubicBezTo>
                    <a:pt x="1558749" y="25520"/>
                    <a:pt x="1515886" y="6470"/>
                    <a:pt x="1471119" y="6470"/>
                  </a:cubicBezTo>
                  <a:close/>
                </a:path>
              </a:pathLst>
            </a:custGeom>
            <a:grpFill/>
            <a:ln w="9525" cap="flat">
              <a:noFill/>
              <a:prstDash val="solid"/>
              <a:miter/>
            </a:ln>
          </p:spPr>
          <p:txBody>
            <a:bodyPr rtlCol="0" anchor="ctr"/>
            <a:lstStyle/>
            <a:p>
              <a:endParaRPr lang="en-US" sz="1730"/>
            </a:p>
          </p:txBody>
        </p:sp>
        <p:sp>
          <p:nvSpPr>
            <p:cNvPr id="89" name="Freeform: Shape 88">
              <a:extLst>
                <a:ext uri="{FF2B5EF4-FFF2-40B4-BE49-F238E27FC236}">
                  <a16:creationId xmlns:a16="http://schemas.microsoft.com/office/drawing/2014/main" id="{81D1CB41-4153-4C2B-95A8-8E51D544C2A6}"/>
                </a:ext>
              </a:extLst>
            </p:cNvPr>
            <p:cNvSpPr/>
            <p:nvPr/>
          </p:nvSpPr>
          <p:spPr>
            <a:xfrm>
              <a:off x="5490992" y="2665438"/>
              <a:ext cx="1634512" cy="1562390"/>
            </a:xfrm>
            <a:custGeom>
              <a:avLst/>
              <a:gdLst>
                <a:gd name="connsiteX0" fmla="*/ 637710 w 1634512"/>
                <a:gd name="connsiteY0" fmla="*/ 1562391 h 1562390"/>
                <a:gd name="connsiteX1" fmla="*/ 611992 w 1634512"/>
                <a:gd name="connsiteY1" fmla="*/ 1560486 h 1562390"/>
                <a:gd name="connsiteX2" fmla="*/ 488167 w 1634512"/>
                <a:gd name="connsiteY2" fmla="*/ 1459521 h 1562390"/>
                <a:gd name="connsiteX3" fmla="*/ 10965 w 1634512"/>
                <a:gd name="connsiteY3" fmla="*/ 217461 h 1562390"/>
                <a:gd name="connsiteX4" fmla="*/ 35730 w 1634512"/>
                <a:gd name="connsiteY4" fmla="*/ 59346 h 1562390"/>
                <a:gd name="connsiteX5" fmla="*/ 185272 w 1634512"/>
                <a:gd name="connsiteY5" fmla="*/ 2196 h 1562390"/>
                <a:gd name="connsiteX6" fmla="*/ 1499723 w 1634512"/>
                <a:gd name="connsiteY6" fmla="*/ 209841 h 1562390"/>
                <a:gd name="connsiteX7" fmla="*/ 1623548 w 1634512"/>
                <a:gd name="connsiteY7" fmla="*/ 310806 h 1562390"/>
                <a:gd name="connsiteX8" fmla="*/ 1598782 w 1634512"/>
                <a:gd name="connsiteY8" fmla="*/ 468921 h 1562390"/>
                <a:gd name="connsiteX9" fmla="*/ 761535 w 1634512"/>
                <a:gd name="connsiteY9" fmla="*/ 1502383 h 1562390"/>
                <a:gd name="connsiteX10" fmla="*/ 759630 w 1634512"/>
                <a:gd name="connsiteY10" fmla="*/ 1500478 h 1562390"/>
                <a:gd name="connsiteX11" fmla="*/ 761535 w 1634512"/>
                <a:gd name="connsiteY11" fmla="*/ 1502383 h 1562390"/>
                <a:gd name="connsiteX12" fmla="*/ 637710 w 1634512"/>
                <a:gd name="connsiteY12" fmla="*/ 1562391 h 1562390"/>
                <a:gd name="connsiteX13" fmla="*/ 159555 w 1634512"/>
                <a:gd name="connsiteY13" fmla="*/ 6006 h 1562390"/>
                <a:gd name="connsiteX14" fmla="*/ 40492 w 1634512"/>
                <a:gd name="connsiteY14" fmla="*/ 63156 h 1562390"/>
                <a:gd name="connsiteX15" fmla="*/ 16680 w 1634512"/>
                <a:gd name="connsiteY15" fmla="*/ 215556 h 1562390"/>
                <a:gd name="connsiteX16" fmla="*/ 493882 w 1634512"/>
                <a:gd name="connsiteY16" fmla="*/ 1457616 h 1562390"/>
                <a:gd name="connsiteX17" fmla="*/ 613897 w 1634512"/>
                <a:gd name="connsiteY17" fmla="*/ 1554771 h 1562390"/>
                <a:gd name="connsiteX18" fmla="*/ 757725 w 1634512"/>
                <a:gd name="connsiteY18" fmla="*/ 1499526 h 1562390"/>
                <a:gd name="connsiteX19" fmla="*/ 1594020 w 1634512"/>
                <a:gd name="connsiteY19" fmla="*/ 465111 h 1562390"/>
                <a:gd name="connsiteX20" fmla="*/ 1617832 w 1634512"/>
                <a:gd name="connsiteY20" fmla="*/ 312711 h 1562390"/>
                <a:gd name="connsiteX21" fmla="*/ 1497817 w 1634512"/>
                <a:gd name="connsiteY21" fmla="*/ 215556 h 1562390"/>
                <a:gd name="connsiteX22" fmla="*/ 184320 w 1634512"/>
                <a:gd name="connsiteY22" fmla="*/ 7911 h 1562390"/>
                <a:gd name="connsiteX23" fmla="*/ 159555 w 1634512"/>
                <a:gd name="connsiteY23" fmla="*/ 6006 h 156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34512" h="1562390">
                  <a:moveTo>
                    <a:pt x="637710" y="1562391"/>
                  </a:moveTo>
                  <a:cubicBezTo>
                    <a:pt x="629137" y="1562391"/>
                    <a:pt x="620565" y="1561438"/>
                    <a:pt x="611992" y="1560486"/>
                  </a:cubicBezTo>
                  <a:cubicBezTo>
                    <a:pt x="554842" y="1551913"/>
                    <a:pt x="508170" y="1513813"/>
                    <a:pt x="488167" y="1459521"/>
                  </a:cubicBezTo>
                  <a:lnTo>
                    <a:pt x="10965" y="217461"/>
                  </a:lnTo>
                  <a:cubicBezTo>
                    <a:pt x="-9990" y="163168"/>
                    <a:pt x="-465" y="104113"/>
                    <a:pt x="35730" y="59346"/>
                  </a:cubicBezTo>
                  <a:cubicBezTo>
                    <a:pt x="71925" y="14578"/>
                    <a:pt x="128122" y="-7329"/>
                    <a:pt x="185272" y="2196"/>
                  </a:cubicBezTo>
                  <a:lnTo>
                    <a:pt x="1499723" y="209841"/>
                  </a:lnTo>
                  <a:cubicBezTo>
                    <a:pt x="1556873" y="218413"/>
                    <a:pt x="1603545" y="256513"/>
                    <a:pt x="1623548" y="310806"/>
                  </a:cubicBezTo>
                  <a:cubicBezTo>
                    <a:pt x="1644502" y="365098"/>
                    <a:pt x="1634977" y="424153"/>
                    <a:pt x="1598782" y="468921"/>
                  </a:cubicBezTo>
                  <a:lnTo>
                    <a:pt x="761535" y="1502383"/>
                  </a:lnTo>
                  <a:lnTo>
                    <a:pt x="759630" y="1500478"/>
                  </a:lnTo>
                  <a:lnTo>
                    <a:pt x="761535" y="1502383"/>
                  </a:lnTo>
                  <a:cubicBezTo>
                    <a:pt x="730102" y="1541436"/>
                    <a:pt x="685335" y="1562391"/>
                    <a:pt x="637710" y="1562391"/>
                  </a:cubicBezTo>
                  <a:close/>
                  <a:moveTo>
                    <a:pt x="159555" y="6006"/>
                  </a:moveTo>
                  <a:cubicBezTo>
                    <a:pt x="113835" y="6006"/>
                    <a:pt x="70020" y="26008"/>
                    <a:pt x="40492" y="63156"/>
                  </a:cubicBezTo>
                  <a:cubicBezTo>
                    <a:pt x="5250" y="106971"/>
                    <a:pt x="-3323" y="163168"/>
                    <a:pt x="16680" y="215556"/>
                  </a:cubicBezTo>
                  <a:lnTo>
                    <a:pt x="493882" y="1457616"/>
                  </a:lnTo>
                  <a:cubicBezTo>
                    <a:pt x="513885" y="1510003"/>
                    <a:pt x="558652" y="1546198"/>
                    <a:pt x="613897" y="1554771"/>
                  </a:cubicBezTo>
                  <a:cubicBezTo>
                    <a:pt x="669142" y="1563343"/>
                    <a:pt x="722482" y="1542388"/>
                    <a:pt x="757725" y="1499526"/>
                  </a:cubicBezTo>
                  <a:lnTo>
                    <a:pt x="1594020" y="465111"/>
                  </a:lnTo>
                  <a:cubicBezTo>
                    <a:pt x="1629262" y="421296"/>
                    <a:pt x="1637835" y="365098"/>
                    <a:pt x="1617832" y="312711"/>
                  </a:cubicBezTo>
                  <a:cubicBezTo>
                    <a:pt x="1597830" y="260323"/>
                    <a:pt x="1553062" y="224128"/>
                    <a:pt x="1497817" y="215556"/>
                  </a:cubicBezTo>
                  <a:lnTo>
                    <a:pt x="184320" y="7911"/>
                  </a:lnTo>
                  <a:cubicBezTo>
                    <a:pt x="175747" y="6958"/>
                    <a:pt x="167175" y="6006"/>
                    <a:pt x="159555" y="6006"/>
                  </a:cubicBezTo>
                  <a:close/>
                </a:path>
              </a:pathLst>
            </a:custGeom>
            <a:grpFill/>
            <a:ln w="9525" cap="flat">
              <a:noFill/>
              <a:prstDash val="solid"/>
              <a:miter/>
            </a:ln>
          </p:spPr>
          <p:txBody>
            <a:bodyPr rtlCol="0" anchor="ctr"/>
            <a:lstStyle/>
            <a:p>
              <a:endParaRPr lang="en-US" sz="1730"/>
            </a:p>
          </p:txBody>
        </p:sp>
        <p:sp>
          <p:nvSpPr>
            <p:cNvPr id="90" name="Freeform: Shape 89">
              <a:extLst>
                <a:ext uri="{FF2B5EF4-FFF2-40B4-BE49-F238E27FC236}">
                  <a16:creationId xmlns:a16="http://schemas.microsoft.com/office/drawing/2014/main" id="{AD85E53E-76EE-4693-B925-448F1AED55C3}"/>
                </a:ext>
              </a:extLst>
            </p:cNvPr>
            <p:cNvSpPr/>
            <p:nvPr/>
          </p:nvSpPr>
          <p:spPr>
            <a:xfrm>
              <a:off x="5740942" y="2518472"/>
              <a:ext cx="1494657" cy="1649348"/>
            </a:xfrm>
            <a:custGeom>
              <a:avLst/>
              <a:gdLst>
                <a:gd name="connsiteX0" fmla="*/ 206785 w 1494657"/>
                <a:gd name="connsiteY0" fmla="*/ 1649349 h 1649348"/>
                <a:gd name="connsiteX1" fmla="*/ 131537 w 1494657"/>
                <a:gd name="connsiteY1" fmla="*/ 1630299 h 1649348"/>
                <a:gd name="connsiteX2" fmla="*/ 46765 w 1494657"/>
                <a:gd name="connsiteY2" fmla="*/ 1495044 h 1649348"/>
                <a:gd name="connsiteX3" fmla="*/ 92 w 1494657"/>
                <a:gd name="connsiteY3" fmla="*/ 165354 h 1649348"/>
                <a:gd name="connsiteX4" fmla="*/ 75340 w 1494657"/>
                <a:gd name="connsiteY4" fmla="*/ 24384 h 1649348"/>
                <a:gd name="connsiteX5" fmla="*/ 235360 w 1494657"/>
                <a:gd name="connsiteY5" fmla="*/ 18669 h 1649348"/>
                <a:gd name="connsiteX6" fmla="*/ 1409792 w 1494657"/>
                <a:gd name="connsiteY6" fmla="*/ 643509 h 1649348"/>
                <a:gd name="connsiteX7" fmla="*/ 1494565 w 1494657"/>
                <a:gd name="connsiteY7" fmla="*/ 778764 h 1649348"/>
                <a:gd name="connsiteX8" fmla="*/ 1419317 w 1494657"/>
                <a:gd name="connsiteY8" fmla="*/ 919734 h 1649348"/>
                <a:gd name="connsiteX9" fmla="*/ 291557 w 1494657"/>
                <a:gd name="connsiteY9" fmla="*/ 1624584 h 1649348"/>
                <a:gd name="connsiteX10" fmla="*/ 206785 w 1494657"/>
                <a:gd name="connsiteY10" fmla="*/ 1649349 h 1649348"/>
                <a:gd name="connsiteX11" fmla="*/ 160112 w 1494657"/>
                <a:gd name="connsiteY11" fmla="*/ 4381 h 1649348"/>
                <a:gd name="connsiteX12" fmla="*/ 78197 w 1494657"/>
                <a:gd name="connsiteY12" fmla="*/ 28194 h 1649348"/>
                <a:gd name="connsiteX13" fmla="*/ 5807 w 1494657"/>
                <a:gd name="connsiteY13" fmla="*/ 164402 h 1649348"/>
                <a:gd name="connsiteX14" fmla="*/ 52480 w 1494657"/>
                <a:gd name="connsiteY14" fmla="*/ 1494092 h 1649348"/>
                <a:gd name="connsiteX15" fmla="*/ 134395 w 1494657"/>
                <a:gd name="connsiteY15" fmla="*/ 1624584 h 1649348"/>
                <a:gd name="connsiteX16" fmla="*/ 288700 w 1494657"/>
                <a:gd name="connsiteY16" fmla="*/ 1618869 h 1649348"/>
                <a:gd name="connsiteX17" fmla="*/ 290605 w 1494657"/>
                <a:gd name="connsiteY17" fmla="*/ 1620774 h 1649348"/>
                <a:gd name="connsiteX18" fmla="*/ 288700 w 1494657"/>
                <a:gd name="connsiteY18" fmla="*/ 1618869 h 1649348"/>
                <a:gd name="connsiteX19" fmla="*/ 1416460 w 1494657"/>
                <a:gd name="connsiteY19" fmla="*/ 914019 h 1649348"/>
                <a:gd name="connsiteX20" fmla="*/ 1488850 w 1494657"/>
                <a:gd name="connsiteY20" fmla="*/ 777812 h 1649348"/>
                <a:gd name="connsiteX21" fmla="*/ 1406935 w 1494657"/>
                <a:gd name="connsiteY21" fmla="*/ 647319 h 1649348"/>
                <a:gd name="connsiteX22" fmla="*/ 232502 w 1494657"/>
                <a:gd name="connsiteY22" fmla="*/ 23431 h 1649348"/>
                <a:gd name="connsiteX23" fmla="*/ 160112 w 1494657"/>
                <a:gd name="connsiteY23" fmla="*/ 4381 h 1649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4657" h="1649348">
                  <a:moveTo>
                    <a:pt x="206785" y="1649349"/>
                  </a:moveTo>
                  <a:cubicBezTo>
                    <a:pt x="181067" y="1649349"/>
                    <a:pt x="155350" y="1642682"/>
                    <a:pt x="131537" y="1630299"/>
                  </a:cubicBezTo>
                  <a:cubicBezTo>
                    <a:pt x="80102" y="1603629"/>
                    <a:pt x="48670" y="1552194"/>
                    <a:pt x="46765" y="1495044"/>
                  </a:cubicBezTo>
                  <a:lnTo>
                    <a:pt x="92" y="165354"/>
                  </a:lnTo>
                  <a:cubicBezTo>
                    <a:pt x="-1813" y="107252"/>
                    <a:pt x="25810" y="54864"/>
                    <a:pt x="75340" y="24384"/>
                  </a:cubicBezTo>
                  <a:cubicBezTo>
                    <a:pt x="123917" y="-6096"/>
                    <a:pt x="183925" y="-8001"/>
                    <a:pt x="235360" y="18669"/>
                  </a:cubicBezTo>
                  <a:lnTo>
                    <a:pt x="1409792" y="643509"/>
                  </a:lnTo>
                  <a:cubicBezTo>
                    <a:pt x="1461228" y="670179"/>
                    <a:pt x="1492660" y="721614"/>
                    <a:pt x="1494565" y="778764"/>
                  </a:cubicBezTo>
                  <a:cubicBezTo>
                    <a:pt x="1496470" y="836867"/>
                    <a:pt x="1468848" y="889254"/>
                    <a:pt x="1419317" y="919734"/>
                  </a:cubicBezTo>
                  <a:lnTo>
                    <a:pt x="291557" y="1624584"/>
                  </a:lnTo>
                  <a:cubicBezTo>
                    <a:pt x="264887" y="1640777"/>
                    <a:pt x="236312" y="1649349"/>
                    <a:pt x="206785" y="1649349"/>
                  </a:cubicBezTo>
                  <a:close/>
                  <a:moveTo>
                    <a:pt x="160112" y="4381"/>
                  </a:moveTo>
                  <a:cubicBezTo>
                    <a:pt x="131537" y="4381"/>
                    <a:pt x="103915" y="12002"/>
                    <a:pt x="78197" y="28194"/>
                  </a:cubicBezTo>
                  <a:cubicBezTo>
                    <a:pt x="30572" y="57722"/>
                    <a:pt x="3902" y="109157"/>
                    <a:pt x="5807" y="164402"/>
                  </a:cubicBezTo>
                  <a:lnTo>
                    <a:pt x="52480" y="1494092"/>
                  </a:lnTo>
                  <a:cubicBezTo>
                    <a:pt x="54385" y="1550289"/>
                    <a:pt x="84865" y="1598867"/>
                    <a:pt x="134395" y="1624584"/>
                  </a:cubicBezTo>
                  <a:cubicBezTo>
                    <a:pt x="183925" y="1651254"/>
                    <a:pt x="241075" y="1648397"/>
                    <a:pt x="288700" y="1618869"/>
                  </a:cubicBezTo>
                  <a:lnTo>
                    <a:pt x="290605" y="1620774"/>
                  </a:lnTo>
                  <a:lnTo>
                    <a:pt x="288700" y="1618869"/>
                  </a:lnTo>
                  <a:lnTo>
                    <a:pt x="1416460" y="914019"/>
                  </a:lnTo>
                  <a:cubicBezTo>
                    <a:pt x="1464085" y="884492"/>
                    <a:pt x="1490755" y="833057"/>
                    <a:pt x="1488850" y="777812"/>
                  </a:cubicBezTo>
                  <a:cubicBezTo>
                    <a:pt x="1486945" y="721614"/>
                    <a:pt x="1456465" y="673037"/>
                    <a:pt x="1406935" y="647319"/>
                  </a:cubicBezTo>
                  <a:lnTo>
                    <a:pt x="232502" y="23431"/>
                  </a:lnTo>
                  <a:cubicBezTo>
                    <a:pt x="209642" y="11049"/>
                    <a:pt x="184877" y="4381"/>
                    <a:pt x="160112" y="4381"/>
                  </a:cubicBezTo>
                  <a:close/>
                </a:path>
              </a:pathLst>
            </a:custGeom>
            <a:grpFill/>
            <a:ln w="9525" cap="flat">
              <a:noFill/>
              <a:prstDash val="solid"/>
              <a:miter/>
            </a:ln>
          </p:spPr>
          <p:txBody>
            <a:bodyPr rtlCol="0" anchor="ctr"/>
            <a:lstStyle/>
            <a:p>
              <a:endParaRPr lang="en-US" sz="1730"/>
            </a:p>
          </p:txBody>
        </p:sp>
        <p:sp>
          <p:nvSpPr>
            <p:cNvPr id="91" name="Freeform: Shape 90">
              <a:extLst>
                <a:ext uri="{FF2B5EF4-FFF2-40B4-BE49-F238E27FC236}">
                  <a16:creationId xmlns:a16="http://schemas.microsoft.com/office/drawing/2014/main" id="{FBF422B5-FEC5-4A6F-980D-F4DCB2842F2D}"/>
                </a:ext>
              </a:extLst>
            </p:cNvPr>
            <p:cNvSpPr/>
            <p:nvPr/>
          </p:nvSpPr>
          <p:spPr>
            <a:xfrm>
              <a:off x="5636186" y="2459480"/>
              <a:ext cx="1616538" cy="1592136"/>
            </a:xfrm>
            <a:custGeom>
              <a:avLst/>
              <a:gdLst>
                <a:gd name="connsiteX0" fmla="*/ 159141 w 1616538"/>
                <a:gd name="connsiteY0" fmla="*/ 1592136 h 1592136"/>
                <a:gd name="connsiteX1" fmla="*/ 42936 w 1616538"/>
                <a:gd name="connsiteY1" fmla="*/ 1541654 h 1592136"/>
                <a:gd name="connsiteX2" fmla="*/ 6741 w 1616538"/>
                <a:gd name="connsiteY2" fmla="*/ 1385444 h 1592136"/>
                <a:gd name="connsiteX3" fmla="*/ 396313 w 1616538"/>
                <a:gd name="connsiteY3" fmla="*/ 112904 h 1592136"/>
                <a:gd name="connsiteX4" fmla="*/ 513471 w 1616538"/>
                <a:gd name="connsiteY4" fmla="*/ 4319 h 1592136"/>
                <a:gd name="connsiteX5" fmla="*/ 665871 w 1616538"/>
                <a:gd name="connsiteY5" fmla="*/ 50991 h 1592136"/>
                <a:gd name="connsiteX6" fmla="*/ 1573603 w 1616538"/>
                <a:gd name="connsiteY6" fmla="*/ 1024446 h 1592136"/>
                <a:gd name="connsiteX7" fmla="*/ 1609798 w 1616538"/>
                <a:gd name="connsiteY7" fmla="*/ 1180656 h 1592136"/>
                <a:gd name="connsiteX8" fmla="*/ 1492641 w 1616538"/>
                <a:gd name="connsiteY8" fmla="*/ 1289241 h 1592136"/>
                <a:gd name="connsiteX9" fmla="*/ 196288 w 1616538"/>
                <a:gd name="connsiteY9" fmla="*/ 1588326 h 1592136"/>
                <a:gd name="connsiteX10" fmla="*/ 195336 w 1616538"/>
                <a:gd name="connsiteY10" fmla="*/ 1585469 h 1592136"/>
                <a:gd name="connsiteX11" fmla="*/ 196288 w 1616538"/>
                <a:gd name="connsiteY11" fmla="*/ 1588326 h 1592136"/>
                <a:gd name="connsiteX12" fmla="*/ 159141 w 1616538"/>
                <a:gd name="connsiteY12" fmla="*/ 1592136 h 1592136"/>
                <a:gd name="connsiteX13" fmla="*/ 549666 w 1616538"/>
                <a:gd name="connsiteY13" fmla="*/ 5271 h 1592136"/>
                <a:gd name="connsiteX14" fmla="*/ 514423 w 1616538"/>
                <a:gd name="connsiteY14" fmla="*/ 9081 h 1592136"/>
                <a:gd name="connsiteX15" fmla="*/ 401076 w 1616538"/>
                <a:gd name="connsiteY15" fmla="*/ 114809 h 1592136"/>
                <a:gd name="connsiteX16" fmla="*/ 12456 w 1616538"/>
                <a:gd name="connsiteY16" fmla="*/ 1387349 h 1592136"/>
                <a:gd name="connsiteX17" fmla="*/ 46746 w 1616538"/>
                <a:gd name="connsiteY17" fmla="*/ 1537844 h 1592136"/>
                <a:gd name="connsiteX18" fmla="*/ 194383 w 1616538"/>
                <a:gd name="connsiteY18" fmla="*/ 1582611 h 1592136"/>
                <a:gd name="connsiteX19" fmla="*/ 1490736 w 1616538"/>
                <a:gd name="connsiteY19" fmla="*/ 1283526 h 1592136"/>
                <a:gd name="connsiteX20" fmla="*/ 1604083 w 1616538"/>
                <a:gd name="connsiteY20" fmla="*/ 1177799 h 1592136"/>
                <a:gd name="connsiteX21" fmla="*/ 1569793 w 1616538"/>
                <a:gd name="connsiteY21" fmla="*/ 1027304 h 1592136"/>
                <a:gd name="connsiteX22" fmla="*/ 662061 w 1616538"/>
                <a:gd name="connsiteY22" fmla="*/ 54801 h 1592136"/>
                <a:gd name="connsiteX23" fmla="*/ 549666 w 1616538"/>
                <a:gd name="connsiteY23" fmla="*/ 5271 h 159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16538" h="1592136">
                  <a:moveTo>
                    <a:pt x="159141" y="1592136"/>
                  </a:moveTo>
                  <a:cubicBezTo>
                    <a:pt x="115326" y="1592136"/>
                    <a:pt x="73416" y="1574039"/>
                    <a:pt x="42936" y="1541654"/>
                  </a:cubicBezTo>
                  <a:cubicBezTo>
                    <a:pt x="3883" y="1499744"/>
                    <a:pt x="-9452" y="1441641"/>
                    <a:pt x="6741" y="1385444"/>
                  </a:cubicBezTo>
                  <a:lnTo>
                    <a:pt x="396313" y="112904"/>
                  </a:lnTo>
                  <a:cubicBezTo>
                    <a:pt x="413458" y="57659"/>
                    <a:pt x="457273" y="16701"/>
                    <a:pt x="513471" y="4319"/>
                  </a:cubicBezTo>
                  <a:cubicBezTo>
                    <a:pt x="569668" y="-9016"/>
                    <a:pt x="626818" y="9081"/>
                    <a:pt x="665871" y="50991"/>
                  </a:cubicBezTo>
                  <a:lnTo>
                    <a:pt x="1573603" y="1024446"/>
                  </a:lnTo>
                  <a:cubicBezTo>
                    <a:pt x="1612656" y="1066356"/>
                    <a:pt x="1625991" y="1124459"/>
                    <a:pt x="1609798" y="1180656"/>
                  </a:cubicBezTo>
                  <a:cubicBezTo>
                    <a:pt x="1592653" y="1235901"/>
                    <a:pt x="1548838" y="1276859"/>
                    <a:pt x="1492641" y="1289241"/>
                  </a:cubicBezTo>
                  <a:lnTo>
                    <a:pt x="196288" y="1588326"/>
                  </a:lnTo>
                  <a:lnTo>
                    <a:pt x="195336" y="1585469"/>
                  </a:lnTo>
                  <a:lnTo>
                    <a:pt x="196288" y="1588326"/>
                  </a:lnTo>
                  <a:cubicBezTo>
                    <a:pt x="183905" y="1591184"/>
                    <a:pt x="171523" y="1592136"/>
                    <a:pt x="159141" y="1592136"/>
                  </a:cubicBezTo>
                  <a:close/>
                  <a:moveTo>
                    <a:pt x="549666" y="5271"/>
                  </a:moveTo>
                  <a:cubicBezTo>
                    <a:pt x="538236" y="5271"/>
                    <a:pt x="525853" y="6224"/>
                    <a:pt x="514423" y="9081"/>
                  </a:cubicBezTo>
                  <a:cubicBezTo>
                    <a:pt x="460131" y="21464"/>
                    <a:pt x="418221" y="60516"/>
                    <a:pt x="401076" y="114809"/>
                  </a:cubicBezTo>
                  <a:lnTo>
                    <a:pt x="12456" y="1387349"/>
                  </a:lnTo>
                  <a:cubicBezTo>
                    <a:pt x="-3737" y="1440689"/>
                    <a:pt x="8646" y="1496886"/>
                    <a:pt x="46746" y="1537844"/>
                  </a:cubicBezTo>
                  <a:cubicBezTo>
                    <a:pt x="84846" y="1578801"/>
                    <a:pt x="140091" y="1595946"/>
                    <a:pt x="194383" y="1582611"/>
                  </a:cubicBezTo>
                  <a:lnTo>
                    <a:pt x="1490736" y="1283526"/>
                  </a:lnTo>
                  <a:cubicBezTo>
                    <a:pt x="1545028" y="1271144"/>
                    <a:pt x="1586938" y="1232091"/>
                    <a:pt x="1604083" y="1177799"/>
                  </a:cubicBezTo>
                  <a:cubicBezTo>
                    <a:pt x="1620276" y="1124459"/>
                    <a:pt x="1606941" y="1068261"/>
                    <a:pt x="1569793" y="1027304"/>
                  </a:cubicBezTo>
                  <a:lnTo>
                    <a:pt x="662061" y="54801"/>
                  </a:lnTo>
                  <a:cubicBezTo>
                    <a:pt x="632533" y="22416"/>
                    <a:pt x="592528" y="5271"/>
                    <a:pt x="549666" y="5271"/>
                  </a:cubicBezTo>
                  <a:close/>
                </a:path>
              </a:pathLst>
            </a:custGeom>
            <a:grpFill/>
            <a:ln w="9525" cap="flat">
              <a:noFill/>
              <a:prstDash val="solid"/>
              <a:miter/>
            </a:ln>
          </p:spPr>
          <p:txBody>
            <a:bodyPr rtlCol="0" anchor="ctr"/>
            <a:lstStyle/>
            <a:p>
              <a:endParaRPr lang="en-US" sz="1730"/>
            </a:p>
          </p:txBody>
        </p:sp>
        <p:sp>
          <p:nvSpPr>
            <p:cNvPr id="92" name="Freeform: Shape 91">
              <a:extLst>
                <a:ext uri="{FF2B5EF4-FFF2-40B4-BE49-F238E27FC236}">
                  <a16:creationId xmlns:a16="http://schemas.microsoft.com/office/drawing/2014/main" id="{73E90C96-7BF3-4653-8F6B-20B2AEFF9C9A}"/>
                </a:ext>
              </a:extLst>
            </p:cNvPr>
            <p:cNvSpPr/>
            <p:nvPr/>
          </p:nvSpPr>
          <p:spPr>
            <a:xfrm>
              <a:off x="5531644" y="2497017"/>
              <a:ext cx="1643695" cy="1534597"/>
            </a:xfrm>
            <a:custGeom>
              <a:avLst/>
              <a:gdLst>
                <a:gd name="connsiteX0" fmla="*/ 1483835 w 1643695"/>
                <a:gd name="connsiteY0" fmla="*/ 1534598 h 1534597"/>
                <a:gd name="connsiteX1" fmla="*/ 1466690 w 1643695"/>
                <a:gd name="connsiteY1" fmla="*/ 1533645 h 1534597"/>
                <a:gd name="connsiteX2" fmla="*/ 143668 w 1643695"/>
                <a:gd name="connsiteY2" fmla="*/ 1395532 h 1534597"/>
                <a:gd name="connsiteX3" fmla="*/ 14128 w 1643695"/>
                <a:gd name="connsiteY3" fmla="*/ 1301235 h 1534597"/>
                <a:gd name="connsiteX4" fmla="*/ 31273 w 1643695"/>
                <a:gd name="connsiteY4" fmla="*/ 1142167 h 1534597"/>
                <a:gd name="connsiteX5" fmla="*/ 813275 w 1643695"/>
                <a:gd name="connsiteY5" fmla="*/ 65842 h 1534597"/>
                <a:gd name="connsiteX6" fmla="*/ 959008 w 1643695"/>
                <a:gd name="connsiteY6" fmla="*/ 1072 h 1534597"/>
                <a:gd name="connsiteX7" fmla="*/ 1088548 w 1643695"/>
                <a:gd name="connsiteY7" fmla="*/ 95370 h 1534597"/>
                <a:gd name="connsiteX8" fmla="*/ 1629568 w 1643695"/>
                <a:gd name="connsiteY8" fmla="*/ 1310760 h 1534597"/>
                <a:gd name="connsiteX9" fmla="*/ 1612423 w 1643695"/>
                <a:gd name="connsiteY9" fmla="*/ 1469827 h 1534597"/>
                <a:gd name="connsiteX10" fmla="*/ 1483835 w 1643695"/>
                <a:gd name="connsiteY10" fmla="*/ 1534598 h 1534597"/>
                <a:gd name="connsiteX11" fmla="*/ 940910 w 1643695"/>
                <a:gd name="connsiteY11" fmla="*/ 5835 h 1534597"/>
                <a:gd name="connsiteX12" fmla="*/ 816133 w 1643695"/>
                <a:gd name="connsiteY12" fmla="*/ 69652 h 1534597"/>
                <a:gd name="connsiteX13" fmla="*/ 34130 w 1643695"/>
                <a:gd name="connsiteY13" fmla="*/ 1145977 h 1534597"/>
                <a:gd name="connsiteX14" fmla="*/ 17938 w 1643695"/>
                <a:gd name="connsiteY14" fmla="*/ 1299330 h 1534597"/>
                <a:gd name="connsiteX15" fmla="*/ 142715 w 1643695"/>
                <a:gd name="connsiteY15" fmla="*/ 1389817 h 1534597"/>
                <a:gd name="connsiteX16" fmla="*/ 1465738 w 1643695"/>
                <a:gd name="connsiteY16" fmla="*/ 1528882 h 1534597"/>
                <a:gd name="connsiteX17" fmla="*/ 1606708 w 1643695"/>
                <a:gd name="connsiteY17" fmla="*/ 1466017 h 1534597"/>
                <a:gd name="connsiteX18" fmla="*/ 1622900 w 1643695"/>
                <a:gd name="connsiteY18" fmla="*/ 1312665 h 1534597"/>
                <a:gd name="connsiteX19" fmla="*/ 1082833 w 1643695"/>
                <a:gd name="connsiteY19" fmla="*/ 97275 h 1534597"/>
                <a:gd name="connsiteX20" fmla="*/ 958055 w 1643695"/>
                <a:gd name="connsiteY20" fmla="*/ 6787 h 1534597"/>
                <a:gd name="connsiteX21" fmla="*/ 940910 w 1643695"/>
                <a:gd name="connsiteY21" fmla="*/ 5835 h 153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43695" h="1534597">
                  <a:moveTo>
                    <a:pt x="1483835" y="1534598"/>
                  </a:moveTo>
                  <a:cubicBezTo>
                    <a:pt x="1478120" y="1534598"/>
                    <a:pt x="1472405" y="1534598"/>
                    <a:pt x="1466690" y="1533645"/>
                  </a:cubicBezTo>
                  <a:lnTo>
                    <a:pt x="143668" y="1395532"/>
                  </a:lnTo>
                  <a:cubicBezTo>
                    <a:pt x="86518" y="1389817"/>
                    <a:pt x="37940" y="1354575"/>
                    <a:pt x="14128" y="1301235"/>
                  </a:cubicBezTo>
                  <a:cubicBezTo>
                    <a:pt x="-9685" y="1248848"/>
                    <a:pt x="-3017" y="1188840"/>
                    <a:pt x="31273" y="1142167"/>
                  </a:cubicBezTo>
                  <a:lnTo>
                    <a:pt x="813275" y="65842"/>
                  </a:lnTo>
                  <a:cubicBezTo>
                    <a:pt x="847565" y="19170"/>
                    <a:pt x="901858" y="-5595"/>
                    <a:pt x="959008" y="1072"/>
                  </a:cubicBezTo>
                  <a:cubicBezTo>
                    <a:pt x="1016158" y="6787"/>
                    <a:pt x="1064735" y="42030"/>
                    <a:pt x="1088548" y="95370"/>
                  </a:cubicBezTo>
                  <a:lnTo>
                    <a:pt x="1629568" y="1310760"/>
                  </a:lnTo>
                  <a:cubicBezTo>
                    <a:pt x="1653380" y="1363148"/>
                    <a:pt x="1646713" y="1423155"/>
                    <a:pt x="1612423" y="1469827"/>
                  </a:cubicBezTo>
                  <a:cubicBezTo>
                    <a:pt x="1581943" y="1510785"/>
                    <a:pt x="1534318" y="1534598"/>
                    <a:pt x="1483835" y="1534598"/>
                  </a:cubicBezTo>
                  <a:close/>
                  <a:moveTo>
                    <a:pt x="940910" y="5835"/>
                  </a:moveTo>
                  <a:cubicBezTo>
                    <a:pt x="891380" y="5835"/>
                    <a:pt x="845660" y="28695"/>
                    <a:pt x="816133" y="69652"/>
                  </a:cubicBezTo>
                  <a:lnTo>
                    <a:pt x="34130" y="1145977"/>
                  </a:lnTo>
                  <a:cubicBezTo>
                    <a:pt x="1745" y="1190745"/>
                    <a:pt x="-4922" y="1248848"/>
                    <a:pt x="17938" y="1299330"/>
                  </a:cubicBezTo>
                  <a:cubicBezTo>
                    <a:pt x="40798" y="1350765"/>
                    <a:pt x="87470" y="1384102"/>
                    <a:pt x="142715" y="1389817"/>
                  </a:cubicBezTo>
                  <a:lnTo>
                    <a:pt x="1465738" y="1528882"/>
                  </a:lnTo>
                  <a:cubicBezTo>
                    <a:pt x="1520983" y="1534598"/>
                    <a:pt x="1574323" y="1510785"/>
                    <a:pt x="1606708" y="1466017"/>
                  </a:cubicBezTo>
                  <a:cubicBezTo>
                    <a:pt x="1639093" y="1421250"/>
                    <a:pt x="1645760" y="1363148"/>
                    <a:pt x="1622900" y="1312665"/>
                  </a:cubicBezTo>
                  <a:lnTo>
                    <a:pt x="1082833" y="97275"/>
                  </a:lnTo>
                  <a:cubicBezTo>
                    <a:pt x="1059973" y="45840"/>
                    <a:pt x="1013300" y="12502"/>
                    <a:pt x="958055" y="6787"/>
                  </a:cubicBezTo>
                  <a:cubicBezTo>
                    <a:pt x="952340" y="5835"/>
                    <a:pt x="946625" y="5835"/>
                    <a:pt x="940910" y="5835"/>
                  </a:cubicBezTo>
                  <a:close/>
                </a:path>
              </a:pathLst>
            </a:custGeom>
            <a:grpFill/>
            <a:ln w="9525" cap="flat">
              <a:noFill/>
              <a:prstDash val="solid"/>
              <a:miter/>
            </a:ln>
          </p:spPr>
          <p:txBody>
            <a:bodyPr rtlCol="0" anchor="ctr"/>
            <a:lstStyle/>
            <a:p>
              <a:endParaRPr lang="en-US" sz="1730"/>
            </a:p>
          </p:txBody>
        </p:sp>
        <p:sp>
          <p:nvSpPr>
            <p:cNvPr id="93" name="Freeform: Shape 92">
              <a:extLst>
                <a:ext uri="{FF2B5EF4-FFF2-40B4-BE49-F238E27FC236}">
                  <a16:creationId xmlns:a16="http://schemas.microsoft.com/office/drawing/2014/main" id="{10255508-CD31-475F-9938-E6992594AD7F}"/>
                </a:ext>
              </a:extLst>
            </p:cNvPr>
            <p:cNvSpPr/>
            <p:nvPr/>
          </p:nvSpPr>
          <p:spPr>
            <a:xfrm>
              <a:off x="5484232" y="2627034"/>
              <a:ext cx="1525159" cy="1644610"/>
            </a:xfrm>
            <a:custGeom>
              <a:avLst/>
              <a:gdLst>
                <a:gd name="connsiteX0" fmla="*/ 1365512 w 1525159"/>
                <a:gd name="connsiteY0" fmla="*/ 1644610 h 1644610"/>
                <a:gd name="connsiteX1" fmla="*/ 1297885 w 1525159"/>
                <a:gd name="connsiteY1" fmla="*/ 1629370 h 1644610"/>
                <a:gd name="connsiteX2" fmla="*/ 92020 w 1525159"/>
                <a:gd name="connsiteY2" fmla="*/ 1067395 h 1644610"/>
                <a:gd name="connsiteX3" fmla="*/ 580 w 1525159"/>
                <a:gd name="connsiteY3" fmla="*/ 936903 h 1644610"/>
                <a:gd name="connsiteX4" fmla="*/ 68207 w 1525159"/>
                <a:gd name="connsiteY4" fmla="*/ 792123 h 1644610"/>
                <a:gd name="connsiteX5" fmla="*/ 1157867 w 1525159"/>
                <a:gd name="connsiteY5" fmla="*/ 29170 h 1644610"/>
                <a:gd name="connsiteX6" fmla="*/ 1316935 w 1525159"/>
                <a:gd name="connsiteY6" fmla="*/ 14883 h 1644610"/>
                <a:gd name="connsiteX7" fmla="*/ 1408375 w 1525159"/>
                <a:gd name="connsiteY7" fmla="*/ 145375 h 1644610"/>
                <a:gd name="connsiteX8" fmla="*/ 1524580 w 1525159"/>
                <a:gd name="connsiteY8" fmla="*/ 1470303 h 1644610"/>
                <a:gd name="connsiteX9" fmla="*/ 1456952 w 1525159"/>
                <a:gd name="connsiteY9" fmla="*/ 1615083 h 1644610"/>
                <a:gd name="connsiteX10" fmla="*/ 1365512 w 1525159"/>
                <a:gd name="connsiteY10" fmla="*/ 1644610 h 1644610"/>
                <a:gd name="connsiteX11" fmla="*/ 1249307 w 1525159"/>
                <a:gd name="connsiteY11" fmla="*/ 4405 h 1644610"/>
                <a:gd name="connsiteX12" fmla="*/ 1160725 w 1525159"/>
                <a:gd name="connsiteY12" fmla="*/ 32980 h 1644610"/>
                <a:gd name="connsiteX13" fmla="*/ 71065 w 1525159"/>
                <a:gd name="connsiteY13" fmla="*/ 795933 h 1644610"/>
                <a:gd name="connsiteX14" fmla="*/ 6295 w 1525159"/>
                <a:gd name="connsiteY14" fmla="*/ 935950 h 1644610"/>
                <a:gd name="connsiteX15" fmla="*/ 94877 w 1525159"/>
                <a:gd name="connsiteY15" fmla="*/ 1062633 h 1644610"/>
                <a:gd name="connsiteX16" fmla="*/ 1300742 w 1525159"/>
                <a:gd name="connsiteY16" fmla="*/ 1624608 h 1644610"/>
                <a:gd name="connsiteX17" fmla="*/ 1454095 w 1525159"/>
                <a:gd name="connsiteY17" fmla="*/ 1611273 h 1644610"/>
                <a:gd name="connsiteX18" fmla="*/ 1518865 w 1525159"/>
                <a:gd name="connsiteY18" fmla="*/ 1471255 h 1644610"/>
                <a:gd name="connsiteX19" fmla="*/ 1403612 w 1525159"/>
                <a:gd name="connsiteY19" fmla="*/ 145375 h 1644610"/>
                <a:gd name="connsiteX20" fmla="*/ 1315030 w 1525159"/>
                <a:gd name="connsiteY20" fmla="*/ 18693 h 1644610"/>
                <a:gd name="connsiteX21" fmla="*/ 1249307 w 1525159"/>
                <a:gd name="connsiteY21" fmla="*/ 4405 h 164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25159" h="1644610">
                  <a:moveTo>
                    <a:pt x="1365512" y="1644610"/>
                  </a:moveTo>
                  <a:cubicBezTo>
                    <a:pt x="1342652" y="1644610"/>
                    <a:pt x="1319792" y="1639848"/>
                    <a:pt x="1297885" y="1629370"/>
                  </a:cubicBezTo>
                  <a:lnTo>
                    <a:pt x="92020" y="1067395"/>
                  </a:lnTo>
                  <a:cubicBezTo>
                    <a:pt x="39632" y="1042630"/>
                    <a:pt x="5342" y="994053"/>
                    <a:pt x="580" y="936903"/>
                  </a:cubicBezTo>
                  <a:cubicBezTo>
                    <a:pt x="-4183" y="879753"/>
                    <a:pt x="20582" y="825460"/>
                    <a:pt x="68207" y="792123"/>
                  </a:cubicBezTo>
                  <a:lnTo>
                    <a:pt x="1157867" y="29170"/>
                  </a:lnTo>
                  <a:cubicBezTo>
                    <a:pt x="1205492" y="-4167"/>
                    <a:pt x="1264547" y="-8930"/>
                    <a:pt x="1316935" y="14883"/>
                  </a:cubicBezTo>
                  <a:cubicBezTo>
                    <a:pt x="1369322" y="39648"/>
                    <a:pt x="1403612" y="88225"/>
                    <a:pt x="1408375" y="145375"/>
                  </a:cubicBezTo>
                  <a:lnTo>
                    <a:pt x="1524580" y="1470303"/>
                  </a:lnTo>
                  <a:cubicBezTo>
                    <a:pt x="1529342" y="1527453"/>
                    <a:pt x="1504577" y="1581745"/>
                    <a:pt x="1456952" y="1615083"/>
                  </a:cubicBezTo>
                  <a:cubicBezTo>
                    <a:pt x="1429330" y="1634133"/>
                    <a:pt x="1397897" y="1644610"/>
                    <a:pt x="1365512" y="1644610"/>
                  </a:cubicBezTo>
                  <a:close/>
                  <a:moveTo>
                    <a:pt x="1249307" y="4405"/>
                  </a:moveTo>
                  <a:cubicBezTo>
                    <a:pt x="1218827" y="4405"/>
                    <a:pt x="1187395" y="13930"/>
                    <a:pt x="1160725" y="32980"/>
                  </a:cubicBezTo>
                  <a:lnTo>
                    <a:pt x="71065" y="795933"/>
                  </a:lnTo>
                  <a:cubicBezTo>
                    <a:pt x="25345" y="828318"/>
                    <a:pt x="580" y="880705"/>
                    <a:pt x="6295" y="935950"/>
                  </a:cubicBezTo>
                  <a:cubicBezTo>
                    <a:pt x="12010" y="991195"/>
                    <a:pt x="44395" y="1038820"/>
                    <a:pt x="94877" y="1062633"/>
                  </a:cubicBezTo>
                  <a:lnTo>
                    <a:pt x="1300742" y="1624608"/>
                  </a:lnTo>
                  <a:cubicBezTo>
                    <a:pt x="1351225" y="1648420"/>
                    <a:pt x="1408375" y="1642705"/>
                    <a:pt x="1454095" y="1611273"/>
                  </a:cubicBezTo>
                  <a:cubicBezTo>
                    <a:pt x="1499815" y="1578888"/>
                    <a:pt x="1524580" y="1527453"/>
                    <a:pt x="1518865" y="1471255"/>
                  </a:cubicBezTo>
                  <a:lnTo>
                    <a:pt x="1403612" y="145375"/>
                  </a:lnTo>
                  <a:cubicBezTo>
                    <a:pt x="1398850" y="90130"/>
                    <a:pt x="1365512" y="42505"/>
                    <a:pt x="1315030" y="18693"/>
                  </a:cubicBezTo>
                  <a:cubicBezTo>
                    <a:pt x="1294075" y="9168"/>
                    <a:pt x="1271215" y="4405"/>
                    <a:pt x="1249307" y="4405"/>
                  </a:cubicBezTo>
                  <a:close/>
                </a:path>
              </a:pathLst>
            </a:custGeom>
            <a:grpFill/>
            <a:ln w="9525" cap="flat">
              <a:noFill/>
              <a:prstDash val="solid"/>
              <a:miter/>
            </a:ln>
          </p:spPr>
          <p:txBody>
            <a:bodyPr rtlCol="0" anchor="ctr"/>
            <a:lstStyle/>
            <a:p>
              <a:endParaRPr lang="en-US" sz="1730"/>
            </a:p>
          </p:txBody>
        </p:sp>
        <p:sp>
          <p:nvSpPr>
            <p:cNvPr id="94" name="Freeform: Shape 93">
              <a:extLst>
                <a:ext uri="{FF2B5EF4-FFF2-40B4-BE49-F238E27FC236}">
                  <a16:creationId xmlns:a16="http://schemas.microsoft.com/office/drawing/2014/main" id="{6180CF46-AD3A-4882-BF8C-42A4079F05AC}"/>
                </a:ext>
              </a:extLst>
            </p:cNvPr>
            <p:cNvSpPr/>
            <p:nvPr/>
          </p:nvSpPr>
          <p:spPr>
            <a:xfrm>
              <a:off x="5498775" y="2833512"/>
              <a:ext cx="1599894" cy="1610534"/>
            </a:xfrm>
            <a:custGeom>
              <a:avLst/>
              <a:gdLst>
                <a:gd name="connsiteX0" fmla="*/ 1116654 w 1599894"/>
                <a:gd name="connsiteY0" fmla="*/ 1610535 h 1610534"/>
                <a:gd name="connsiteX1" fmla="*/ 1006164 w 1599894"/>
                <a:gd name="connsiteY1" fmla="*/ 1565767 h 1610534"/>
                <a:gd name="connsiteX2" fmla="*/ 48901 w 1599894"/>
                <a:gd name="connsiteY2" fmla="*/ 641842 h 1610534"/>
                <a:gd name="connsiteX3" fmla="*/ 5086 w 1599894"/>
                <a:gd name="connsiteY3" fmla="*/ 488490 h 1610534"/>
                <a:gd name="connsiteX4" fmla="*/ 116529 w 1599894"/>
                <a:gd name="connsiteY4" fmla="*/ 373237 h 1610534"/>
                <a:gd name="connsiteX5" fmla="*/ 1395736 w 1599894"/>
                <a:gd name="connsiteY5" fmla="*/ 6525 h 1610534"/>
                <a:gd name="connsiteX6" fmla="*/ 1550994 w 1599894"/>
                <a:gd name="connsiteY6" fmla="*/ 45577 h 1610534"/>
                <a:gd name="connsiteX7" fmla="*/ 1594809 w 1599894"/>
                <a:gd name="connsiteY7" fmla="*/ 198930 h 1610534"/>
                <a:gd name="connsiteX8" fmla="*/ 1271911 w 1599894"/>
                <a:gd name="connsiteY8" fmla="*/ 1488615 h 1610534"/>
                <a:gd name="connsiteX9" fmla="*/ 1160469 w 1599894"/>
                <a:gd name="connsiteY9" fmla="*/ 1603867 h 1610534"/>
                <a:gd name="connsiteX10" fmla="*/ 1116654 w 1599894"/>
                <a:gd name="connsiteY10" fmla="*/ 1610535 h 1610534"/>
                <a:gd name="connsiteX11" fmla="*/ 1439551 w 1599894"/>
                <a:gd name="connsiteY11" fmla="*/ 4620 h 1610534"/>
                <a:gd name="connsiteX12" fmla="*/ 1396689 w 1599894"/>
                <a:gd name="connsiteY12" fmla="*/ 10335 h 1610534"/>
                <a:gd name="connsiteX13" fmla="*/ 117481 w 1599894"/>
                <a:gd name="connsiteY13" fmla="*/ 378000 h 1610534"/>
                <a:gd name="connsiteX14" fmla="*/ 9849 w 1599894"/>
                <a:gd name="connsiteY14" fmla="*/ 489442 h 1610534"/>
                <a:gd name="connsiteX15" fmla="*/ 52711 w 1599894"/>
                <a:gd name="connsiteY15" fmla="*/ 638033 h 1610534"/>
                <a:gd name="connsiteX16" fmla="*/ 1009974 w 1599894"/>
                <a:gd name="connsiteY16" fmla="*/ 1561958 h 1610534"/>
                <a:gd name="connsiteX17" fmla="*/ 1159516 w 1599894"/>
                <a:gd name="connsiteY17" fmla="*/ 1599105 h 1610534"/>
                <a:gd name="connsiteX18" fmla="*/ 1267149 w 1599894"/>
                <a:gd name="connsiteY18" fmla="*/ 1487663 h 1610534"/>
                <a:gd name="connsiteX19" fmla="*/ 1589094 w 1599894"/>
                <a:gd name="connsiteY19" fmla="*/ 197025 h 1610534"/>
                <a:gd name="connsiteX20" fmla="*/ 1546231 w 1599894"/>
                <a:gd name="connsiteY20" fmla="*/ 48435 h 1610534"/>
                <a:gd name="connsiteX21" fmla="*/ 1439551 w 1599894"/>
                <a:gd name="connsiteY21" fmla="*/ 4620 h 161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894" h="1610534">
                  <a:moveTo>
                    <a:pt x="1116654" y="1610535"/>
                  </a:moveTo>
                  <a:cubicBezTo>
                    <a:pt x="1075696" y="1610535"/>
                    <a:pt x="1036644" y="1595295"/>
                    <a:pt x="1006164" y="1565767"/>
                  </a:cubicBezTo>
                  <a:lnTo>
                    <a:pt x="48901" y="641842"/>
                  </a:lnTo>
                  <a:cubicBezTo>
                    <a:pt x="6991" y="601837"/>
                    <a:pt x="-9201" y="544687"/>
                    <a:pt x="5086" y="488490"/>
                  </a:cubicBezTo>
                  <a:cubicBezTo>
                    <a:pt x="19374" y="432292"/>
                    <a:pt x="60331" y="389430"/>
                    <a:pt x="116529" y="373237"/>
                  </a:cubicBezTo>
                  <a:lnTo>
                    <a:pt x="1395736" y="6525"/>
                  </a:lnTo>
                  <a:cubicBezTo>
                    <a:pt x="1450981" y="-9668"/>
                    <a:pt x="1509084" y="4620"/>
                    <a:pt x="1550994" y="45577"/>
                  </a:cubicBezTo>
                  <a:cubicBezTo>
                    <a:pt x="1592904" y="85582"/>
                    <a:pt x="1609096" y="142732"/>
                    <a:pt x="1594809" y="198930"/>
                  </a:cubicBezTo>
                  <a:lnTo>
                    <a:pt x="1271911" y="1488615"/>
                  </a:lnTo>
                  <a:cubicBezTo>
                    <a:pt x="1257624" y="1544813"/>
                    <a:pt x="1216666" y="1587675"/>
                    <a:pt x="1160469" y="1603867"/>
                  </a:cubicBezTo>
                  <a:cubicBezTo>
                    <a:pt x="1146181" y="1607678"/>
                    <a:pt x="1130941" y="1610535"/>
                    <a:pt x="1116654" y="1610535"/>
                  </a:cubicBezTo>
                  <a:close/>
                  <a:moveTo>
                    <a:pt x="1439551" y="4620"/>
                  </a:moveTo>
                  <a:cubicBezTo>
                    <a:pt x="1425264" y="4620"/>
                    <a:pt x="1410976" y="6525"/>
                    <a:pt x="1396689" y="10335"/>
                  </a:cubicBezTo>
                  <a:lnTo>
                    <a:pt x="117481" y="378000"/>
                  </a:lnTo>
                  <a:cubicBezTo>
                    <a:pt x="64141" y="393240"/>
                    <a:pt x="24136" y="435150"/>
                    <a:pt x="9849" y="489442"/>
                  </a:cubicBezTo>
                  <a:cubicBezTo>
                    <a:pt x="-3487" y="543735"/>
                    <a:pt x="12706" y="598980"/>
                    <a:pt x="52711" y="638033"/>
                  </a:cubicBezTo>
                  <a:lnTo>
                    <a:pt x="1009974" y="1561958"/>
                  </a:lnTo>
                  <a:cubicBezTo>
                    <a:pt x="1049979" y="1601010"/>
                    <a:pt x="1106176" y="1614345"/>
                    <a:pt x="1159516" y="1599105"/>
                  </a:cubicBezTo>
                  <a:cubicBezTo>
                    <a:pt x="1212856" y="1583865"/>
                    <a:pt x="1252861" y="1541955"/>
                    <a:pt x="1267149" y="1487663"/>
                  </a:cubicBezTo>
                  <a:lnTo>
                    <a:pt x="1589094" y="197025"/>
                  </a:lnTo>
                  <a:cubicBezTo>
                    <a:pt x="1602429" y="142732"/>
                    <a:pt x="1586236" y="87487"/>
                    <a:pt x="1546231" y="48435"/>
                  </a:cubicBezTo>
                  <a:cubicBezTo>
                    <a:pt x="1516704" y="19860"/>
                    <a:pt x="1478604" y="4620"/>
                    <a:pt x="1439551" y="4620"/>
                  </a:cubicBezTo>
                  <a:close/>
                </a:path>
              </a:pathLst>
            </a:custGeom>
            <a:grpFill/>
            <a:ln w="9525" cap="flat">
              <a:noFill/>
              <a:prstDash val="solid"/>
              <a:miter/>
            </a:ln>
          </p:spPr>
          <p:txBody>
            <a:bodyPr rtlCol="0" anchor="ctr"/>
            <a:lstStyle/>
            <a:p>
              <a:endParaRPr lang="en-US" sz="1730"/>
            </a:p>
          </p:txBody>
        </p:sp>
        <p:sp>
          <p:nvSpPr>
            <p:cNvPr id="95" name="Freeform: Shape 94">
              <a:extLst>
                <a:ext uri="{FF2B5EF4-FFF2-40B4-BE49-F238E27FC236}">
                  <a16:creationId xmlns:a16="http://schemas.microsoft.com/office/drawing/2014/main" id="{E32DF239-2F1F-4DEF-84E6-8AA4C60B1814}"/>
                </a:ext>
              </a:extLst>
            </p:cNvPr>
            <p:cNvSpPr/>
            <p:nvPr/>
          </p:nvSpPr>
          <p:spPr>
            <a:xfrm>
              <a:off x="5574695" y="3024613"/>
              <a:ext cx="1649985" cy="1506110"/>
            </a:xfrm>
            <a:custGeom>
              <a:avLst/>
              <a:gdLst>
                <a:gd name="connsiteX0" fmla="*/ 764509 w 1649985"/>
                <a:gd name="connsiteY0" fmla="*/ 1506111 h 1506110"/>
                <a:gd name="connsiteX1" fmla="*/ 755937 w 1649985"/>
                <a:gd name="connsiteY1" fmla="*/ 1506111 h 1506110"/>
                <a:gd name="connsiteX2" fmla="*/ 621634 w 1649985"/>
                <a:gd name="connsiteY2" fmla="*/ 1419433 h 1506110"/>
                <a:gd name="connsiteX3" fmla="*/ 17749 w 1649985"/>
                <a:gd name="connsiteY3" fmla="*/ 232618 h 1506110"/>
                <a:gd name="connsiteX4" fmla="*/ 26322 w 1649985"/>
                <a:gd name="connsiteY4" fmla="*/ 72598 h 1506110"/>
                <a:gd name="connsiteX5" fmla="*/ 169197 w 1649985"/>
                <a:gd name="connsiteY5" fmla="*/ 208 h 1506110"/>
                <a:gd name="connsiteX6" fmla="*/ 1497934 w 1649985"/>
                <a:gd name="connsiteY6" fmla="*/ 69741 h 1506110"/>
                <a:gd name="connsiteX7" fmla="*/ 1632237 w 1649985"/>
                <a:gd name="connsiteY7" fmla="*/ 156418 h 1506110"/>
                <a:gd name="connsiteX8" fmla="*/ 1623664 w 1649985"/>
                <a:gd name="connsiteY8" fmla="*/ 316438 h 1506110"/>
                <a:gd name="connsiteX9" fmla="*/ 898812 w 1649985"/>
                <a:gd name="connsiteY9" fmla="*/ 1431816 h 1506110"/>
                <a:gd name="connsiteX10" fmla="*/ 764509 w 1649985"/>
                <a:gd name="connsiteY10" fmla="*/ 1506111 h 1506110"/>
                <a:gd name="connsiteX11" fmla="*/ 22512 w 1649985"/>
                <a:gd name="connsiteY11" fmla="*/ 230713 h 1506110"/>
                <a:gd name="connsiteX12" fmla="*/ 626397 w 1649985"/>
                <a:gd name="connsiteY12" fmla="*/ 1415623 h 1506110"/>
                <a:gd name="connsiteX13" fmla="*/ 755937 w 1649985"/>
                <a:gd name="connsiteY13" fmla="*/ 1499443 h 1506110"/>
                <a:gd name="connsiteX14" fmla="*/ 893097 w 1649985"/>
                <a:gd name="connsiteY14" fmla="*/ 1428958 h 1506110"/>
                <a:gd name="connsiteX15" fmla="*/ 1617949 w 1649985"/>
                <a:gd name="connsiteY15" fmla="*/ 313581 h 1506110"/>
                <a:gd name="connsiteX16" fmla="*/ 1625569 w 1649985"/>
                <a:gd name="connsiteY16" fmla="*/ 159276 h 1506110"/>
                <a:gd name="connsiteX17" fmla="*/ 1496029 w 1649985"/>
                <a:gd name="connsiteY17" fmla="*/ 75456 h 1506110"/>
                <a:gd name="connsiteX18" fmla="*/ 168244 w 1649985"/>
                <a:gd name="connsiteY18" fmla="*/ 5923 h 1506110"/>
                <a:gd name="connsiteX19" fmla="*/ 31084 w 1649985"/>
                <a:gd name="connsiteY19" fmla="*/ 76408 h 1506110"/>
                <a:gd name="connsiteX20" fmla="*/ 22512 w 1649985"/>
                <a:gd name="connsiteY20" fmla="*/ 230713 h 1506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9985" h="1506110">
                  <a:moveTo>
                    <a:pt x="764509" y="1506111"/>
                  </a:moveTo>
                  <a:cubicBezTo>
                    <a:pt x="761652" y="1506111"/>
                    <a:pt x="758794" y="1506111"/>
                    <a:pt x="755937" y="1506111"/>
                  </a:cubicBezTo>
                  <a:cubicBezTo>
                    <a:pt x="697834" y="1503253"/>
                    <a:pt x="648304" y="1470868"/>
                    <a:pt x="621634" y="1419433"/>
                  </a:cubicBezTo>
                  <a:lnTo>
                    <a:pt x="17749" y="232618"/>
                  </a:lnTo>
                  <a:cubicBezTo>
                    <a:pt x="-8921" y="181183"/>
                    <a:pt x="-5111" y="121176"/>
                    <a:pt x="26322" y="72598"/>
                  </a:cubicBezTo>
                  <a:cubicBezTo>
                    <a:pt x="57754" y="24021"/>
                    <a:pt x="111094" y="-2649"/>
                    <a:pt x="169197" y="208"/>
                  </a:cubicBezTo>
                  <a:lnTo>
                    <a:pt x="1497934" y="69741"/>
                  </a:lnTo>
                  <a:cubicBezTo>
                    <a:pt x="1556037" y="72598"/>
                    <a:pt x="1605567" y="104983"/>
                    <a:pt x="1632237" y="156418"/>
                  </a:cubicBezTo>
                  <a:cubicBezTo>
                    <a:pt x="1658907" y="207853"/>
                    <a:pt x="1655097" y="267861"/>
                    <a:pt x="1623664" y="316438"/>
                  </a:cubicBezTo>
                  <a:lnTo>
                    <a:pt x="898812" y="1431816"/>
                  </a:lnTo>
                  <a:cubicBezTo>
                    <a:pt x="868332" y="1478488"/>
                    <a:pt x="818802" y="1506111"/>
                    <a:pt x="764509" y="1506111"/>
                  </a:cubicBezTo>
                  <a:close/>
                  <a:moveTo>
                    <a:pt x="22512" y="230713"/>
                  </a:moveTo>
                  <a:lnTo>
                    <a:pt x="626397" y="1415623"/>
                  </a:lnTo>
                  <a:cubicBezTo>
                    <a:pt x="652114" y="1465153"/>
                    <a:pt x="699739" y="1496586"/>
                    <a:pt x="755937" y="1499443"/>
                  </a:cubicBezTo>
                  <a:cubicBezTo>
                    <a:pt x="812134" y="1502301"/>
                    <a:pt x="862617" y="1476583"/>
                    <a:pt x="893097" y="1428958"/>
                  </a:cubicBezTo>
                  <a:lnTo>
                    <a:pt x="1617949" y="313581"/>
                  </a:lnTo>
                  <a:cubicBezTo>
                    <a:pt x="1648429" y="266908"/>
                    <a:pt x="1651287" y="208806"/>
                    <a:pt x="1625569" y="159276"/>
                  </a:cubicBezTo>
                  <a:cubicBezTo>
                    <a:pt x="1599852" y="109746"/>
                    <a:pt x="1552227" y="78313"/>
                    <a:pt x="1496029" y="75456"/>
                  </a:cubicBezTo>
                  <a:lnTo>
                    <a:pt x="168244" y="5923"/>
                  </a:lnTo>
                  <a:cubicBezTo>
                    <a:pt x="112999" y="3066"/>
                    <a:pt x="61564" y="28783"/>
                    <a:pt x="31084" y="76408"/>
                  </a:cubicBezTo>
                  <a:cubicBezTo>
                    <a:pt x="604" y="123081"/>
                    <a:pt x="-3206" y="181183"/>
                    <a:pt x="22512" y="230713"/>
                  </a:cubicBezTo>
                  <a:close/>
                </a:path>
              </a:pathLst>
            </a:custGeom>
            <a:grpFill/>
            <a:ln w="9525" cap="flat">
              <a:noFill/>
              <a:prstDash val="solid"/>
              <a:miter/>
            </a:ln>
          </p:spPr>
          <p:txBody>
            <a:bodyPr rtlCol="0" anchor="ctr"/>
            <a:lstStyle/>
            <a:p>
              <a:endParaRPr lang="en-US" sz="1730"/>
            </a:p>
          </p:txBody>
        </p:sp>
        <p:sp>
          <p:nvSpPr>
            <p:cNvPr id="96" name="Freeform: Shape 95">
              <a:extLst>
                <a:ext uri="{FF2B5EF4-FFF2-40B4-BE49-F238E27FC236}">
                  <a16:creationId xmlns:a16="http://schemas.microsoft.com/office/drawing/2014/main" id="{1FF529E2-E4DE-4BC2-AD36-9E2F91168396}"/>
                </a:ext>
              </a:extLst>
            </p:cNvPr>
            <p:cNvSpPr/>
            <p:nvPr/>
          </p:nvSpPr>
          <p:spPr>
            <a:xfrm>
              <a:off x="5703352" y="2884241"/>
              <a:ext cx="1552692" cy="1637910"/>
            </a:xfrm>
            <a:custGeom>
              <a:avLst/>
              <a:gdLst>
                <a:gd name="connsiteX0" fmla="*/ 345340 w 1552692"/>
                <a:gd name="connsiteY0" fmla="*/ 1637910 h 1637910"/>
                <a:gd name="connsiteX1" fmla="*/ 285332 w 1552692"/>
                <a:gd name="connsiteY1" fmla="*/ 1626480 h 1637910"/>
                <a:gd name="connsiteX2" fmla="*/ 187225 w 1552692"/>
                <a:gd name="connsiteY2" fmla="*/ 1500750 h 1637910"/>
                <a:gd name="connsiteX3" fmla="*/ 1487 w 1552692"/>
                <a:gd name="connsiteY3" fmla="*/ 182490 h 1637910"/>
                <a:gd name="connsiteX4" fmla="*/ 61495 w 1552692"/>
                <a:gd name="connsiteY4" fmla="*/ 33900 h 1637910"/>
                <a:gd name="connsiteX5" fmla="*/ 219610 w 1552692"/>
                <a:gd name="connsiteY5" fmla="*/ 11993 h 1637910"/>
                <a:gd name="connsiteX6" fmla="*/ 1453097 w 1552692"/>
                <a:gd name="connsiteY6" fmla="*/ 510150 h 1637910"/>
                <a:gd name="connsiteX7" fmla="*/ 1551205 w 1552692"/>
                <a:gd name="connsiteY7" fmla="*/ 635880 h 1637910"/>
                <a:gd name="connsiteX8" fmla="*/ 1491197 w 1552692"/>
                <a:gd name="connsiteY8" fmla="*/ 784470 h 1637910"/>
                <a:gd name="connsiteX9" fmla="*/ 442495 w 1552692"/>
                <a:gd name="connsiteY9" fmla="*/ 1603620 h 1637910"/>
                <a:gd name="connsiteX10" fmla="*/ 345340 w 1552692"/>
                <a:gd name="connsiteY10" fmla="*/ 1637910 h 1637910"/>
                <a:gd name="connsiteX11" fmla="*/ 7202 w 1552692"/>
                <a:gd name="connsiteY11" fmla="*/ 182490 h 1637910"/>
                <a:gd name="connsiteX12" fmla="*/ 191987 w 1552692"/>
                <a:gd name="connsiteY12" fmla="*/ 1499798 h 1637910"/>
                <a:gd name="connsiteX13" fmla="*/ 287237 w 1552692"/>
                <a:gd name="connsiteY13" fmla="*/ 1621718 h 1637910"/>
                <a:gd name="connsiteX14" fmla="*/ 439637 w 1552692"/>
                <a:gd name="connsiteY14" fmla="*/ 1599810 h 1637910"/>
                <a:gd name="connsiteX15" fmla="*/ 1488340 w 1552692"/>
                <a:gd name="connsiteY15" fmla="*/ 780660 h 1637910"/>
                <a:gd name="connsiteX16" fmla="*/ 1546442 w 1552692"/>
                <a:gd name="connsiteY16" fmla="*/ 637785 h 1637910"/>
                <a:gd name="connsiteX17" fmla="*/ 1451192 w 1552692"/>
                <a:gd name="connsiteY17" fmla="*/ 515865 h 1637910"/>
                <a:gd name="connsiteX18" fmla="*/ 217705 w 1552692"/>
                <a:gd name="connsiteY18" fmla="*/ 17708 h 1637910"/>
                <a:gd name="connsiteX19" fmla="*/ 65305 w 1552692"/>
                <a:gd name="connsiteY19" fmla="*/ 39615 h 1637910"/>
                <a:gd name="connsiteX20" fmla="*/ 7202 w 1552692"/>
                <a:gd name="connsiteY20" fmla="*/ 182490 h 163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52692" h="1637910">
                  <a:moveTo>
                    <a:pt x="345340" y="1637910"/>
                  </a:moveTo>
                  <a:cubicBezTo>
                    <a:pt x="325337" y="1637910"/>
                    <a:pt x="304382" y="1634100"/>
                    <a:pt x="285332" y="1626480"/>
                  </a:cubicBezTo>
                  <a:cubicBezTo>
                    <a:pt x="231992" y="1604573"/>
                    <a:pt x="194845" y="1557900"/>
                    <a:pt x="187225" y="1500750"/>
                  </a:cubicBezTo>
                  <a:lnTo>
                    <a:pt x="1487" y="182490"/>
                  </a:lnTo>
                  <a:cubicBezTo>
                    <a:pt x="-6133" y="125340"/>
                    <a:pt x="15775" y="70095"/>
                    <a:pt x="61495" y="33900"/>
                  </a:cubicBezTo>
                  <a:cubicBezTo>
                    <a:pt x="107215" y="-1342"/>
                    <a:pt x="166270" y="-9915"/>
                    <a:pt x="219610" y="11993"/>
                  </a:cubicBezTo>
                  <a:lnTo>
                    <a:pt x="1453097" y="510150"/>
                  </a:lnTo>
                  <a:cubicBezTo>
                    <a:pt x="1506437" y="532058"/>
                    <a:pt x="1543585" y="578730"/>
                    <a:pt x="1551205" y="635880"/>
                  </a:cubicBezTo>
                  <a:cubicBezTo>
                    <a:pt x="1558825" y="693030"/>
                    <a:pt x="1536917" y="748275"/>
                    <a:pt x="1491197" y="784470"/>
                  </a:cubicBezTo>
                  <a:lnTo>
                    <a:pt x="442495" y="1603620"/>
                  </a:lnTo>
                  <a:cubicBezTo>
                    <a:pt x="414872" y="1626480"/>
                    <a:pt x="380582" y="1637910"/>
                    <a:pt x="345340" y="1637910"/>
                  </a:cubicBezTo>
                  <a:close/>
                  <a:moveTo>
                    <a:pt x="7202" y="182490"/>
                  </a:moveTo>
                  <a:lnTo>
                    <a:pt x="191987" y="1499798"/>
                  </a:lnTo>
                  <a:cubicBezTo>
                    <a:pt x="199607" y="1555043"/>
                    <a:pt x="234850" y="1600763"/>
                    <a:pt x="287237" y="1621718"/>
                  </a:cubicBezTo>
                  <a:cubicBezTo>
                    <a:pt x="338672" y="1642673"/>
                    <a:pt x="395822" y="1635053"/>
                    <a:pt x="439637" y="1599810"/>
                  </a:cubicBezTo>
                  <a:lnTo>
                    <a:pt x="1488340" y="780660"/>
                  </a:lnTo>
                  <a:cubicBezTo>
                    <a:pt x="1532155" y="746370"/>
                    <a:pt x="1554062" y="693030"/>
                    <a:pt x="1546442" y="637785"/>
                  </a:cubicBezTo>
                  <a:cubicBezTo>
                    <a:pt x="1538822" y="582540"/>
                    <a:pt x="1503580" y="536820"/>
                    <a:pt x="1451192" y="515865"/>
                  </a:cubicBezTo>
                  <a:lnTo>
                    <a:pt x="217705" y="17708"/>
                  </a:lnTo>
                  <a:cubicBezTo>
                    <a:pt x="166270" y="-3247"/>
                    <a:pt x="109120" y="4373"/>
                    <a:pt x="65305" y="39615"/>
                  </a:cubicBezTo>
                  <a:cubicBezTo>
                    <a:pt x="20537" y="72953"/>
                    <a:pt x="-418" y="127245"/>
                    <a:pt x="7202" y="182490"/>
                  </a:cubicBezTo>
                  <a:close/>
                </a:path>
              </a:pathLst>
            </a:custGeom>
            <a:grpFill/>
            <a:ln w="9525" cap="flat">
              <a:noFill/>
              <a:prstDash val="solid"/>
              <a:miter/>
            </a:ln>
          </p:spPr>
          <p:txBody>
            <a:bodyPr rtlCol="0" anchor="ctr"/>
            <a:lstStyle/>
            <a:p>
              <a:endParaRPr lang="en-US" sz="1730"/>
            </a:p>
          </p:txBody>
        </p:sp>
        <p:sp>
          <p:nvSpPr>
            <p:cNvPr id="97" name="Freeform: Shape 96">
              <a:extLst>
                <a:ext uri="{FF2B5EF4-FFF2-40B4-BE49-F238E27FC236}">
                  <a16:creationId xmlns:a16="http://schemas.microsoft.com/office/drawing/2014/main" id="{EBD42EE8-F67C-4184-AC55-B277B9D45512}"/>
                </a:ext>
              </a:extLst>
            </p:cNvPr>
            <p:cNvSpPr/>
            <p:nvPr/>
          </p:nvSpPr>
          <p:spPr>
            <a:xfrm>
              <a:off x="5617251" y="2793839"/>
              <a:ext cx="1577256" cy="1626394"/>
            </a:xfrm>
            <a:custGeom>
              <a:avLst/>
              <a:gdLst>
                <a:gd name="connsiteX0" fmla="*/ 159026 w 1577256"/>
                <a:gd name="connsiteY0" fmla="*/ 1626395 h 1626394"/>
                <a:gd name="connsiteX1" fmla="*/ 55203 w 1577256"/>
                <a:gd name="connsiteY1" fmla="*/ 1587342 h 1626394"/>
                <a:gd name="connsiteX2" fmla="*/ 2816 w 1577256"/>
                <a:gd name="connsiteY2" fmla="*/ 1435895 h 1626394"/>
                <a:gd name="connsiteX3" fmla="*/ 256181 w 1577256"/>
                <a:gd name="connsiteY3" fmla="*/ 130017 h 1626394"/>
                <a:gd name="connsiteX4" fmla="*/ 360956 w 1577256"/>
                <a:gd name="connsiteY4" fmla="*/ 9050 h 1626394"/>
                <a:gd name="connsiteX5" fmla="*/ 518118 w 1577256"/>
                <a:gd name="connsiteY5" fmla="*/ 39530 h 1626394"/>
                <a:gd name="connsiteX6" fmla="*/ 1522053 w 1577256"/>
                <a:gd name="connsiteY6" fmla="*/ 912019 h 1626394"/>
                <a:gd name="connsiteX7" fmla="*/ 1574441 w 1577256"/>
                <a:gd name="connsiteY7" fmla="*/ 1063467 h 1626394"/>
                <a:gd name="connsiteX8" fmla="*/ 1469666 w 1577256"/>
                <a:gd name="connsiteY8" fmla="*/ 1184435 h 1626394"/>
                <a:gd name="connsiteX9" fmla="*/ 211413 w 1577256"/>
                <a:gd name="connsiteY9" fmla="*/ 1616870 h 1626394"/>
                <a:gd name="connsiteX10" fmla="*/ 159026 w 1577256"/>
                <a:gd name="connsiteY10" fmla="*/ 1626395 h 1626394"/>
                <a:gd name="connsiteX11" fmla="*/ 259038 w 1577256"/>
                <a:gd name="connsiteY11" fmla="*/ 130017 h 1626394"/>
                <a:gd name="connsiteX12" fmla="*/ 261896 w 1577256"/>
                <a:gd name="connsiteY12" fmla="*/ 130970 h 1626394"/>
                <a:gd name="connsiteX13" fmla="*/ 7578 w 1577256"/>
                <a:gd name="connsiteY13" fmla="*/ 1436847 h 1626394"/>
                <a:gd name="connsiteX14" fmla="*/ 58061 w 1577256"/>
                <a:gd name="connsiteY14" fmla="*/ 1582580 h 1626394"/>
                <a:gd name="connsiteX15" fmla="*/ 209508 w 1577256"/>
                <a:gd name="connsiteY15" fmla="*/ 1612107 h 1626394"/>
                <a:gd name="connsiteX16" fmla="*/ 1467761 w 1577256"/>
                <a:gd name="connsiteY16" fmla="*/ 1178720 h 1626394"/>
                <a:gd name="connsiteX17" fmla="*/ 1568726 w 1577256"/>
                <a:gd name="connsiteY17" fmla="*/ 1062515 h 1626394"/>
                <a:gd name="connsiteX18" fmla="*/ 1518243 w 1577256"/>
                <a:gd name="connsiteY18" fmla="*/ 916782 h 1626394"/>
                <a:gd name="connsiteX19" fmla="*/ 514308 w 1577256"/>
                <a:gd name="connsiteY19" fmla="*/ 43340 h 1626394"/>
                <a:gd name="connsiteX20" fmla="*/ 362861 w 1577256"/>
                <a:gd name="connsiteY20" fmla="*/ 13812 h 1626394"/>
                <a:gd name="connsiteX21" fmla="*/ 261896 w 1577256"/>
                <a:gd name="connsiteY21" fmla="*/ 130017 h 1626394"/>
                <a:gd name="connsiteX22" fmla="*/ 259038 w 1577256"/>
                <a:gd name="connsiteY22" fmla="*/ 130017 h 162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77256" h="1626394">
                  <a:moveTo>
                    <a:pt x="159026" y="1626395"/>
                  </a:moveTo>
                  <a:cubicBezTo>
                    <a:pt x="120926" y="1626395"/>
                    <a:pt x="84731" y="1613060"/>
                    <a:pt x="55203" y="1587342"/>
                  </a:cubicBezTo>
                  <a:cubicBezTo>
                    <a:pt x="11388" y="1549242"/>
                    <a:pt x="-7662" y="1493045"/>
                    <a:pt x="2816" y="1435895"/>
                  </a:cubicBezTo>
                  <a:lnTo>
                    <a:pt x="256181" y="130017"/>
                  </a:lnTo>
                  <a:cubicBezTo>
                    <a:pt x="267611" y="72867"/>
                    <a:pt x="306663" y="28100"/>
                    <a:pt x="360956" y="9050"/>
                  </a:cubicBezTo>
                  <a:cubicBezTo>
                    <a:pt x="415248" y="-10000"/>
                    <a:pt x="474303" y="1430"/>
                    <a:pt x="518118" y="39530"/>
                  </a:cubicBezTo>
                  <a:lnTo>
                    <a:pt x="1522053" y="912019"/>
                  </a:lnTo>
                  <a:cubicBezTo>
                    <a:pt x="1565868" y="950119"/>
                    <a:pt x="1584918" y="1006317"/>
                    <a:pt x="1574441" y="1063467"/>
                  </a:cubicBezTo>
                  <a:cubicBezTo>
                    <a:pt x="1563011" y="1120617"/>
                    <a:pt x="1523958" y="1165385"/>
                    <a:pt x="1469666" y="1184435"/>
                  </a:cubicBezTo>
                  <a:lnTo>
                    <a:pt x="211413" y="1616870"/>
                  </a:lnTo>
                  <a:cubicBezTo>
                    <a:pt x="194268" y="1623537"/>
                    <a:pt x="176171" y="1626395"/>
                    <a:pt x="159026" y="1626395"/>
                  </a:cubicBezTo>
                  <a:close/>
                  <a:moveTo>
                    <a:pt x="259038" y="130017"/>
                  </a:moveTo>
                  <a:lnTo>
                    <a:pt x="261896" y="130970"/>
                  </a:lnTo>
                  <a:lnTo>
                    <a:pt x="7578" y="1436847"/>
                  </a:lnTo>
                  <a:cubicBezTo>
                    <a:pt x="-2899" y="1492092"/>
                    <a:pt x="16151" y="1546385"/>
                    <a:pt x="58061" y="1582580"/>
                  </a:cubicBezTo>
                  <a:cubicBezTo>
                    <a:pt x="99971" y="1618775"/>
                    <a:pt x="157121" y="1630205"/>
                    <a:pt x="209508" y="1612107"/>
                  </a:cubicBezTo>
                  <a:lnTo>
                    <a:pt x="1467761" y="1178720"/>
                  </a:lnTo>
                  <a:cubicBezTo>
                    <a:pt x="1520148" y="1160622"/>
                    <a:pt x="1558248" y="1116807"/>
                    <a:pt x="1568726" y="1062515"/>
                  </a:cubicBezTo>
                  <a:cubicBezTo>
                    <a:pt x="1579203" y="1007269"/>
                    <a:pt x="1560153" y="952977"/>
                    <a:pt x="1518243" y="916782"/>
                  </a:cubicBezTo>
                  <a:lnTo>
                    <a:pt x="514308" y="43340"/>
                  </a:lnTo>
                  <a:cubicBezTo>
                    <a:pt x="472398" y="7145"/>
                    <a:pt x="415248" y="-4285"/>
                    <a:pt x="362861" y="13812"/>
                  </a:cubicBezTo>
                  <a:cubicBezTo>
                    <a:pt x="310473" y="31910"/>
                    <a:pt x="272373" y="75725"/>
                    <a:pt x="261896" y="130017"/>
                  </a:cubicBezTo>
                  <a:lnTo>
                    <a:pt x="259038" y="130017"/>
                  </a:lnTo>
                  <a:close/>
                </a:path>
              </a:pathLst>
            </a:custGeom>
            <a:grpFill/>
            <a:ln w="9525" cap="flat">
              <a:noFill/>
              <a:prstDash val="solid"/>
              <a:miter/>
            </a:ln>
          </p:spPr>
          <p:txBody>
            <a:bodyPr rtlCol="0" anchor="ctr"/>
            <a:lstStyle/>
            <a:p>
              <a:endParaRPr lang="en-US" sz="1730"/>
            </a:p>
          </p:txBody>
        </p:sp>
        <p:sp>
          <p:nvSpPr>
            <p:cNvPr id="98" name="Freeform: Shape 97">
              <a:extLst>
                <a:ext uri="{FF2B5EF4-FFF2-40B4-BE49-F238E27FC236}">
                  <a16:creationId xmlns:a16="http://schemas.microsoft.com/office/drawing/2014/main" id="{2FCFEDC0-0434-46B3-BDE6-2A548497D148}"/>
                </a:ext>
              </a:extLst>
            </p:cNvPr>
            <p:cNvSpPr/>
            <p:nvPr/>
          </p:nvSpPr>
          <p:spPr>
            <a:xfrm>
              <a:off x="5392895" y="2761931"/>
              <a:ext cx="1648777" cy="1472564"/>
            </a:xfrm>
            <a:custGeom>
              <a:avLst/>
              <a:gdLst>
                <a:gd name="connsiteX0" fmla="*/ 1490186 w 1648777"/>
                <a:gd name="connsiteY0" fmla="*/ 1472565 h 1472564"/>
                <a:gd name="connsiteX1" fmla="*/ 159544 w 1648777"/>
                <a:gd name="connsiteY1" fmla="*/ 1472565 h 1472564"/>
                <a:gd name="connsiteX2" fmla="*/ 21431 w 1648777"/>
                <a:gd name="connsiteY2" fmla="*/ 1392555 h 1472564"/>
                <a:gd name="connsiteX3" fmla="*/ 21431 w 1648777"/>
                <a:gd name="connsiteY3" fmla="*/ 1232535 h 1472564"/>
                <a:gd name="connsiteX4" fmla="*/ 686276 w 1648777"/>
                <a:gd name="connsiteY4" fmla="*/ 80010 h 1472564"/>
                <a:gd name="connsiteX5" fmla="*/ 824389 w 1648777"/>
                <a:gd name="connsiteY5" fmla="*/ 0 h 1472564"/>
                <a:gd name="connsiteX6" fmla="*/ 824389 w 1648777"/>
                <a:gd name="connsiteY6" fmla="*/ 0 h 1472564"/>
                <a:gd name="connsiteX7" fmla="*/ 962501 w 1648777"/>
                <a:gd name="connsiteY7" fmla="*/ 80010 h 1472564"/>
                <a:gd name="connsiteX8" fmla="*/ 1627346 w 1648777"/>
                <a:gd name="connsiteY8" fmla="*/ 1232535 h 1472564"/>
                <a:gd name="connsiteX9" fmla="*/ 1627346 w 1648777"/>
                <a:gd name="connsiteY9" fmla="*/ 1392555 h 1472564"/>
                <a:gd name="connsiteX10" fmla="*/ 1490186 w 1648777"/>
                <a:gd name="connsiteY10" fmla="*/ 1472565 h 1472564"/>
                <a:gd name="connsiteX11" fmla="*/ 691039 w 1648777"/>
                <a:gd name="connsiteY11" fmla="*/ 83820 h 1472564"/>
                <a:gd name="connsiteX12" fmla="*/ 26194 w 1648777"/>
                <a:gd name="connsiteY12" fmla="*/ 1236345 h 1472564"/>
                <a:gd name="connsiteX13" fmla="*/ 26194 w 1648777"/>
                <a:gd name="connsiteY13" fmla="*/ 1390650 h 1472564"/>
                <a:gd name="connsiteX14" fmla="*/ 159544 w 1648777"/>
                <a:gd name="connsiteY14" fmla="*/ 1467803 h 1472564"/>
                <a:gd name="connsiteX15" fmla="*/ 1490186 w 1648777"/>
                <a:gd name="connsiteY15" fmla="*/ 1467803 h 1472564"/>
                <a:gd name="connsiteX16" fmla="*/ 1623536 w 1648777"/>
                <a:gd name="connsiteY16" fmla="*/ 1390650 h 1472564"/>
                <a:gd name="connsiteX17" fmla="*/ 1623536 w 1648777"/>
                <a:gd name="connsiteY17" fmla="*/ 1236345 h 1472564"/>
                <a:gd name="connsiteX18" fmla="*/ 958691 w 1648777"/>
                <a:gd name="connsiteY18" fmla="*/ 83820 h 1472564"/>
                <a:gd name="connsiteX19" fmla="*/ 825341 w 1648777"/>
                <a:gd name="connsiteY19" fmla="*/ 6668 h 1472564"/>
                <a:gd name="connsiteX20" fmla="*/ 691039 w 1648777"/>
                <a:gd name="connsiteY20" fmla="*/ 83820 h 1472564"/>
                <a:gd name="connsiteX21" fmla="*/ 691039 w 1648777"/>
                <a:gd name="connsiteY21" fmla="*/ 83820 h 1472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48777" h="1472564">
                  <a:moveTo>
                    <a:pt x="1490186" y="1472565"/>
                  </a:moveTo>
                  <a:lnTo>
                    <a:pt x="159544" y="1472565"/>
                  </a:lnTo>
                  <a:cubicBezTo>
                    <a:pt x="101441" y="1472565"/>
                    <a:pt x="50006" y="1443038"/>
                    <a:pt x="21431" y="1392555"/>
                  </a:cubicBezTo>
                  <a:cubicBezTo>
                    <a:pt x="-7144" y="1342073"/>
                    <a:pt x="-7144" y="1283018"/>
                    <a:pt x="21431" y="1232535"/>
                  </a:cubicBezTo>
                  <a:lnTo>
                    <a:pt x="686276" y="80010"/>
                  </a:lnTo>
                  <a:cubicBezTo>
                    <a:pt x="714851" y="29528"/>
                    <a:pt x="767239" y="0"/>
                    <a:pt x="824389" y="0"/>
                  </a:cubicBezTo>
                  <a:cubicBezTo>
                    <a:pt x="824389" y="0"/>
                    <a:pt x="824389" y="0"/>
                    <a:pt x="824389" y="0"/>
                  </a:cubicBezTo>
                  <a:cubicBezTo>
                    <a:pt x="882491" y="0"/>
                    <a:pt x="933926" y="29528"/>
                    <a:pt x="962501" y="80010"/>
                  </a:cubicBezTo>
                  <a:lnTo>
                    <a:pt x="1627346" y="1232535"/>
                  </a:lnTo>
                  <a:cubicBezTo>
                    <a:pt x="1655921" y="1283018"/>
                    <a:pt x="1655921" y="1342073"/>
                    <a:pt x="1627346" y="1392555"/>
                  </a:cubicBezTo>
                  <a:cubicBezTo>
                    <a:pt x="1599724" y="1443038"/>
                    <a:pt x="1548289" y="1472565"/>
                    <a:pt x="1490186" y="1472565"/>
                  </a:cubicBezTo>
                  <a:close/>
                  <a:moveTo>
                    <a:pt x="691039" y="83820"/>
                  </a:moveTo>
                  <a:lnTo>
                    <a:pt x="26194" y="1236345"/>
                  </a:lnTo>
                  <a:cubicBezTo>
                    <a:pt x="-1429" y="1284923"/>
                    <a:pt x="-1429" y="1342073"/>
                    <a:pt x="26194" y="1390650"/>
                  </a:cubicBezTo>
                  <a:cubicBezTo>
                    <a:pt x="53816" y="1439228"/>
                    <a:pt x="104299" y="1467803"/>
                    <a:pt x="159544" y="1467803"/>
                  </a:cubicBezTo>
                  <a:lnTo>
                    <a:pt x="1490186" y="1467803"/>
                  </a:lnTo>
                  <a:cubicBezTo>
                    <a:pt x="1546384" y="1467803"/>
                    <a:pt x="1595914" y="1439228"/>
                    <a:pt x="1623536" y="1390650"/>
                  </a:cubicBezTo>
                  <a:cubicBezTo>
                    <a:pt x="1651159" y="1342073"/>
                    <a:pt x="1651159" y="1284923"/>
                    <a:pt x="1623536" y="1236345"/>
                  </a:cubicBezTo>
                  <a:lnTo>
                    <a:pt x="958691" y="83820"/>
                  </a:lnTo>
                  <a:cubicBezTo>
                    <a:pt x="931069" y="35243"/>
                    <a:pt x="880586" y="6668"/>
                    <a:pt x="825341" y="6668"/>
                  </a:cubicBezTo>
                  <a:cubicBezTo>
                    <a:pt x="769144" y="6668"/>
                    <a:pt x="719614" y="35243"/>
                    <a:pt x="691039" y="83820"/>
                  </a:cubicBezTo>
                  <a:lnTo>
                    <a:pt x="691039" y="83820"/>
                  </a:lnTo>
                  <a:close/>
                </a:path>
              </a:pathLst>
            </a:custGeom>
            <a:grpFill/>
            <a:ln w="9525" cap="flat">
              <a:noFill/>
              <a:prstDash val="solid"/>
              <a:miter/>
            </a:ln>
          </p:spPr>
          <p:txBody>
            <a:bodyPr rtlCol="0" anchor="ctr"/>
            <a:lstStyle/>
            <a:p>
              <a:endParaRPr lang="en-US" sz="1730"/>
            </a:p>
          </p:txBody>
        </p:sp>
      </p:grpSp>
    </p:spTree>
    <p:extLst>
      <p:ext uri="{BB962C8B-B14F-4D97-AF65-F5344CB8AC3E}">
        <p14:creationId xmlns:p14="http://schemas.microsoft.com/office/powerpoint/2010/main" val="574850776"/>
      </p:ext>
    </p:extLst>
  </p:cSld>
  <p:clrMapOvr>
    <a:masterClrMapping/>
  </p:clrMapOvr>
  <p:transition>
    <p:fade/>
  </p:transition>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29445A-A014-4223-90E2-3D3353E0CE83}"/>
              </a:ext>
            </a:extLst>
          </p:cNvPr>
          <p:cNvSpPr>
            <a:spLocks noGrp="1"/>
          </p:cNvSpPr>
          <p:nvPr>
            <p:ph type="title" hasCustomPrompt="1"/>
          </p:nvPr>
        </p:nvSpPr>
        <p:spPr/>
        <p:txBody>
          <a:bodyPr/>
          <a:lstStyle>
            <a:lvl1pPr>
              <a:defRPr/>
            </a:lvl1pPr>
          </a:lstStyle>
          <a:p>
            <a:r>
              <a:rPr lang="en-US"/>
              <a:t>Heading Segoe UI </a:t>
            </a:r>
            <a:r>
              <a:rPr lang="en-US" err="1"/>
              <a:t>Semibold</a:t>
            </a:r>
            <a:r>
              <a:rPr lang="en-US"/>
              <a:t> 32</a:t>
            </a:r>
          </a:p>
        </p:txBody>
      </p:sp>
      <p:sp>
        <p:nvSpPr>
          <p:cNvPr id="2" name="Footer Placeholder 1">
            <a:extLst>
              <a:ext uri="{FF2B5EF4-FFF2-40B4-BE49-F238E27FC236}">
                <a16:creationId xmlns:a16="http://schemas.microsoft.com/office/drawing/2014/main" id="{B852478B-55EF-4189-A468-2CD5FFD82747}"/>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3367667282"/>
      </p:ext>
    </p:extLst>
  </p:cSld>
  <p:clrMapOvr>
    <a:masterClrMapping/>
  </p:clrMapOvr>
  <p:transition>
    <p:fade/>
  </p:transition>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quare photo">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2270E26-89BA-4369-9EF4-1B9EBAA3D00B}"/>
              </a:ext>
            </a:extLst>
          </p:cNvPr>
          <p:cNvSpPr/>
          <p:nvPr userDrawn="1"/>
        </p:nvSpPr>
        <p:spPr bwMode="auto">
          <a:xfrm>
            <a:off x="5334000" y="0"/>
            <a:ext cx="6858000" cy="6858000"/>
          </a:xfrm>
          <a:prstGeom prst="rect">
            <a:avLst/>
          </a:prstGeom>
          <a:solidFill>
            <a:srgbClr val="D2D2D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9" name="MS logo gray - EMF" descr="Microsoft logo, gray text version">
            <a:extLst>
              <a:ext uri="{FF2B5EF4-FFF2-40B4-BE49-F238E27FC236}">
                <a16:creationId xmlns:a16="http://schemas.microsoft.com/office/drawing/2014/main" id="{D03FE64B-525F-4B73-8C45-B4BC3BAD6A2D}"/>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pic>
        <p:nvPicPr>
          <p:cNvPr id="10" name="Picture 9">
            <a:extLst>
              <a:ext uri="{FF2B5EF4-FFF2-40B4-BE49-F238E27FC236}">
                <a16:creationId xmlns:a16="http://schemas.microsoft.com/office/drawing/2014/main" id="{95964678-FE6C-4226-A11B-8D452DA7808C}"/>
              </a:ext>
            </a:extLst>
          </p:cNvPr>
          <p:cNvPicPr>
            <a:picLocks noChangeAspect="1"/>
          </p:cNvPicPr>
          <p:nvPr userDrawn="1"/>
        </p:nvPicPr>
        <p:blipFill>
          <a:blip r:embed="rId3"/>
          <a:stretch>
            <a:fillRect/>
          </a:stretch>
        </p:blipFill>
        <p:spPr>
          <a:xfrm>
            <a:off x="6250758" y="800100"/>
            <a:ext cx="5024485" cy="5257800"/>
          </a:xfrm>
          <a:prstGeom prst="rect">
            <a:avLst/>
          </a:prstGeom>
        </p:spPr>
      </p:pic>
    </p:spTree>
    <p:extLst>
      <p:ext uri="{BB962C8B-B14F-4D97-AF65-F5344CB8AC3E}">
        <p14:creationId xmlns:p14="http://schemas.microsoft.com/office/powerpoint/2010/main" val="30174309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userDrawn="1">
          <p15:clr>
            <a:srgbClr val="5ACBF0"/>
          </p15:clr>
        </p15:guide>
        <p15:guide id="3" pos="3355" userDrawn="1">
          <p15:clr>
            <a:srgbClr val="FBAE40"/>
          </p15:clr>
        </p15:guide>
        <p15:guide id="5" orient="horz" pos="2160" userDrawn="1">
          <p15:clr>
            <a:srgbClr val="FBAE40"/>
          </p15:clr>
        </p15:guide>
        <p15:guide id="6" orient="horz" pos="2229" userDrawn="1">
          <p15:clr>
            <a:srgbClr val="5ACBF0"/>
          </p15:clr>
        </p15:guide>
        <p15:guide id="7" pos="2996" userDrawn="1">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subheadin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4CBFC5-126D-4E5D-BA79-A65662FA3631}"/>
              </a:ext>
            </a:extLst>
          </p:cNvPr>
          <p:cNvSpPr>
            <a:spLocks noGrp="1"/>
          </p:cNvSpPr>
          <p:nvPr>
            <p:ph type="title"/>
          </p:nvPr>
        </p:nvSpPr>
        <p:spPr>
          <a:xfrm>
            <a:off x="418643" y="440494"/>
            <a:ext cx="11341268" cy="642840"/>
          </a:xfrm>
        </p:spPr>
        <p:txBody>
          <a:bodyPr/>
          <a:lstStyle/>
          <a:p>
            <a:r>
              <a:rPr lang="en-US"/>
              <a:t>Click to edit Master title style</a:t>
            </a:r>
          </a:p>
        </p:txBody>
      </p:sp>
      <p:sp>
        <p:nvSpPr>
          <p:cNvPr id="4" name="Text Placeholder 3">
            <a:extLst>
              <a:ext uri="{FF2B5EF4-FFF2-40B4-BE49-F238E27FC236}">
                <a16:creationId xmlns:a16="http://schemas.microsoft.com/office/drawing/2014/main" id="{DB521330-4B4A-4C5F-85CF-D5CBC2772D39}"/>
              </a:ext>
            </a:extLst>
          </p:cNvPr>
          <p:cNvSpPr>
            <a:spLocks noGrp="1"/>
          </p:cNvSpPr>
          <p:nvPr>
            <p:ph type="body" sz="quarter" idx="10" hasCustomPrompt="1"/>
          </p:nvPr>
        </p:nvSpPr>
        <p:spPr>
          <a:xfrm>
            <a:off x="432089" y="1083334"/>
            <a:ext cx="11341268" cy="400110"/>
          </a:xfrm>
        </p:spPr>
        <p:txBody>
          <a:bodyPr tIns="45720" rIns="0" bIns="45720"/>
          <a:lstStyle>
            <a:lvl1pPr>
              <a:defRPr sz="2000">
                <a:solidFill>
                  <a:schemeClr val="tx1"/>
                </a:solidFill>
              </a:defRPr>
            </a:lvl1pPr>
          </a:lstStyle>
          <a:p>
            <a:r>
              <a:rPr lang="en-US"/>
              <a:t>Subheading Segoe UI </a:t>
            </a:r>
            <a:r>
              <a:rPr lang="en-US" err="1"/>
              <a:t>Semibold</a:t>
            </a:r>
            <a:r>
              <a:rPr lang="en-US"/>
              <a:t> 20 </a:t>
            </a:r>
            <a:r>
              <a:rPr lang="en-US" err="1"/>
              <a:t>pt</a:t>
            </a:r>
            <a:endParaRPr lang="en-US"/>
          </a:p>
        </p:txBody>
      </p:sp>
      <p:sp>
        <p:nvSpPr>
          <p:cNvPr id="2" name="Footer Placeholder 1">
            <a:extLst>
              <a:ext uri="{FF2B5EF4-FFF2-40B4-BE49-F238E27FC236}">
                <a16:creationId xmlns:a16="http://schemas.microsoft.com/office/drawing/2014/main" id="{64899B17-8D01-4107-A0A6-0451351ABAED}"/>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2358058485"/>
      </p:ext>
    </p:extLst>
  </p:cSld>
  <p:clrMapOvr>
    <a:masterClrMapping/>
  </p:clrMapOvr>
  <p:transition>
    <p:fade/>
  </p:transition>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Text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48C836-D6EA-47AA-B133-C4C5DAB392CF}"/>
              </a:ext>
            </a:extLst>
          </p:cNvPr>
          <p:cNvSpPr>
            <a:spLocks noGrp="1"/>
          </p:cNvSpPr>
          <p:nvPr>
            <p:ph type="title"/>
          </p:nvPr>
        </p:nvSpPr>
        <p:spPr/>
        <p:txBody>
          <a:bodyPr/>
          <a:lstStyle/>
          <a:p>
            <a:r>
              <a:rPr lang="en-US"/>
              <a:t>Click to edit Master title style</a:t>
            </a:r>
            <a:endParaRPr lang="en-US" dirty="0"/>
          </a:p>
        </p:txBody>
      </p:sp>
      <p:sp>
        <p:nvSpPr>
          <p:cNvPr id="5" name="Content Placeholder 4">
            <a:extLst>
              <a:ext uri="{FF2B5EF4-FFF2-40B4-BE49-F238E27FC236}">
                <a16:creationId xmlns:a16="http://schemas.microsoft.com/office/drawing/2014/main" id="{CE9563B9-B8EE-4B13-A96C-8A3EA8059E0A}"/>
              </a:ext>
            </a:extLst>
          </p:cNvPr>
          <p:cNvSpPr>
            <a:spLocks noGrp="1"/>
          </p:cNvSpPr>
          <p:nvPr>
            <p:ph sz="quarter" idx="10"/>
          </p:nvPr>
        </p:nvSpPr>
        <p:spPr>
          <a:xfrm>
            <a:off x="419100" y="1456897"/>
            <a:ext cx="11340811" cy="2051844"/>
          </a:xfrm>
        </p:spPr>
        <p:txBody>
          <a:bodyPr/>
          <a:lstStyle>
            <a:lvl1pPr>
              <a:spcBef>
                <a:spcPts val="392"/>
              </a:spcBef>
              <a:spcAft>
                <a:spcPts val="588"/>
              </a:spcAft>
              <a:defRPr sz="2400"/>
            </a:lvl1pPr>
            <a:lvl2pPr>
              <a:spcBef>
                <a:spcPts val="392"/>
              </a:spcBef>
              <a:spcAft>
                <a:spcPts val="588"/>
              </a:spcAft>
              <a:defRPr/>
            </a:lvl2pPr>
            <a:lvl3pPr>
              <a:spcBef>
                <a:spcPts val="392"/>
              </a:spcBef>
              <a:spcAft>
                <a:spcPts val="588"/>
              </a:spcAft>
              <a:defRPr/>
            </a:lvl3pPr>
            <a:lvl4pPr>
              <a:spcBef>
                <a:spcPts val="392"/>
              </a:spcBef>
              <a:spcAft>
                <a:spcPts val="588"/>
              </a:spcAft>
              <a:defRPr/>
            </a:lvl4pPr>
            <a:lvl5pPr>
              <a:spcBef>
                <a:spcPts val="392"/>
              </a:spcBef>
              <a:spcAft>
                <a:spcPts val="588"/>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F415B60E-29D3-45EF-9FD0-D9924E0B78BB}"/>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1010915642"/>
      </p:ext>
    </p:extLst>
  </p:cSld>
  <p:clrMapOvr>
    <a:masterClrMapping/>
  </p:clrMapOvr>
  <p:transition>
    <p:fade/>
  </p:transition>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ext Layout with footnot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48C836-D6EA-47AA-B133-C4C5DAB392CF}"/>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CE9563B9-B8EE-4B13-A96C-8A3EA8059E0A}"/>
              </a:ext>
            </a:extLst>
          </p:cNvPr>
          <p:cNvSpPr>
            <a:spLocks noGrp="1"/>
          </p:cNvSpPr>
          <p:nvPr>
            <p:ph sz="quarter" idx="10"/>
          </p:nvPr>
        </p:nvSpPr>
        <p:spPr>
          <a:xfrm>
            <a:off x="419100" y="1456897"/>
            <a:ext cx="11340811" cy="2051844"/>
          </a:xfrm>
        </p:spPr>
        <p:txBody>
          <a:bodyPr/>
          <a:lstStyle>
            <a:lvl1pPr>
              <a:spcBef>
                <a:spcPts val="392"/>
              </a:spcBef>
              <a:spcAft>
                <a:spcPts val="588"/>
              </a:spcAft>
              <a:defRPr sz="2400"/>
            </a:lvl1pPr>
            <a:lvl2pPr>
              <a:spcBef>
                <a:spcPts val="392"/>
              </a:spcBef>
              <a:spcAft>
                <a:spcPts val="588"/>
              </a:spcAft>
              <a:defRPr/>
            </a:lvl2pPr>
            <a:lvl3pPr>
              <a:spcBef>
                <a:spcPts val="392"/>
              </a:spcBef>
              <a:spcAft>
                <a:spcPts val="588"/>
              </a:spcAft>
              <a:defRPr/>
            </a:lvl3pPr>
            <a:lvl4pPr>
              <a:spcBef>
                <a:spcPts val="392"/>
              </a:spcBef>
              <a:spcAft>
                <a:spcPts val="588"/>
              </a:spcAft>
              <a:defRPr/>
            </a:lvl4pPr>
            <a:lvl5pPr>
              <a:spcBef>
                <a:spcPts val="392"/>
              </a:spcBef>
              <a:spcAft>
                <a:spcPts val="588"/>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a:extLst>
              <a:ext uri="{FF2B5EF4-FFF2-40B4-BE49-F238E27FC236}">
                <a16:creationId xmlns:a16="http://schemas.microsoft.com/office/drawing/2014/main" id="{F5777EA2-9454-422E-AEC3-45CEC596AEB8}"/>
              </a:ext>
            </a:extLst>
          </p:cNvPr>
          <p:cNvSpPr/>
          <p:nvPr/>
        </p:nvSpPr>
        <p:spPr bwMode="auto">
          <a:xfrm>
            <a:off x="0" y="5670550"/>
            <a:ext cx="12192000" cy="746955"/>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6" name="Text Placeholder 5">
            <a:extLst>
              <a:ext uri="{FF2B5EF4-FFF2-40B4-BE49-F238E27FC236}">
                <a16:creationId xmlns:a16="http://schemas.microsoft.com/office/drawing/2014/main" id="{764357BA-0098-4BE6-A38B-76E4D9E64E6E}"/>
              </a:ext>
            </a:extLst>
          </p:cNvPr>
          <p:cNvSpPr>
            <a:spLocks noGrp="1"/>
          </p:cNvSpPr>
          <p:nvPr>
            <p:ph type="body" sz="quarter" idx="11"/>
          </p:nvPr>
        </p:nvSpPr>
        <p:spPr>
          <a:xfrm>
            <a:off x="418643" y="5797806"/>
            <a:ext cx="11341268" cy="492443"/>
          </a:xfrm>
        </p:spPr>
        <p:txBody>
          <a:bodyPr anchor="ctr"/>
          <a:lstStyle>
            <a:lvl1pPr>
              <a:defRPr sz="2000"/>
            </a:lvl1pPr>
          </a:lstStyle>
          <a:p>
            <a:pPr lvl="0"/>
            <a:r>
              <a:rPr lang="en-US"/>
              <a:t>Click to edit Master text styles</a:t>
            </a:r>
          </a:p>
        </p:txBody>
      </p:sp>
      <p:sp>
        <p:nvSpPr>
          <p:cNvPr id="4" name="Footer Placeholder 1">
            <a:extLst>
              <a:ext uri="{FF2B5EF4-FFF2-40B4-BE49-F238E27FC236}">
                <a16:creationId xmlns:a16="http://schemas.microsoft.com/office/drawing/2014/main" id="{BBE90075-187C-4F60-81BA-E239B43D9044}"/>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1021842938"/>
      </p:ext>
    </p:extLst>
  </p:cSld>
  <p:clrMapOvr>
    <a:masterClrMapping/>
  </p:clrMapOvr>
  <p:transition>
    <p:fade/>
  </p:transition>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xt Layout_two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48C836-D6EA-47AA-B133-C4C5DAB392CF}"/>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CE9563B9-B8EE-4B13-A96C-8A3EA8059E0A}"/>
              </a:ext>
            </a:extLst>
          </p:cNvPr>
          <p:cNvSpPr>
            <a:spLocks noGrp="1"/>
          </p:cNvSpPr>
          <p:nvPr>
            <p:ph sz="quarter" idx="10"/>
          </p:nvPr>
        </p:nvSpPr>
        <p:spPr>
          <a:xfrm>
            <a:off x="441468" y="1456896"/>
            <a:ext cx="5543785" cy="3762803"/>
          </a:xfrm>
          <a:solidFill>
            <a:schemeClr val="bg1">
              <a:lumMod val="95000"/>
            </a:schemeClr>
          </a:solidFill>
        </p:spPr>
        <p:txBody>
          <a:bodyPr lIns="137160">
            <a:noAutofit/>
          </a:bodyPr>
          <a:lstStyle>
            <a:lvl1pPr>
              <a:spcBef>
                <a:spcPts val="392"/>
              </a:spcBef>
              <a:spcAft>
                <a:spcPts val="588"/>
              </a:spcAft>
              <a:defRPr sz="2400"/>
            </a:lvl1pPr>
            <a:lvl2pPr>
              <a:spcBef>
                <a:spcPts val="392"/>
              </a:spcBef>
              <a:spcAft>
                <a:spcPts val="588"/>
              </a:spcAft>
              <a:defRPr/>
            </a:lvl2pPr>
            <a:lvl3pPr>
              <a:spcBef>
                <a:spcPts val="392"/>
              </a:spcBef>
              <a:spcAft>
                <a:spcPts val="588"/>
              </a:spcAft>
              <a:defRPr/>
            </a:lvl3pPr>
            <a:lvl4pPr>
              <a:spcBef>
                <a:spcPts val="392"/>
              </a:spcBef>
              <a:spcAft>
                <a:spcPts val="588"/>
              </a:spcAft>
              <a:defRPr/>
            </a:lvl4pPr>
            <a:lvl5pPr>
              <a:spcBef>
                <a:spcPts val="392"/>
              </a:spcBef>
              <a:spcAft>
                <a:spcPts val="588"/>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a:extLst>
              <a:ext uri="{FF2B5EF4-FFF2-40B4-BE49-F238E27FC236}">
                <a16:creationId xmlns:a16="http://schemas.microsoft.com/office/drawing/2014/main" id="{1884D379-CA81-40D3-9E78-E89E7861D50F}"/>
              </a:ext>
            </a:extLst>
          </p:cNvPr>
          <p:cNvSpPr>
            <a:spLocks noGrp="1"/>
          </p:cNvSpPr>
          <p:nvPr>
            <p:ph sz="quarter" idx="11"/>
          </p:nvPr>
        </p:nvSpPr>
        <p:spPr>
          <a:xfrm>
            <a:off x="6229350" y="1456896"/>
            <a:ext cx="5543550" cy="3762803"/>
          </a:xfrm>
          <a:solidFill>
            <a:schemeClr val="bg1">
              <a:lumMod val="95000"/>
            </a:schemeClr>
          </a:solidFill>
        </p:spPr>
        <p:txBody>
          <a:bodyPr lIns="137160">
            <a:noAutofit/>
          </a:bodyPr>
          <a:lstStyle>
            <a:lvl1pPr>
              <a:spcBef>
                <a:spcPts val="392"/>
              </a:spcBef>
              <a:spcAft>
                <a:spcPts val="588"/>
              </a:spcAft>
              <a:defRPr sz="2400"/>
            </a:lvl1pPr>
            <a:lvl2pPr>
              <a:spcBef>
                <a:spcPts val="392"/>
              </a:spcBef>
              <a:spcAft>
                <a:spcPts val="588"/>
              </a:spcAft>
              <a:defRPr/>
            </a:lvl2pPr>
            <a:lvl3pPr>
              <a:spcBef>
                <a:spcPts val="392"/>
              </a:spcBef>
              <a:spcAft>
                <a:spcPts val="588"/>
              </a:spcAft>
              <a:defRPr/>
            </a:lvl3pPr>
            <a:lvl4pPr>
              <a:spcBef>
                <a:spcPts val="392"/>
              </a:spcBef>
              <a:spcAft>
                <a:spcPts val="588"/>
              </a:spcAft>
              <a:defRPr/>
            </a:lvl4pPr>
            <a:lvl5pPr>
              <a:spcBef>
                <a:spcPts val="392"/>
              </a:spcBef>
              <a:spcAft>
                <a:spcPts val="588"/>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1EECB910-8937-4CC4-AEC5-2DD554C2D636}"/>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2275033492"/>
      </p:ext>
    </p:extLst>
  </p:cSld>
  <p:clrMapOvr>
    <a:masterClrMapping/>
  </p:clrMapOvr>
  <p:transition>
    <p:fade/>
  </p:transition>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ulleted Text Layout_two columns_half tex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48C836-D6EA-47AA-B133-C4C5DAB392CF}"/>
              </a:ext>
            </a:extLst>
          </p:cNvPr>
          <p:cNvSpPr>
            <a:spLocks noGrp="1"/>
          </p:cNvSpPr>
          <p:nvPr>
            <p:ph type="title"/>
          </p:nvPr>
        </p:nvSpPr>
        <p:spPr>
          <a:xfrm>
            <a:off x="418643" y="440494"/>
            <a:ext cx="11341268" cy="680196"/>
          </a:xfrm>
        </p:spPr>
        <p:txBody>
          <a:bodyPr/>
          <a:lstStyle/>
          <a:p>
            <a:r>
              <a:rPr lang="en-US"/>
              <a:t>Click to edit Master title style</a:t>
            </a:r>
            <a:endParaRPr lang="en-US" dirty="0"/>
          </a:p>
        </p:txBody>
      </p:sp>
      <p:sp>
        <p:nvSpPr>
          <p:cNvPr id="5" name="Content Placeholder 4">
            <a:extLst>
              <a:ext uri="{FF2B5EF4-FFF2-40B4-BE49-F238E27FC236}">
                <a16:creationId xmlns:a16="http://schemas.microsoft.com/office/drawing/2014/main" id="{CE9563B9-B8EE-4B13-A96C-8A3EA8059E0A}"/>
              </a:ext>
            </a:extLst>
          </p:cNvPr>
          <p:cNvSpPr>
            <a:spLocks noGrp="1"/>
          </p:cNvSpPr>
          <p:nvPr>
            <p:ph sz="quarter" idx="10"/>
          </p:nvPr>
        </p:nvSpPr>
        <p:spPr>
          <a:xfrm>
            <a:off x="418643" y="1456897"/>
            <a:ext cx="5394960" cy="2487861"/>
          </a:xfrm>
        </p:spPr>
        <p:txBody>
          <a:bodyPr/>
          <a:lstStyle>
            <a:lvl1pPr>
              <a:spcBef>
                <a:spcPts val="392"/>
              </a:spcBef>
              <a:spcAft>
                <a:spcPts val="588"/>
              </a:spcAft>
              <a:defRPr sz="2400"/>
            </a:lvl1pPr>
            <a:lvl2pPr marL="336145" indent="-224097">
              <a:spcBef>
                <a:spcPts val="392"/>
              </a:spcBef>
              <a:spcAft>
                <a:spcPts val="588"/>
              </a:spcAft>
              <a:buFont typeface="Arial" panose="020B0604020202020204" pitchFamily="34" charset="0"/>
              <a:buChar char="•"/>
              <a:defRPr>
                <a:solidFill>
                  <a:schemeClr val="tx1"/>
                </a:solidFill>
                <a:latin typeface="+mn-lt"/>
              </a:defRPr>
            </a:lvl2pPr>
            <a:lvl3pPr marL="280121" indent="-280121">
              <a:spcBef>
                <a:spcPts val="392"/>
              </a:spcBef>
              <a:spcAft>
                <a:spcPts val="588"/>
              </a:spcAft>
              <a:buFont typeface="Arial" panose="020B0604020202020204" pitchFamily="34" charset="0"/>
              <a:buChar char="•"/>
              <a:defRPr>
                <a:solidFill>
                  <a:schemeClr val="tx1"/>
                </a:solidFill>
                <a:latin typeface="+mn-lt"/>
              </a:defRPr>
            </a:lvl3pPr>
            <a:lvl4pPr marL="672290" indent="-280121">
              <a:spcBef>
                <a:spcPts val="392"/>
              </a:spcBef>
              <a:spcAft>
                <a:spcPts val="588"/>
              </a:spcAft>
              <a:buSzPct val="100000"/>
              <a:buFont typeface="Arial" panose="020B0604020202020204" pitchFamily="34" charset="0"/>
              <a:buChar char="‒"/>
              <a:defRPr>
                <a:solidFill>
                  <a:schemeClr val="tx1"/>
                </a:solidFill>
                <a:latin typeface="+mn-lt"/>
              </a:defRPr>
            </a:lvl4pPr>
            <a:lvl5pPr marL="168072" indent="-168072">
              <a:spcBef>
                <a:spcPts val="392"/>
              </a:spcBef>
              <a:spcAft>
                <a:spcPts val="588"/>
              </a:spcAft>
              <a:buFont typeface="Arial" panose="020B0604020202020204" pitchFamily="34" charset="0"/>
              <a:buChar char="•"/>
              <a:defRPr>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a:extLst>
              <a:ext uri="{FF2B5EF4-FFF2-40B4-BE49-F238E27FC236}">
                <a16:creationId xmlns:a16="http://schemas.microsoft.com/office/drawing/2014/main" id="{59500235-F506-479A-8FC5-E0FA2D9B07C5}"/>
              </a:ext>
              <a:ext uri="{C183D7F6-B498-43B3-948B-1728B52AA6E4}">
                <adec:decorative xmlns:adec="http://schemas.microsoft.com/office/drawing/2017/decorative" val="1"/>
              </a:ext>
            </a:extLst>
          </p:cNvPr>
          <p:cNvCxnSpPr>
            <a:cxnSpLocks/>
          </p:cNvCxnSpPr>
          <p:nvPr/>
        </p:nvCxnSpPr>
        <p:spPr>
          <a:xfrm>
            <a:off x="6089277" y="1611250"/>
            <a:ext cx="0" cy="225458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7" name="Content Placeholder 4">
            <a:extLst>
              <a:ext uri="{FF2B5EF4-FFF2-40B4-BE49-F238E27FC236}">
                <a16:creationId xmlns:a16="http://schemas.microsoft.com/office/drawing/2014/main" id="{D17555C6-D911-440E-98E2-C7A43ED55E60}"/>
              </a:ext>
            </a:extLst>
          </p:cNvPr>
          <p:cNvSpPr>
            <a:spLocks noGrp="1"/>
          </p:cNvSpPr>
          <p:nvPr>
            <p:ph sz="quarter" idx="12"/>
          </p:nvPr>
        </p:nvSpPr>
        <p:spPr>
          <a:xfrm>
            <a:off x="6364951" y="1456897"/>
            <a:ext cx="5394960" cy="2487861"/>
          </a:xfrm>
        </p:spPr>
        <p:txBody>
          <a:bodyPr/>
          <a:lstStyle>
            <a:lvl1pPr>
              <a:spcBef>
                <a:spcPts val="392"/>
              </a:spcBef>
              <a:spcAft>
                <a:spcPts val="588"/>
              </a:spcAft>
              <a:defRPr sz="2400"/>
            </a:lvl1pPr>
            <a:lvl2pPr marL="336145" indent="-224097">
              <a:spcBef>
                <a:spcPts val="392"/>
              </a:spcBef>
              <a:spcAft>
                <a:spcPts val="588"/>
              </a:spcAft>
              <a:buFont typeface="Arial" panose="020B0604020202020204" pitchFamily="34" charset="0"/>
              <a:buChar char="•"/>
              <a:defRPr>
                <a:solidFill>
                  <a:schemeClr val="tx1"/>
                </a:solidFill>
                <a:latin typeface="+mn-lt"/>
              </a:defRPr>
            </a:lvl2pPr>
            <a:lvl3pPr marL="280121" indent="-280121">
              <a:spcBef>
                <a:spcPts val="392"/>
              </a:spcBef>
              <a:spcAft>
                <a:spcPts val="588"/>
              </a:spcAft>
              <a:buFont typeface="Arial" panose="020B0604020202020204" pitchFamily="34" charset="0"/>
              <a:buChar char="•"/>
              <a:defRPr>
                <a:solidFill>
                  <a:schemeClr val="tx1"/>
                </a:solidFill>
                <a:latin typeface="+mn-lt"/>
              </a:defRPr>
            </a:lvl3pPr>
            <a:lvl4pPr marL="672290" indent="-280121">
              <a:spcBef>
                <a:spcPts val="392"/>
              </a:spcBef>
              <a:spcAft>
                <a:spcPts val="588"/>
              </a:spcAft>
              <a:buSzPct val="100000"/>
              <a:buFont typeface="Arial" panose="020B0604020202020204" pitchFamily="34" charset="0"/>
              <a:buChar char="‒"/>
              <a:defRPr>
                <a:solidFill>
                  <a:schemeClr val="tx1"/>
                </a:solidFill>
                <a:latin typeface="+mn-lt"/>
              </a:defRPr>
            </a:lvl4pPr>
            <a:lvl5pPr marL="168072" indent="-168072">
              <a:spcBef>
                <a:spcPts val="392"/>
              </a:spcBef>
              <a:spcAft>
                <a:spcPts val="588"/>
              </a:spcAft>
              <a:buFont typeface="Arial" panose="020B0604020202020204" pitchFamily="34" charset="0"/>
              <a:buChar char="•"/>
              <a:defRPr>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7516BD94-AE1C-455F-8D7D-7082BB27F029}"/>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2466867420"/>
      </p:ext>
    </p:extLst>
  </p:cSld>
  <p:clrMapOvr>
    <a:masterClrMapping/>
  </p:clrMapOvr>
  <p:transition>
    <p:fade/>
  </p:transition>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Bulleted Text Layout_two columns_full tex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48C836-D6EA-47AA-B133-C4C5DAB392CF}"/>
              </a:ext>
            </a:extLst>
          </p:cNvPr>
          <p:cNvSpPr>
            <a:spLocks noGrp="1"/>
          </p:cNvSpPr>
          <p:nvPr>
            <p:ph type="title"/>
          </p:nvPr>
        </p:nvSpPr>
        <p:spPr>
          <a:xfrm>
            <a:off x="418643" y="440494"/>
            <a:ext cx="11341268" cy="680196"/>
          </a:xfrm>
        </p:spPr>
        <p:txBody>
          <a:bodyPr/>
          <a:lstStyle/>
          <a:p>
            <a:r>
              <a:rPr lang="en-US"/>
              <a:t>Click to edit Master title style</a:t>
            </a:r>
            <a:endParaRPr lang="en-US" dirty="0"/>
          </a:p>
        </p:txBody>
      </p:sp>
      <p:sp>
        <p:nvSpPr>
          <p:cNvPr id="5" name="Content Placeholder 4">
            <a:extLst>
              <a:ext uri="{FF2B5EF4-FFF2-40B4-BE49-F238E27FC236}">
                <a16:creationId xmlns:a16="http://schemas.microsoft.com/office/drawing/2014/main" id="{CE9563B9-B8EE-4B13-A96C-8A3EA8059E0A}"/>
              </a:ext>
            </a:extLst>
          </p:cNvPr>
          <p:cNvSpPr>
            <a:spLocks noGrp="1"/>
          </p:cNvSpPr>
          <p:nvPr>
            <p:ph sz="quarter" idx="10"/>
          </p:nvPr>
        </p:nvSpPr>
        <p:spPr>
          <a:xfrm>
            <a:off x="418642" y="1456897"/>
            <a:ext cx="5394960" cy="4734629"/>
          </a:xfrm>
        </p:spPr>
        <p:txBody>
          <a:bodyPr/>
          <a:lstStyle>
            <a:lvl1pPr>
              <a:spcBef>
                <a:spcPts val="392"/>
              </a:spcBef>
              <a:spcAft>
                <a:spcPts val="588"/>
              </a:spcAft>
              <a:defRPr sz="2400"/>
            </a:lvl1pPr>
            <a:lvl2pPr marL="336145" indent="-224097">
              <a:spcBef>
                <a:spcPts val="392"/>
              </a:spcBef>
              <a:spcAft>
                <a:spcPts val="588"/>
              </a:spcAft>
              <a:buFont typeface="Arial" panose="020B0604020202020204" pitchFamily="34" charset="0"/>
              <a:buChar char="•"/>
              <a:defRPr>
                <a:solidFill>
                  <a:schemeClr val="tx1"/>
                </a:solidFill>
                <a:latin typeface="+mn-lt"/>
              </a:defRPr>
            </a:lvl2pPr>
            <a:lvl3pPr marL="280121" indent="-280121">
              <a:spcBef>
                <a:spcPts val="392"/>
              </a:spcBef>
              <a:spcAft>
                <a:spcPts val="588"/>
              </a:spcAft>
              <a:buFont typeface="Arial" panose="020B0604020202020204" pitchFamily="34" charset="0"/>
              <a:buChar char="•"/>
              <a:defRPr>
                <a:solidFill>
                  <a:schemeClr val="tx1"/>
                </a:solidFill>
                <a:latin typeface="+mn-lt"/>
              </a:defRPr>
            </a:lvl3pPr>
            <a:lvl4pPr marL="672290" indent="-280121">
              <a:spcBef>
                <a:spcPts val="392"/>
              </a:spcBef>
              <a:spcAft>
                <a:spcPts val="588"/>
              </a:spcAft>
              <a:buSzPct val="100000"/>
              <a:buFont typeface="Arial" panose="020B0604020202020204" pitchFamily="34" charset="0"/>
              <a:buChar char="‒"/>
              <a:defRPr>
                <a:solidFill>
                  <a:schemeClr val="tx1"/>
                </a:solidFill>
                <a:latin typeface="+mn-lt"/>
              </a:defRPr>
            </a:lvl4pPr>
            <a:lvl5pPr marL="168072" indent="-168072">
              <a:spcBef>
                <a:spcPts val="392"/>
              </a:spcBef>
              <a:spcAft>
                <a:spcPts val="588"/>
              </a:spcAft>
              <a:buFont typeface="Arial" panose="020B0604020202020204" pitchFamily="34" charset="0"/>
              <a:buChar char="•"/>
              <a:defRPr>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a:extLst>
              <a:ext uri="{FF2B5EF4-FFF2-40B4-BE49-F238E27FC236}">
                <a16:creationId xmlns:a16="http://schemas.microsoft.com/office/drawing/2014/main" id="{59500235-F506-479A-8FC5-E0FA2D9B07C5}"/>
              </a:ext>
              <a:ext uri="{C183D7F6-B498-43B3-948B-1728B52AA6E4}">
                <adec:decorative xmlns:adec="http://schemas.microsoft.com/office/drawing/2017/decorative" val="1"/>
              </a:ext>
            </a:extLst>
          </p:cNvPr>
          <p:cNvCxnSpPr>
            <a:cxnSpLocks/>
          </p:cNvCxnSpPr>
          <p:nvPr/>
        </p:nvCxnSpPr>
        <p:spPr>
          <a:xfrm>
            <a:off x="6089276" y="1611250"/>
            <a:ext cx="0" cy="4563213"/>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7" name="Content Placeholder 4">
            <a:extLst>
              <a:ext uri="{FF2B5EF4-FFF2-40B4-BE49-F238E27FC236}">
                <a16:creationId xmlns:a16="http://schemas.microsoft.com/office/drawing/2014/main" id="{D17555C6-D911-440E-98E2-C7A43ED55E60}"/>
              </a:ext>
            </a:extLst>
          </p:cNvPr>
          <p:cNvSpPr>
            <a:spLocks noGrp="1"/>
          </p:cNvSpPr>
          <p:nvPr>
            <p:ph sz="quarter" idx="12"/>
          </p:nvPr>
        </p:nvSpPr>
        <p:spPr>
          <a:xfrm>
            <a:off x="6364951" y="1456897"/>
            <a:ext cx="5394960" cy="4734629"/>
          </a:xfrm>
        </p:spPr>
        <p:txBody>
          <a:bodyPr/>
          <a:lstStyle>
            <a:lvl1pPr>
              <a:spcBef>
                <a:spcPts val="392"/>
              </a:spcBef>
              <a:spcAft>
                <a:spcPts val="588"/>
              </a:spcAft>
              <a:defRPr sz="2400"/>
            </a:lvl1pPr>
            <a:lvl2pPr marL="336145" indent="-224097">
              <a:spcBef>
                <a:spcPts val="392"/>
              </a:spcBef>
              <a:spcAft>
                <a:spcPts val="588"/>
              </a:spcAft>
              <a:buFont typeface="Arial" panose="020B0604020202020204" pitchFamily="34" charset="0"/>
              <a:buChar char="•"/>
              <a:defRPr>
                <a:solidFill>
                  <a:schemeClr val="tx1"/>
                </a:solidFill>
                <a:latin typeface="+mn-lt"/>
              </a:defRPr>
            </a:lvl2pPr>
            <a:lvl3pPr marL="280121" indent="-280121">
              <a:spcBef>
                <a:spcPts val="392"/>
              </a:spcBef>
              <a:spcAft>
                <a:spcPts val="588"/>
              </a:spcAft>
              <a:buFont typeface="Arial" panose="020B0604020202020204" pitchFamily="34" charset="0"/>
              <a:buChar char="•"/>
              <a:defRPr>
                <a:solidFill>
                  <a:schemeClr val="tx1"/>
                </a:solidFill>
                <a:latin typeface="+mn-lt"/>
              </a:defRPr>
            </a:lvl3pPr>
            <a:lvl4pPr marL="672290" indent="-280121">
              <a:spcBef>
                <a:spcPts val="392"/>
              </a:spcBef>
              <a:spcAft>
                <a:spcPts val="588"/>
              </a:spcAft>
              <a:buSzPct val="100000"/>
              <a:buFont typeface="Arial" panose="020B0604020202020204" pitchFamily="34" charset="0"/>
              <a:buChar char="‒"/>
              <a:defRPr>
                <a:solidFill>
                  <a:schemeClr val="tx1"/>
                </a:solidFill>
                <a:latin typeface="+mn-lt"/>
              </a:defRPr>
            </a:lvl4pPr>
            <a:lvl5pPr marL="168072" indent="-168072">
              <a:spcBef>
                <a:spcPts val="392"/>
              </a:spcBef>
              <a:spcAft>
                <a:spcPts val="588"/>
              </a:spcAft>
              <a:buFont typeface="Arial" panose="020B0604020202020204" pitchFamily="34" charset="0"/>
              <a:buChar char="•"/>
              <a:defRPr>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87A06669-B2CF-43F2-99B5-001A005A3AA1}"/>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3650262167"/>
      </p:ext>
    </p:extLst>
  </p:cSld>
  <p:clrMapOvr>
    <a:masterClrMapping/>
  </p:clrMapOvr>
  <p:transition>
    <p:fade/>
  </p:transition>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Bulleted Text Layout_two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48C836-D6EA-47AA-B133-C4C5DAB392CF}"/>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CE9563B9-B8EE-4B13-A96C-8A3EA8059E0A}"/>
              </a:ext>
            </a:extLst>
          </p:cNvPr>
          <p:cNvSpPr>
            <a:spLocks noGrp="1"/>
          </p:cNvSpPr>
          <p:nvPr>
            <p:ph sz="quarter" idx="10"/>
          </p:nvPr>
        </p:nvSpPr>
        <p:spPr>
          <a:xfrm>
            <a:off x="441468" y="1456896"/>
            <a:ext cx="5543785" cy="4194604"/>
          </a:xfrm>
          <a:solidFill>
            <a:schemeClr val="bg1">
              <a:lumMod val="95000"/>
            </a:schemeClr>
          </a:solidFill>
        </p:spPr>
        <p:txBody>
          <a:bodyPr lIns="137160" rIns="137160"/>
          <a:lstStyle>
            <a:lvl1pPr>
              <a:spcBef>
                <a:spcPts val="392"/>
              </a:spcBef>
              <a:spcAft>
                <a:spcPts val="588"/>
              </a:spcAft>
              <a:defRPr sz="2400"/>
            </a:lvl1pPr>
            <a:lvl2pPr marL="336145" indent="-224097">
              <a:spcBef>
                <a:spcPts val="392"/>
              </a:spcBef>
              <a:spcAft>
                <a:spcPts val="588"/>
              </a:spcAft>
              <a:buFont typeface="Arial" panose="020B0604020202020204" pitchFamily="34" charset="0"/>
              <a:buChar char="•"/>
              <a:defRPr>
                <a:solidFill>
                  <a:schemeClr val="tx1"/>
                </a:solidFill>
                <a:latin typeface="+mn-lt"/>
              </a:defRPr>
            </a:lvl2pPr>
            <a:lvl3pPr marL="280121" indent="-280121">
              <a:spcBef>
                <a:spcPts val="392"/>
              </a:spcBef>
              <a:spcAft>
                <a:spcPts val="588"/>
              </a:spcAft>
              <a:buFont typeface="Arial" panose="020B0604020202020204" pitchFamily="34" charset="0"/>
              <a:buChar char="•"/>
              <a:defRPr>
                <a:solidFill>
                  <a:schemeClr val="tx1"/>
                </a:solidFill>
                <a:latin typeface="+mn-lt"/>
              </a:defRPr>
            </a:lvl3pPr>
            <a:lvl4pPr marL="672290" indent="-280121">
              <a:spcBef>
                <a:spcPts val="392"/>
              </a:spcBef>
              <a:spcAft>
                <a:spcPts val="588"/>
              </a:spcAft>
              <a:buSzPct val="100000"/>
              <a:buFont typeface="Arial" panose="020B0604020202020204" pitchFamily="34" charset="0"/>
              <a:buChar char="‒"/>
              <a:defRPr>
                <a:solidFill>
                  <a:schemeClr val="tx1"/>
                </a:solidFill>
                <a:latin typeface="+mn-lt"/>
              </a:defRPr>
            </a:lvl4pPr>
            <a:lvl5pPr marL="168072" indent="-168072">
              <a:spcBef>
                <a:spcPts val="392"/>
              </a:spcBef>
              <a:spcAft>
                <a:spcPts val="588"/>
              </a:spcAft>
              <a:buFont typeface="Arial" panose="020B0604020202020204" pitchFamily="34" charset="0"/>
              <a:buChar char="•"/>
              <a:defRPr>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4">
            <a:extLst>
              <a:ext uri="{FF2B5EF4-FFF2-40B4-BE49-F238E27FC236}">
                <a16:creationId xmlns:a16="http://schemas.microsoft.com/office/drawing/2014/main" id="{D17555C6-D911-440E-98E2-C7A43ED55E60}"/>
              </a:ext>
            </a:extLst>
          </p:cNvPr>
          <p:cNvSpPr>
            <a:spLocks noGrp="1"/>
          </p:cNvSpPr>
          <p:nvPr>
            <p:ph sz="quarter" idx="12"/>
          </p:nvPr>
        </p:nvSpPr>
        <p:spPr>
          <a:xfrm>
            <a:off x="6229350" y="1456896"/>
            <a:ext cx="5531577" cy="4194604"/>
          </a:xfrm>
          <a:solidFill>
            <a:schemeClr val="bg1">
              <a:lumMod val="95000"/>
            </a:schemeClr>
          </a:solidFill>
        </p:spPr>
        <p:txBody>
          <a:bodyPr lIns="137160" rIns="137160"/>
          <a:lstStyle>
            <a:lvl1pPr>
              <a:spcBef>
                <a:spcPts val="392"/>
              </a:spcBef>
              <a:spcAft>
                <a:spcPts val="588"/>
              </a:spcAft>
              <a:defRPr sz="2400"/>
            </a:lvl1pPr>
            <a:lvl2pPr marL="336145" indent="-224097">
              <a:spcBef>
                <a:spcPts val="392"/>
              </a:spcBef>
              <a:spcAft>
                <a:spcPts val="588"/>
              </a:spcAft>
              <a:buFont typeface="Arial" panose="020B0604020202020204" pitchFamily="34" charset="0"/>
              <a:buChar char="•"/>
              <a:defRPr>
                <a:solidFill>
                  <a:schemeClr val="tx1"/>
                </a:solidFill>
                <a:latin typeface="+mn-lt"/>
              </a:defRPr>
            </a:lvl2pPr>
            <a:lvl3pPr marL="280121" indent="-280121">
              <a:spcBef>
                <a:spcPts val="392"/>
              </a:spcBef>
              <a:spcAft>
                <a:spcPts val="588"/>
              </a:spcAft>
              <a:buFont typeface="Arial" panose="020B0604020202020204" pitchFamily="34" charset="0"/>
              <a:buChar char="•"/>
              <a:defRPr>
                <a:solidFill>
                  <a:schemeClr val="tx1"/>
                </a:solidFill>
                <a:latin typeface="+mn-lt"/>
              </a:defRPr>
            </a:lvl3pPr>
            <a:lvl4pPr marL="672290" indent="-280121">
              <a:spcBef>
                <a:spcPts val="392"/>
              </a:spcBef>
              <a:spcAft>
                <a:spcPts val="588"/>
              </a:spcAft>
              <a:buSzPct val="100000"/>
              <a:buFont typeface="Arial" panose="020B0604020202020204" pitchFamily="34" charset="0"/>
              <a:buChar char="‒"/>
              <a:defRPr>
                <a:solidFill>
                  <a:schemeClr val="tx1"/>
                </a:solidFill>
                <a:latin typeface="+mn-lt"/>
              </a:defRPr>
            </a:lvl4pPr>
            <a:lvl5pPr marL="168072" indent="-168072">
              <a:spcBef>
                <a:spcPts val="392"/>
              </a:spcBef>
              <a:spcAft>
                <a:spcPts val="588"/>
              </a:spcAft>
              <a:buFont typeface="Arial" panose="020B0604020202020204" pitchFamily="34" charset="0"/>
              <a:buChar char="•"/>
              <a:defRPr>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Footer Placeholder 1">
            <a:extLst>
              <a:ext uri="{FF2B5EF4-FFF2-40B4-BE49-F238E27FC236}">
                <a16:creationId xmlns:a16="http://schemas.microsoft.com/office/drawing/2014/main" id="{FD7644AB-9D01-4585-9388-8EB76A4E16D3}"/>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84042545"/>
      </p:ext>
    </p:extLst>
  </p:cSld>
  <p:clrMapOvr>
    <a:masterClrMapping/>
  </p:clrMapOvr>
  <p:transition>
    <p:fade/>
  </p:transition>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Agenda 3 row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728F4B-C908-4F6F-A8F2-43C3195A2FCA}"/>
              </a:ext>
            </a:extLst>
          </p:cNvPr>
          <p:cNvSpPr/>
          <p:nvPr/>
        </p:nvSpPr>
        <p:spPr bwMode="auto">
          <a:xfrm>
            <a:off x="0" y="0"/>
            <a:ext cx="2743200" cy="6858000"/>
          </a:xfrm>
          <a:prstGeom prst="rect">
            <a:avLst/>
          </a:prstGeom>
          <a:solidFill>
            <a:srgbClr val="243A5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a:xfrm>
            <a:off x="418643" y="3088902"/>
            <a:ext cx="1959432" cy="680196"/>
          </a:xfrm>
        </p:spPr>
        <p:txBody>
          <a:bodyPr anchor="ctr"/>
          <a:lstStyle>
            <a:lvl1pPr>
              <a:defRPr>
                <a:solidFill>
                  <a:schemeClr val="bg1"/>
                </a:solidFill>
              </a:defRPr>
            </a:lvl1pPr>
          </a:lstStyle>
          <a:p>
            <a:r>
              <a:rPr lang="en-US" dirty="0"/>
              <a:t>Agenda</a:t>
            </a:r>
            <a:br>
              <a:rPr lang="en-US" dirty="0"/>
            </a:br>
            <a:r>
              <a:rPr lang="en-US" dirty="0"/>
              <a:t>3 rows</a:t>
            </a:r>
          </a:p>
        </p:txBody>
      </p:sp>
      <p:sp>
        <p:nvSpPr>
          <p:cNvPr id="5" name="Text Placeholder 4"/>
          <p:cNvSpPr>
            <a:spLocks noGrp="1"/>
          </p:cNvSpPr>
          <p:nvPr>
            <p:ph type="body" sz="quarter" idx="11" hasCustomPrompt="1"/>
          </p:nvPr>
        </p:nvSpPr>
        <p:spPr>
          <a:xfrm>
            <a:off x="4078288" y="1358901"/>
            <a:ext cx="7695070" cy="1224434"/>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14" name="Text Placeholder 4"/>
          <p:cNvSpPr>
            <a:spLocks noGrp="1"/>
          </p:cNvSpPr>
          <p:nvPr>
            <p:ph type="body" sz="quarter" idx="15" hasCustomPrompt="1"/>
          </p:nvPr>
        </p:nvSpPr>
        <p:spPr>
          <a:xfrm>
            <a:off x="4078288" y="2816784"/>
            <a:ext cx="7695070" cy="1224434"/>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15" name="Text Placeholder 4">
            <a:extLst>
              <a:ext uri="{FF2B5EF4-FFF2-40B4-BE49-F238E27FC236}">
                <a16:creationId xmlns:a16="http://schemas.microsoft.com/office/drawing/2014/main" id="{17004B21-C7C1-4F96-8432-F7255C26DB8E}"/>
              </a:ext>
            </a:extLst>
          </p:cNvPr>
          <p:cNvSpPr>
            <a:spLocks noGrp="1"/>
          </p:cNvSpPr>
          <p:nvPr>
            <p:ph type="body" sz="quarter" idx="20" hasCustomPrompt="1"/>
          </p:nvPr>
        </p:nvSpPr>
        <p:spPr>
          <a:xfrm>
            <a:off x="4078288" y="4274667"/>
            <a:ext cx="7695070" cy="1224434"/>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4" name="Footer Placeholder 1">
            <a:extLst>
              <a:ext uri="{FF2B5EF4-FFF2-40B4-BE49-F238E27FC236}">
                <a16:creationId xmlns:a16="http://schemas.microsoft.com/office/drawing/2014/main" id="{D3BC550B-9B11-4380-8D6F-F4741FB779EC}"/>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2296410944"/>
      </p:ext>
    </p:extLst>
  </p:cSld>
  <p:clrMapOvr>
    <a:masterClrMapping/>
  </p:clrMapOvr>
  <p:transition>
    <p:fade/>
  </p:transition>
  <p:hf sldNum="0" hdr="0" ftr="0" dt="0"/>
  <p:extLst>
    <p:ext uri="{DCECCB84-F9BA-43D5-87BE-67443E8EF086}">
      <p15:sldGuideLst xmlns:p15="http://schemas.microsoft.com/office/powerpoint/2012/main">
        <p15:guide id="1" pos="1728">
          <p15:clr>
            <a:srgbClr val="FBAE40"/>
          </p15:clr>
        </p15:guide>
        <p15:guide id="2" pos="235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Agenda 4 row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728F4B-C908-4F6F-A8F2-43C3195A2FCA}"/>
              </a:ext>
            </a:extLst>
          </p:cNvPr>
          <p:cNvSpPr/>
          <p:nvPr/>
        </p:nvSpPr>
        <p:spPr bwMode="auto">
          <a:xfrm>
            <a:off x="0" y="0"/>
            <a:ext cx="2743200" cy="6858000"/>
          </a:xfrm>
          <a:prstGeom prst="rect">
            <a:avLst/>
          </a:prstGeom>
          <a:solidFill>
            <a:srgbClr val="243A5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a:xfrm>
            <a:off x="418643" y="3088902"/>
            <a:ext cx="1959432" cy="680196"/>
          </a:xfrm>
        </p:spPr>
        <p:txBody>
          <a:bodyPr anchor="ctr"/>
          <a:lstStyle>
            <a:lvl1pPr>
              <a:defRPr>
                <a:solidFill>
                  <a:schemeClr val="bg1"/>
                </a:solidFill>
              </a:defRPr>
            </a:lvl1pPr>
          </a:lstStyle>
          <a:p>
            <a:r>
              <a:rPr lang="en-US" dirty="0"/>
              <a:t>Agenda</a:t>
            </a:r>
            <a:br>
              <a:rPr lang="en-US" dirty="0"/>
            </a:br>
            <a:r>
              <a:rPr lang="en-US" dirty="0"/>
              <a:t>4 rows</a:t>
            </a:r>
          </a:p>
        </p:txBody>
      </p:sp>
      <p:sp>
        <p:nvSpPr>
          <p:cNvPr id="5" name="Text Placeholder 4"/>
          <p:cNvSpPr>
            <a:spLocks noGrp="1"/>
          </p:cNvSpPr>
          <p:nvPr>
            <p:ph type="body" sz="quarter" idx="11" hasCustomPrompt="1"/>
          </p:nvPr>
        </p:nvSpPr>
        <p:spPr>
          <a:xfrm>
            <a:off x="4078288" y="985704"/>
            <a:ext cx="7695070" cy="896552"/>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14" name="Text Placeholder 4"/>
          <p:cNvSpPr>
            <a:spLocks noGrp="1"/>
          </p:cNvSpPr>
          <p:nvPr>
            <p:ph type="body" sz="quarter" idx="15" hasCustomPrompt="1"/>
          </p:nvPr>
        </p:nvSpPr>
        <p:spPr>
          <a:xfrm>
            <a:off x="4078288" y="2339411"/>
            <a:ext cx="7695070" cy="896552"/>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16" name="Text Placeholder 4"/>
          <p:cNvSpPr>
            <a:spLocks noGrp="1"/>
          </p:cNvSpPr>
          <p:nvPr>
            <p:ph type="body" sz="quarter" idx="17" hasCustomPrompt="1"/>
          </p:nvPr>
        </p:nvSpPr>
        <p:spPr>
          <a:xfrm>
            <a:off x="4078288" y="3693118"/>
            <a:ext cx="7695070" cy="896552"/>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20" name="Text Placeholder 4"/>
          <p:cNvSpPr>
            <a:spLocks noGrp="1"/>
          </p:cNvSpPr>
          <p:nvPr>
            <p:ph type="body" sz="quarter" idx="21" hasCustomPrompt="1"/>
          </p:nvPr>
        </p:nvSpPr>
        <p:spPr>
          <a:xfrm>
            <a:off x="4078288" y="5046824"/>
            <a:ext cx="7695070" cy="896552"/>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4" name="Footer Placeholder 1">
            <a:extLst>
              <a:ext uri="{FF2B5EF4-FFF2-40B4-BE49-F238E27FC236}">
                <a16:creationId xmlns:a16="http://schemas.microsoft.com/office/drawing/2014/main" id="{1FA6548C-890C-4150-B5BD-A8AF55A82E70}"/>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2089814542"/>
      </p:ext>
    </p:extLst>
  </p:cSld>
  <p:clrMapOvr>
    <a:masterClrMapping/>
  </p:clrMapOvr>
  <p:transition>
    <p:fade/>
  </p:transition>
  <p:hf sldNum="0" hdr="0" ftr="0" dt="0"/>
  <p:extLst>
    <p:ext uri="{DCECCB84-F9BA-43D5-87BE-67443E8EF086}">
      <p15:sldGuideLst xmlns:p15="http://schemas.microsoft.com/office/powerpoint/2012/main">
        <p15:guide id="1" pos="1728">
          <p15:clr>
            <a:srgbClr val="FBAE40"/>
          </p15:clr>
        </p15:guide>
        <p15:guide id="2" pos="235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Agenda 6 row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728F4B-C908-4F6F-A8F2-43C3195A2FCA}"/>
              </a:ext>
            </a:extLst>
          </p:cNvPr>
          <p:cNvSpPr/>
          <p:nvPr/>
        </p:nvSpPr>
        <p:spPr bwMode="auto">
          <a:xfrm>
            <a:off x="0" y="0"/>
            <a:ext cx="2743200" cy="6858000"/>
          </a:xfrm>
          <a:prstGeom prst="rect">
            <a:avLst/>
          </a:prstGeom>
          <a:solidFill>
            <a:srgbClr val="243A5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a:xfrm>
            <a:off x="418643" y="3088902"/>
            <a:ext cx="1959432" cy="680196"/>
          </a:xfrm>
        </p:spPr>
        <p:txBody>
          <a:bodyPr anchor="ctr"/>
          <a:lstStyle>
            <a:lvl1pPr>
              <a:defRPr>
                <a:solidFill>
                  <a:schemeClr val="bg1"/>
                </a:solidFill>
              </a:defRPr>
            </a:lvl1pPr>
          </a:lstStyle>
          <a:p>
            <a:r>
              <a:rPr lang="en-US" dirty="0"/>
              <a:t>Agenda</a:t>
            </a:r>
            <a:br>
              <a:rPr lang="en-US" dirty="0"/>
            </a:br>
            <a:r>
              <a:rPr lang="en-US" dirty="0"/>
              <a:t>6 rows</a:t>
            </a:r>
          </a:p>
        </p:txBody>
      </p:sp>
      <p:sp>
        <p:nvSpPr>
          <p:cNvPr id="5" name="Text Placeholder 4"/>
          <p:cNvSpPr>
            <a:spLocks noGrp="1"/>
          </p:cNvSpPr>
          <p:nvPr>
            <p:ph type="body" sz="quarter" idx="11" hasCustomPrompt="1"/>
          </p:nvPr>
        </p:nvSpPr>
        <p:spPr>
          <a:xfrm>
            <a:off x="4078288" y="691125"/>
            <a:ext cx="7695070" cy="822645"/>
          </a:xfrm>
        </p:spPr>
        <p:txBody>
          <a:bodyPr vert="horz" wrap="square" lIns="0" tIns="0" rIns="0" bIns="0" rtlCol="0" anchor="ctr">
            <a:noAutofit/>
          </a:bodyPr>
          <a:lstStyle>
            <a:lvl2pPr>
              <a:defRPr lang="en-US" sz="1800" b="0" dirty="0"/>
            </a:lvl2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14" name="Text Placeholder 4"/>
          <p:cNvSpPr>
            <a:spLocks noGrp="1"/>
          </p:cNvSpPr>
          <p:nvPr>
            <p:ph type="body" sz="quarter" idx="15" hasCustomPrompt="1"/>
          </p:nvPr>
        </p:nvSpPr>
        <p:spPr>
          <a:xfrm>
            <a:off x="4078288" y="1619933"/>
            <a:ext cx="7695070" cy="822645"/>
          </a:xfrm>
        </p:spPr>
        <p:txBody>
          <a:bodyPr vert="horz" wrap="square" lIns="0" tIns="0" rIns="0" bIns="0" rtlCol="0" anchor="ctr">
            <a:noAutofit/>
          </a:bodyPr>
          <a:lstStyle>
            <a:lvl2pPr>
              <a:defRPr lang="en-US" sz="1800" b="0"/>
            </a:lvl2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16" name="Text Placeholder 4"/>
          <p:cNvSpPr>
            <a:spLocks noGrp="1"/>
          </p:cNvSpPr>
          <p:nvPr>
            <p:ph type="body" sz="quarter" idx="17" hasCustomPrompt="1"/>
          </p:nvPr>
        </p:nvSpPr>
        <p:spPr>
          <a:xfrm>
            <a:off x="4078288" y="2548741"/>
            <a:ext cx="7695070" cy="822645"/>
          </a:xfrm>
        </p:spPr>
        <p:txBody>
          <a:bodyPr vert="horz" wrap="square" lIns="0" tIns="0" rIns="0" bIns="0" rtlCol="0" anchor="ctr">
            <a:noAutofit/>
          </a:bodyPr>
          <a:lstStyle>
            <a:lvl2pPr>
              <a:defRPr lang="en-US" sz="1800" b="0"/>
            </a:lvl2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18" name="Text Placeholder 4"/>
          <p:cNvSpPr>
            <a:spLocks noGrp="1"/>
          </p:cNvSpPr>
          <p:nvPr>
            <p:ph type="body" sz="quarter" idx="19" hasCustomPrompt="1"/>
          </p:nvPr>
        </p:nvSpPr>
        <p:spPr>
          <a:xfrm>
            <a:off x="4078288" y="3477549"/>
            <a:ext cx="7695070" cy="822645"/>
          </a:xfrm>
        </p:spPr>
        <p:txBody>
          <a:bodyPr vert="horz" wrap="square" lIns="0" tIns="0" rIns="0" bIns="0" rtlCol="0" anchor="ctr">
            <a:noAutofit/>
          </a:bodyPr>
          <a:lstStyle>
            <a:lvl2pPr>
              <a:defRPr lang="en-US" sz="1800" b="0"/>
            </a:lvl2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20" name="Text Placeholder 4"/>
          <p:cNvSpPr>
            <a:spLocks noGrp="1"/>
          </p:cNvSpPr>
          <p:nvPr>
            <p:ph type="body" sz="quarter" idx="21" hasCustomPrompt="1"/>
          </p:nvPr>
        </p:nvSpPr>
        <p:spPr>
          <a:xfrm>
            <a:off x="4078288" y="4406357"/>
            <a:ext cx="7695070" cy="822645"/>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9" name="Text Placeholder 4">
            <a:extLst>
              <a:ext uri="{FF2B5EF4-FFF2-40B4-BE49-F238E27FC236}">
                <a16:creationId xmlns:a16="http://schemas.microsoft.com/office/drawing/2014/main" id="{94990F64-B54A-4123-AFAA-1BF57A1145A0}"/>
              </a:ext>
            </a:extLst>
          </p:cNvPr>
          <p:cNvSpPr>
            <a:spLocks noGrp="1"/>
          </p:cNvSpPr>
          <p:nvPr>
            <p:ph type="body" sz="quarter" idx="22" hasCustomPrompt="1"/>
          </p:nvPr>
        </p:nvSpPr>
        <p:spPr>
          <a:xfrm>
            <a:off x="4078288" y="5335167"/>
            <a:ext cx="7695070" cy="822645"/>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4" name="Footer Placeholder 1">
            <a:extLst>
              <a:ext uri="{FF2B5EF4-FFF2-40B4-BE49-F238E27FC236}">
                <a16:creationId xmlns:a16="http://schemas.microsoft.com/office/drawing/2014/main" id="{3CE3F527-08C7-43D0-8032-F2A71F76D6A3}"/>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651975672"/>
      </p:ext>
    </p:extLst>
  </p:cSld>
  <p:clrMapOvr>
    <a:masterClrMapping/>
  </p:clrMapOvr>
  <p:transition>
    <p:fade/>
  </p:transition>
  <p:hf sldNum="0" hdr="0" ftr="0" dt="0"/>
  <p:extLst>
    <p:ext uri="{DCECCB84-F9BA-43D5-87BE-67443E8EF086}">
      <p15:sldGuideLst xmlns:p15="http://schemas.microsoft.com/office/powerpoint/2012/main">
        <p15:guide id="1" pos="1728">
          <p15:clr>
            <a:srgbClr val="FBAE40"/>
          </p15:clr>
        </p15:guide>
        <p15:guide id="2" pos="235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quare photo 2">
    <p:spTree>
      <p:nvGrpSpPr>
        <p:cNvPr id="1" name=""/>
        <p:cNvGrpSpPr/>
        <p:nvPr/>
      </p:nvGrpSpPr>
      <p:grpSpPr>
        <a:xfrm>
          <a:off x="0" y="0"/>
          <a:ext cx="0" cy="0"/>
          <a:chOff x="0" y="0"/>
          <a:chExt cx="0" cy="0"/>
        </a:xfrm>
      </p:grpSpPr>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sp>
        <p:nvSpPr>
          <p:cNvPr id="8" name="Rectangle 7">
            <a:extLst>
              <a:ext uri="{FF2B5EF4-FFF2-40B4-BE49-F238E27FC236}">
                <a16:creationId xmlns:a16="http://schemas.microsoft.com/office/drawing/2014/main" id="{9D026004-6E63-4034-A1B0-34BE8CEF3D76}"/>
              </a:ext>
            </a:extLst>
          </p:cNvPr>
          <p:cNvSpPr/>
          <p:nvPr userDrawn="1"/>
        </p:nvSpPr>
        <p:spPr bwMode="auto">
          <a:xfrm>
            <a:off x="5334000" y="0"/>
            <a:ext cx="6858000" cy="6858000"/>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00240D"/>
              </a:solidFill>
              <a:ea typeface="Segoe UI" pitchFamily="34" charset="0"/>
              <a:cs typeface="Segoe UI" pitchFamily="34" charset="0"/>
            </a:endParaRPr>
          </a:p>
        </p:txBody>
      </p:sp>
      <p:pic>
        <p:nvPicPr>
          <p:cNvPr id="12" name="Picture 11">
            <a:extLst>
              <a:ext uri="{FF2B5EF4-FFF2-40B4-BE49-F238E27FC236}">
                <a16:creationId xmlns:a16="http://schemas.microsoft.com/office/drawing/2014/main" id="{5FC1A9B4-AD16-4E53-919C-38204BAF9E3C}"/>
              </a:ext>
            </a:extLst>
          </p:cNvPr>
          <p:cNvPicPr>
            <a:picLocks noChangeAspect="1"/>
          </p:cNvPicPr>
          <p:nvPr userDrawn="1"/>
        </p:nvPicPr>
        <p:blipFill>
          <a:blip r:embed="rId3"/>
          <a:stretch>
            <a:fillRect/>
          </a:stretch>
        </p:blipFill>
        <p:spPr>
          <a:xfrm>
            <a:off x="6250758" y="800100"/>
            <a:ext cx="5024485" cy="5257800"/>
          </a:xfrm>
          <a:prstGeom prst="rect">
            <a:avLst/>
          </a:prstGeom>
        </p:spPr>
      </p:pic>
    </p:spTree>
    <p:extLst>
      <p:ext uri="{BB962C8B-B14F-4D97-AF65-F5344CB8AC3E}">
        <p14:creationId xmlns:p14="http://schemas.microsoft.com/office/powerpoint/2010/main" val="1605435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userDrawn="1">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Agenda 8 row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728F4B-C908-4F6F-A8F2-43C3195A2FCA}"/>
              </a:ext>
            </a:extLst>
          </p:cNvPr>
          <p:cNvSpPr/>
          <p:nvPr/>
        </p:nvSpPr>
        <p:spPr bwMode="auto">
          <a:xfrm>
            <a:off x="0" y="0"/>
            <a:ext cx="2743200" cy="6858000"/>
          </a:xfrm>
          <a:prstGeom prst="rect">
            <a:avLst/>
          </a:prstGeom>
          <a:solidFill>
            <a:srgbClr val="243A5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a:xfrm>
            <a:off x="418643" y="3088902"/>
            <a:ext cx="1959432" cy="680196"/>
          </a:xfrm>
        </p:spPr>
        <p:txBody>
          <a:bodyPr anchor="ctr"/>
          <a:lstStyle>
            <a:lvl1pPr>
              <a:defRPr>
                <a:solidFill>
                  <a:schemeClr val="bg1"/>
                </a:solidFill>
              </a:defRPr>
            </a:lvl1pPr>
          </a:lstStyle>
          <a:p>
            <a:r>
              <a:rPr lang="en-US" dirty="0"/>
              <a:t>Agenda</a:t>
            </a:r>
            <a:br>
              <a:rPr lang="en-US" dirty="0"/>
            </a:br>
            <a:r>
              <a:rPr lang="en-US" dirty="0"/>
              <a:t>8 rows</a:t>
            </a:r>
          </a:p>
        </p:txBody>
      </p:sp>
      <p:sp>
        <p:nvSpPr>
          <p:cNvPr id="5" name="Text Placeholder 4"/>
          <p:cNvSpPr>
            <a:spLocks noGrp="1"/>
          </p:cNvSpPr>
          <p:nvPr>
            <p:ph type="body" sz="quarter" idx="11" hasCustomPrompt="1"/>
          </p:nvPr>
        </p:nvSpPr>
        <p:spPr>
          <a:xfrm>
            <a:off x="4078288" y="466348"/>
            <a:ext cx="7695069" cy="675889"/>
          </a:xfrm>
        </p:spPr>
        <p:txBody>
          <a:bodyPr vert="horz" wrap="square" lIns="0" tIns="0" rIns="0" bIns="0" rtlCol="0" anchor="ctr">
            <a:noAutofit/>
          </a:bodyPr>
          <a:lstStyle>
            <a:lvl2pPr>
              <a:defRPr lang="en-US" sz="1600" b="0" dirty="0"/>
            </a:lvl2pPr>
          </a:lstStyle>
          <a:p>
            <a:pPr lvl="1">
              <a:buFont typeface="Arial" panose="020B0604020202020204" pitchFamily="34" charset="0"/>
            </a:pPr>
            <a:r>
              <a:rPr lang="en-US" dirty="0"/>
              <a:t>Body copy Segoe UI Regular 14/18. The quick brown fox jumps over the lazy dog. </a:t>
            </a:r>
            <a:br>
              <a:rPr lang="en-US" dirty="0"/>
            </a:br>
            <a:r>
              <a:rPr lang="en-US" dirty="0"/>
              <a:t>The quick brown fox jumps over the lazy dog. </a:t>
            </a:r>
          </a:p>
        </p:txBody>
      </p:sp>
      <p:sp>
        <p:nvSpPr>
          <p:cNvPr id="14" name="Text Placeholder 4"/>
          <p:cNvSpPr>
            <a:spLocks noGrp="1"/>
          </p:cNvSpPr>
          <p:nvPr>
            <p:ph type="body" sz="quarter" idx="15" hasCustomPrompt="1"/>
          </p:nvPr>
        </p:nvSpPr>
        <p:spPr>
          <a:xfrm>
            <a:off x="4078288" y="1216264"/>
            <a:ext cx="7695069" cy="675889"/>
          </a:xfrm>
        </p:spPr>
        <p:txBody>
          <a:bodyPr vert="horz" wrap="square" lIns="0" tIns="0" rIns="0" bIns="0" rtlCol="0" anchor="ctr">
            <a:noAutofit/>
          </a:bodyPr>
          <a:lstStyle>
            <a:lvl2pPr>
              <a:defRPr lang="en-US" sz="1600" b="0"/>
            </a:lvl2pPr>
          </a:lstStyle>
          <a:p>
            <a:pPr lvl="1">
              <a:buFont typeface="Arial" panose="020B0604020202020204" pitchFamily="34" charset="0"/>
            </a:pPr>
            <a:r>
              <a:rPr lang="en-US" dirty="0"/>
              <a:t>Body copy Segoe UI Regular 14/18. The quick brown fox jumps over the lazy dog. </a:t>
            </a:r>
            <a:br>
              <a:rPr lang="en-US" dirty="0"/>
            </a:br>
            <a:r>
              <a:rPr lang="en-US" dirty="0"/>
              <a:t>The quick brown fox jumps over the lazy dog. </a:t>
            </a:r>
          </a:p>
        </p:txBody>
      </p:sp>
      <p:sp>
        <p:nvSpPr>
          <p:cNvPr id="16" name="Text Placeholder 4"/>
          <p:cNvSpPr>
            <a:spLocks noGrp="1"/>
          </p:cNvSpPr>
          <p:nvPr>
            <p:ph type="body" sz="quarter" idx="17" hasCustomPrompt="1"/>
          </p:nvPr>
        </p:nvSpPr>
        <p:spPr>
          <a:xfrm>
            <a:off x="4078288" y="1966180"/>
            <a:ext cx="7695069" cy="675889"/>
          </a:xfrm>
        </p:spPr>
        <p:txBody>
          <a:bodyPr vert="horz" wrap="square" lIns="0" tIns="0" rIns="0" bIns="0" rtlCol="0" anchor="ctr">
            <a:noAutofit/>
          </a:bodyPr>
          <a:lstStyle>
            <a:lvl2pPr>
              <a:defRPr lang="en-US" sz="1600" b="0" dirty="0" smtClean="0"/>
            </a:lvl2pPr>
          </a:lstStyle>
          <a:p>
            <a:pPr lvl="1">
              <a:buFont typeface="Arial" panose="020B0604020202020204" pitchFamily="34" charset="0"/>
            </a:pPr>
            <a:r>
              <a:rPr lang="en-US" dirty="0"/>
              <a:t>Body copy Segoe UI Regular 14/18. The quick brown fox jumps over the lazy dog. </a:t>
            </a:r>
            <a:br>
              <a:rPr lang="en-US" dirty="0"/>
            </a:br>
            <a:r>
              <a:rPr lang="en-US" dirty="0"/>
              <a:t>The quick brown fox jumps over the lazy dog. </a:t>
            </a:r>
          </a:p>
        </p:txBody>
      </p:sp>
      <p:sp>
        <p:nvSpPr>
          <p:cNvPr id="18" name="Text Placeholder 4"/>
          <p:cNvSpPr>
            <a:spLocks noGrp="1"/>
          </p:cNvSpPr>
          <p:nvPr>
            <p:ph type="body" sz="quarter" idx="19" hasCustomPrompt="1"/>
          </p:nvPr>
        </p:nvSpPr>
        <p:spPr>
          <a:xfrm>
            <a:off x="4078288" y="2716096"/>
            <a:ext cx="7695069" cy="675889"/>
          </a:xfrm>
        </p:spPr>
        <p:txBody>
          <a:bodyPr vert="horz" wrap="square" lIns="0" tIns="0" rIns="0" bIns="0" rtlCol="0" anchor="ctr">
            <a:noAutofit/>
          </a:bodyPr>
          <a:lstStyle>
            <a:lvl2pPr>
              <a:defRPr lang="en-US" sz="1600" b="0" dirty="0"/>
            </a:lvl2pPr>
          </a:lstStyle>
          <a:p>
            <a:pPr lvl="1">
              <a:buFont typeface="Arial" panose="020B0604020202020204" pitchFamily="34" charset="0"/>
            </a:pPr>
            <a:r>
              <a:rPr lang="en-US" dirty="0"/>
              <a:t>Body copy Segoe UI Regular 14/18. The quick brown fox jumps over the lazy dog. </a:t>
            </a:r>
            <a:br>
              <a:rPr lang="en-US" dirty="0"/>
            </a:br>
            <a:r>
              <a:rPr lang="en-US" dirty="0"/>
              <a:t>The quick brown fox jumps over the lazy dog. </a:t>
            </a:r>
          </a:p>
        </p:txBody>
      </p:sp>
      <p:sp>
        <p:nvSpPr>
          <p:cNvPr id="20" name="Text Placeholder 4"/>
          <p:cNvSpPr>
            <a:spLocks noGrp="1"/>
          </p:cNvSpPr>
          <p:nvPr>
            <p:ph type="body" sz="quarter" idx="21" hasCustomPrompt="1"/>
          </p:nvPr>
        </p:nvSpPr>
        <p:spPr>
          <a:xfrm>
            <a:off x="4078288" y="3466012"/>
            <a:ext cx="7695069" cy="675889"/>
          </a:xfrm>
        </p:spPr>
        <p:txBody>
          <a:bodyPr vert="horz" wrap="square" lIns="0" tIns="0" rIns="0" bIns="0" rtlCol="0" anchor="ctr">
            <a:noAutofit/>
          </a:bodyPr>
          <a:lstStyle>
            <a:lvl2pPr>
              <a:defRPr lang="en-US" sz="1600" b="0" dirty="0"/>
            </a:lvl2pPr>
          </a:lstStyle>
          <a:p>
            <a:pPr lvl="1">
              <a:buFont typeface="Arial" panose="020B0604020202020204" pitchFamily="34" charset="0"/>
            </a:pPr>
            <a:r>
              <a:rPr lang="en-US" dirty="0"/>
              <a:t>Body copy Segoe UI Regular 14/18. The quick brown fox jumps over the lazy dog. </a:t>
            </a:r>
            <a:br>
              <a:rPr lang="en-US" dirty="0"/>
            </a:br>
            <a:r>
              <a:rPr lang="en-US" dirty="0"/>
              <a:t>The quick brown fox jumps over the lazy dog. </a:t>
            </a:r>
          </a:p>
        </p:txBody>
      </p:sp>
      <p:sp>
        <p:nvSpPr>
          <p:cNvPr id="9" name="Text Placeholder 4">
            <a:extLst>
              <a:ext uri="{FF2B5EF4-FFF2-40B4-BE49-F238E27FC236}">
                <a16:creationId xmlns:a16="http://schemas.microsoft.com/office/drawing/2014/main" id="{94990F64-B54A-4123-AFAA-1BF57A1145A0}"/>
              </a:ext>
            </a:extLst>
          </p:cNvPr>
          <p:cNvSpPr>
            <a:spLocks noGrp="1"/>
          </p:cNvSpPr>
          <p:nvPr>
            <p:ph type="body" sz="quarter" idx="22" hasCustomPrompt="1"/>
          </p:nvPr>
        </p:nvSpPr>
        <p:spPr>
          <a:xfrm>
            <a:off x="4078288" y="4215928"/>
            <a:ext cx="7695069" cy="675889"/>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600" b="0">
                <a:solidFill>
                  <a:schemeClr val="tx1"/>
                </a:solidFill>
              </a:defRPr>
            </a:lvl2pPr>
            <a:lvl3pPr marL="448193" indent="0">
              <a:buNone/>
              <a:defRPr/>
            </a:lvl3pPr>
            <a:lvl4pPr marL="672290" indent="0">
              <a:buNone/>
              <a:defRPr/>
            </a:lvl4pPr>
            <a:lvl5pPr marL="896386" indent="0">
              <a:buNone/>
              <a:defRPr/>
            </a:lvl5pPr>
          </a:lstStyle>
          <a:p>
            <a:pPr lvl="1">
              <a:buFont typeface="Arial" panose="020B0604020202020204" pitchFamily="34" charset="0"/>
            </a:pPr>
            <a:r>
              <a:rPr lang="en-US" dirty="0"/>
              <a:t>Body copy Segoe UI Regular 14/18. The quick brown fox jumps over the lazy dog. </a:t>
            </a:r>
            <a:br>
              <a:rPr lang="en-US" dirty="0"/>
            </a:br>
            <a:r>
              <a:rPr lang="en-US" dirty="0"/>
              <a:t>The quick brown fox jumps over the lazy dog. </a:t>
            </a:r>
          </a:p>
        </p:txBody>
      </p:sp>
      <p:sp>
        <p:nvSpPr>
          <p:cNvPr id="10" name="Text Placeholder 4">
            <a:extLst>
              <a:ext uri="{FF2B5EF4-FFF2-40B4-BE49-F238E27FC236}">
                <a16:creationId xmlns:a16="http://schemas.microsoft.com/office/drawing/2014/main" id="{96437053-7BE5-40A0-9B10-9FC884BDC4B6}"/>
              </a:ext>
            </a:extLst>
          </p:cNvPr>
          <p:cNvSpPr>
            <a:spLocks noGrp="1"/>
          </p:cNvSpPr>
          <p:nvPr>
            <p:ph type="body" sz="quarter" idx="23" hasCustomPrompt="1"/>
          </p:nvPr>
        </p:nvSpPr>
        <p:spPr>
          <a:xfrm>
            <a:off x="4078288" y="4965844"/>
            <a:ext cx="7695069" cy="675889"/>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600" b="0">
                <a:solidFill>
                  <a:schemeClr val="tx1"/>
                </a:solidFill>
              </a:defRPr>
            </a:lvl2pPr>
            <a:lvl3pPr marL="448193" indent="0">
              <a:buNone/>
              <a:defRPr/>
            </a:lvl3pPr>
            <a:lvl4pPr marL="672290" indent="0">
              <a:buNone/>
              <a:defRPr/>
            </a:lvl4pPr>
            <a:lvl5pPr marL="896386" indent="0">
              <a:buNone/>
              <a:defRPr/>
            </a:lvl5pPr>
          </a:lstStyle>
          <a:p>
            <a:pPr lvl="1">
              <a:buFont typeface="Arial" panose="020B0604020202020204" pitchFamily="34" charset="0"/>
            </a:pPr>
            <a:r>
              <a:rPr lang="en-US" dirty="0"/>
              <a:t>Body copy Segoe UI Regular 14/18. The quick brown fox jumps over the lazy dog. </a:t>
            </a:r>
            <a:br>
              <a:rPr lang="en-US" dirty="0"/>
            </a:br>
            <a:r>
              <a:rPr lang="en-US" dirty="0"/>
              <a:t>The quick brown fox jumps over the lazy dog. </a:t>
            </a:r>
          </a:p>
        </p:txBody>
      </p:sp>
      <p:sp>
        <p:nvSpPr>
          <p:cNvPr id="11" name="Text Placeholder 4">
            <a:extLst>
              <a:ext uri="{FF2B5EF4-FFF2-40B4-BE49-F238E27FC236}">
                <a16:creationId xmlns:a16="http://schemas.microsoft.com/office/drawing/2014/main" id="{BBE4C696-54C0-4167-89B1-D1FE9690F330}"/>
              </a:ext>
            </a:extLst>
          </p:cNvPr>
          <p:cNvSpPr>
            <a:spLocks noGrp="1"/>
          </p:cNvSpPr>
          <p:nvPr>
            <p:ph type="body" sz="quarter" idx="24" hasCustomPrompt="1"/>
          </p:nvPr>
        </p:nvSpPr>
        <p:spPr>
          <a:xfrm>
            <a:off x="4078288" y="5715763"/>
            <a:ext cx="7695069" cy="675889"/>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600" b="0">
                <a:solidFill>
                  <a:schemeClr val="tx1"/>
                </a:solidFill>
              </a:defRPr>
            </a:lvl2pPr>
            <a:lvl3pPr marL="448193" indent="0">
              <a:buNone/>
              <a:defRPr/>
            </a:lvl3pPr>
            <a:lvl4pPr marL="672290" indent="0">
              <a:buNone/>
              <a:defRPr/>
            </a:lvl4pPr>
            <a:lvl5pPr marL="896386" indent="0">
              <a:buNone/>
              <a:defRPr/>
            </a:lvl5pPr>
          </a:lstStyle>
          <a:p>
            <a:pPr lvl="1">
              <a:buFont typeface="Arial" panose="020B0604020202020204" pitchFamily="34" charset="0"/>
            </a:pPr>
            <a:r>
              <a:rPr lang="en-US" dirty="0"/>
              <a:t>Body copy Segoe UI Regular 14/18. The quick brown fox jumps over the lazy dog. </a:t>
            </a:r>
            <a:br>
              <a:rPr lang="en-US" dirty="0"/>
            </a:br>
            <a:r>
              <a:rPr lang="en-US" dirty="0"/>
              <a:t>The quick brown fox jumps over the lazy dog. </a:t>
            </a:r>
          </a:p>
        </p:txBody>
      </p:sp>
      <p:sp>
        <p:nvSpPr>
          <p:cNvPr id="4" name="Footer Placeholder 1">
            <a:extLst>
              <a:ext uri="{FF2B5EF4-FFF2-40B4-BE49-F238E27FC236}">
                <a16:creationId xmlns:a16="http://schemas.microsoft.com/office/drawing/2014/main" id="{FCBBA077-FCDA-4F62-B502-F11F61DDA34D}"/>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1864274346"/>
      </p:ext>
    </p:extLst>
  </p:cSld>
  <p:clrMapOvr>
    <a:masterClrMapping/>
  </p:clrMapOvr>
  <p:transition>
    <p:fade/>
  </p:transition>
  <p:hf sldNum="0" hdr="0" ftr="0" dt="0"/>
  <p:extLst>
    <p:ext uri="{DCECCB84-F9BA-43D5-87BE-67443E8EF086}">
      <p15:sldGuideLst xmlns:p15="http://schemas.microsoft.com/office/powerpoint/2012/main">
        <p15:guide id="1" pos="1728">
          <p15:clr>
            <a:srgbClr val="FBAE40"/>
          </p15:clr>
        </p15:guide>
        <p15:guide id="2" pos="235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Agenda 2 column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728F4B-C908-4F6F-A8F2-43C3195A2FCA}"/>
              </a:ext>
            </a:extLst>
          </p:cNvPr>
          <p:cNvSpPr/>
          <p:nvPr/>
        </p:nvSpPr>
        <p:spPr bwMode="auto">
          <a:xfrm>
            <a:off x="0" y="0"/>
            <a:ext cx="2378075" cy="6858000"/>
          </a:xfrm>
          <a:prstGeom prst="rect">
            <a:avLst/>
          </a:prstGeom>
          <a:solidFill>
            <a:srgbClr val="243A5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a:xfrm>
            <a:off x="418643" y="3088902"/>
            <a:ext cx="1959432" cy="680196"/>
          </a:xfrm>
        </p:spPr>
        <p:txBody>
          <a:bodyPr rIns="0" anchor="ctr"/>
          <a:lstStyle>
            <a:lvl1pPr>
              <a:defRPr>
                <a:solidFill>
                  <a:schemeClr val="bg1"/>
                </a:solidFill>
              </a:defRPr>
            </a:lvl1pPr>
          </a:lstStyle>
          <a:p>
            <a:r>
              <a:rPr lang="en-US" dirty="0"/>
              <a:t>Agenda</a:t>
            </a:r>
            <a:br>
              <a:rPr lang="en-US" dirty="0"/>
            </a:br>
            <a:r>
              <a:rPr lang="en-US" dirty="0"/>
              <a:t>8 rows</a:t>
            </a:r>
          </a:p>
        </p:txBody>
      </p:sp>
      <p:sp>
        <p:nvSpPr>
          <p:cNvPr id="5" name="Text Placeholder 4"/>
          <p:cNvSpPr>
            <a:spLocks noGrp="1"/>
          </p:cNvSpPr>
          <p:nvPr>
            <p:ph type="body" sz="quarter" idx="11" hasCustomPrompt="1"/>
          </p:nvPr>
        </p:nvSpPr>
        <p:spPr>
          <a:xfrm>
            <a:off x="3619500" y="466348"/>
            <a:ext cx="3330574" cy="675889"/>
          </a:xfrm>
        </p:spPr>
        <p:txBody>
          <a:bodyPr vert="horz" wrap="square" lIns="0" tIns="0" rIns="0" bIns="0" rtlCol="0" anchor="ctr">
            <a:noAutofit/>
          </a:bodyPr>
          <a:lstStyle>
            <a:lvl2pPr>
              <a:defRPr lang="en-US" sz="1400" b="0" dirty="0"/>
            </a:lvl2pPr>
          </a:lstStyle>
          <a:p>
            <a:pPr lvl="1">
              <a:buFont typeface="Arial" panose="020B0604020202020204" pitchFamily="34" charset="0"/>
            </a:pPr>
            <a:r>
              <a:rPr lang="en-US" dirty="0"/>
              <a:t>Body copy Segoe UI Regular 14/18. The quick brown fox jumps over the lazy dog. </a:t>
            </a:r>
          </a:p>
        </p:txBody>
      </p:sp>
      <p:sp>
        <p:nvSpPr>
          <p:cNvPr id="14" name="Text Placeholder 4"/>
          <p:cNvSpPr>
            <a:spLocks noGrp="1"/>
          </p:cNvSpPr>
          <p:nvPr>
            <p:ph type="body" sz="quarter" idx="15" hasCustomPrompt="1"/>
          </p:nvPr>
        </p:nvSpPr>
        <p:spPr>
          <a:xfrm>
            <a:off x="3619500" y="1308612"/>
            <a:ext cx="3330574" cy="675889"/>
          </a:xfrm>
        </p:spPr>
        <p:txBody>
          <a:bodyPr vert="horz" wrap="square" lIns="0" tIns="0" rIns="0" bIns="0" rtlCol="0" anchor="ctr">
            <a:noAutofit/>
          </a:bodyPr>
          <a:lstStyle>
            <a:lvl2pPr>
              <a:defRPr lang="en-US" sz="1400" b="0"/>
            </a:lvl2pPr>
          </a:lstStyle>
          <a:p>
            <a:pPr lvl="1">
              <a:buFont typeface="Arial" panose="020B0604020202020204" pitchFamily="34" charset="0"/>
            </a:pPr>
            <a:r>
              <a:rPr lang="en-US" dirty="0"/>
              <a:t>Body copy Segoe UI Regular 14/18. The quick brown fox jumps over the lazy dog. </a:t>
            </a:r>
          </a:p>
        </p:txBody>
      </p:sp>
      <p:sp>
        <p:nvSpPr>
          <p:cNvPr id="16" name="Text Placeholder 4"/>
          <p:cNvSpPr>
            <a:spLocks noGrp="1"/>
          </p:cNvSpPr>
          <p:nvPr>
            <p:ph type="body" sz="quarter" idx="17" hasCustomPrompt="1"/>
          </p:nvPr>
        </p:nvSpPr>
        <p:spPr>
          <a:xfrm>
            <a:off x="3619500" y="2150876"/>
            <a:ext cx="3330574" cy="675889"/>
          </a:xfrm>
        </p:spPr>
        <p:txBody>
          <a:bodyPr vert="horz" wrap="square" lIns="0" tIns="0" rIns="0" bIns="0" rtlCol="0" anchor="ctr">
            <a:noAutofit/>
          </a:bodyPr>
          <a:lstStyle>
            <a:lvl2pPr>
              <a:defRPr lang="en-US" sz="1400" b="0" dirty="0" smtClean="0"/>
            </a:lvl2pPr>
          </a:lstStyle>
          <a:p>
            <a:pPr lvl="1">
              <a:buFont typeface="Arial" panose="020B0604020202020204" pitchFamily="34" charset="0"/>
            </a:pPr>
            <a:r>
              <a:rPr lang="en-US" dirty="0"/>
              <a:t>Body copy Segoe UI Regular 14/18. The quick brown fox jumps over the lazy dog. </a:t>
            </a:r>
          </a:p>
        </p:txBody>
      </p:sp>
      <p:sp>
        <p:nvSpPr>
          <p:cNvPr id="18" name="Text Placeholder 4"/>
          <p:cNvSpPr>
            <a:spLocks noGrp="1"/>
          </p:cNvSpPr>
          <p:nvPr>
            <p:ph type="body" sz="quarter" idx="19" hasCustomPrompt="1"/>
          </p:nvPr>
        </p:nvSpPr>
        <p:spPr>
          <a:xfrm>
            <a:off x="3619500" y="2993140"/>
            <a:ext cx="3330574" cy="675889"/>
          </a:xfrm>
        </p:spPr>
        <p:txBody>
          <a:bodyPr vert="horz" wrap="square" lIns="0" tIns="0" rIns="0" bIns="0" rtlCol="0" anchor="ctr">
            <a:noAutofit/>
          </a:bodyPr>
          <a:lstStyle>
            <a:lvl2pPr>
              <a:defRPr lang="en-US" sz="1400" b="0" dirty="0"/>
            </a:lvl2pPr>
          </a:lstStyle>
          <a:p>
            <a:pPr lvl="1">
              <a:buFont typeface="Arial" panose="020B0604020202020204" pitchFamily="34" charset="0"/>
            </a:pPr>
            <a:r>
              <a:rPr lang="en-US" dirty="0"/>
              <a:t>Body copy Segoe UI Regular 14/18. The quick brown fox jumps over the lazy dog. </a:t>
            </a:r>
          </a:p>
        </p:txBody>
      </p:sp>
      <p:sp>
        <p:nvSpPr>
          <p:cNvPr id="20" name="Text Placeholder 4"/>
          <p:cNvSpPr>
            <a:spLocks noGrp="1"/>
          </p:cNvSpPr>
          <p:nvPr>
            <p:ph type="body" sz="quarter" idx="21" hasCustomPrompt="1"/>
          </p:nvPr>
        </p:nvSpPr>
        <p:spPr>
          <a:xfrm>
            <a:off x="3619500" y="3835404"/>
            <a:ext cx="3330574" cy="675889"/>
          </a:xfrm>
        </p:spPr>
        <p:txBody>
          <a:bodyPr vert="horz" wrap="square" lIns="0" tIns="0" rIns="0" bIns="0" rtlCol="0" anchor="ctr">
            <a:noAutofit/>
          </a:bodyPr>
          <a:lstStyle>
            <a:lvl2pPr>
              <a:defRPr lang="en-US" sz="1400" b="0" dirty="0"/>
            </a:lvl2pPr>
          </a:lstStyle>
          <a:p>
            <a:pPr lvl="1">
              <a:buFont typeface="Arial" panose="020B0604020202020204" pitchFamily="34" charset="0"/>
            </a:pPr>
            <a:r>
              <a:rPr lang="en-US" dirty="0"/>
              <a:t>Body copy Segoe UI Regular 14/18. The quick brown fox jumps over the lazy dog. </a:t>
            </a:r>
          </a:p>
        </p:txBody>
      </p:sp>
      <p:sp>
        <p:nvSpPr>
          <p:cNvPr id="9" name="Text Placeholder 4">
            <a:extLst>
              <a:ext uri="{FF2B5EF4-FFF2-40B4-BE49-F238E27FC236}">
                <a16:creationId xmlns:a16="http://schemas.microsoft.com/office/drawing/2014/main" id="{94990F64-B54A-4123-AFAA-1BF57A1145A0}"/>
              </a:ext>
            </a:extLst>
          </p:cNvPr>
          <p:cNvSpPr>
            <a:spLocks noGrp="1"/>
          </p:cNvSpPr>
          <p:nvPr>
            <p:ph type="body" sz="quarter" idx="22" hasCustomPrompt="1"/>
          </p:nvPr>
        </p:nvSpPr>
        <p:spPr>
          <a:xfrm>
            <a:off x="3619500" y="4677668"/>
            <a:ext cx="3330574" cy="675889"/>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400" b="0">
                <a:solidFill>
                  <a:schemeClr val="tx1"/>
                </a:solidFill>
              </a:defRPr>
            </a:lvl2pPr>
            <a:lvl3pPr marL="448193" indent="0">
              <a:buNone/>
              <a:defRPr/>
            </a:lvl3pPr>
            <a:lvl4pPr marL="672290" indent="0">
              <a:buNone/>
              <a:defRPr/>
            </a:lvl4pPr>
            <a:lvl5pPr marL="896386" indent="0">
              <a:buNone/>
              <a:defRPr/>
            </a:lvl5pPr>
          </a:lstStyle>
          <a:p>
            <a:pPr lvl="1">
              <a:buFont typeface="Arial" panose="020B0604020202020204" pitchFamily="34" charset="0"/>
            </a:pPr>
            <a:r>
              <a:rPr lang="en-US" dirty="0"/>
              <a:t>Body copy Segoe UI Regular 14/18. The quick brown fox jumps over the lazy dog. </a:t>
            </a:r>
          </a:p>
        </p:txBody>
      </p:sp>
      <p:sp>
        <p:nvSpPr>
          <p:cNvPr id="10" name="Text Placeholder 4">
            <a:extLst>
              <a:ext uri="{FF2B5EF4-FFF2-40B4-BE49-F238E27FC236}">
                <a16:creationId xmlns:a16="http://schemas.microsoft.com/office/drawing/2014/main" id="{96437053-7BE5-40A0-9B10-9FC884BDC4B6}"/>
              </a:ext>
            </a:extLst>
          </p:cNvPr>
          <p:cNvSpPr>
            <a:spLocks noGrp="1"/>
          </p:cNvSpPr>
          <p:nvPr>
            <p:ph type="body" sz="quarter" idx="23" hasCustomPrompt="1"/>
          </p:nvPr>
        </p:nvSpPr>
        <p:spPr>
          <a:xfrm>
            <a:off x="3619500" y="5519930"/>
            <a:ext cx="3330574" cy="675889"/>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400" b="0">
                <a:solidFill>
                  <a:schemeClr val="tx1"/>
                </a:solidFill>
              </a:defRPr>
            </a:lvl2pPr>
            <a:lvl3pPr marL="448193" indent="0">
              <a:buNone/>
              <a:defRPr/>
            </a:lvl3pPr>
            <a:lvl4pPr marL="672290" indent="0">
              <a:buNone/>
              <a:defRPr/>
            </a:lvl4pPr>
            <a:lvl5pPr marL="896386" indent="0">
              <a:buNone/>
              <a:defRPr/>
            </a:lvl5pPr>
          </a:lstStyle>
          <a:p>
            <a:pPr lvl="1">
              <a:buFont typeface="Arial" panose="020B0604020202020204" pitchFamily="34" charset="0"/>
            </a:pPr>
            <a:r>
              <a:rPr lang="en-US" dirty="0"/>
              <a:t>Body copy Segoe UI Regular 14/18. The quick brown fox jumps over the lazy dog. </a:t>
            </a:r>
          </a:p>
        </p:txBody>
      </p:sp>
      <p:sp>
        <p:nvSpPr>
          <p:cNvPr id="12" name="Text Placeholder 4">
            <a:extLst>
              <a:ext uri="{FF2B5EF4-FFF2-40B4-BE49-F238E27FC236}">
                <a16:creationId xmlns:a16="http://schemas.microsoft.com/office/drawing/2014/main" id="{B26AB1BC-D652-40F2-83A2-06F6897248D2}"/>
              </a:ext>
            </a:extLst>
          </p:cNvPr>
          <p:cNvSpPr>
            <a:spLocks noGrp="1"/>
          </p:cNvSpPr>
          <p:nvPr>
            <p:ph type="body" sz="quarter" idx="24" hasCustomPrompt="1"/>
          </p:nvPr>
        </p:nvSpPr>
        <p:spPr>
          <a:xfrm>
            <a:off x="8331200" y="466348"/>
            <a:ext cx="3442157" cy="675889"/>
          </a:xfrm>
        </p:spPr>
        <p:txBody>
          <a:bodyPr vert="horz" wrap="square" lIns="0" tIns="0" rIns="0" bIns="0" rtlCol="0" anchor="ctr">
            <a:noAutofit/>
          </a:bodyPr>
          <a:lstStyle>
            <a:lvl2pPr>
              <a:defRPr lang="en-US" sz="1400" b="0" dirty="0"/>
            </a:lvl2pPr>
          </a:lstStyle>
          <a:p>
            <a:pPr lvl="1">
              <a:buFont typeface="Arial" panose="020B0604020202020204" pitchFamily="34" charset="0"/>
            </a:pPr>
            <a:r>
              <a:rPr lang="en-US" dirty="0"/>
              <a:t>Body copy Segoe UI Regular 14/18. The quick brown fox jumps over the lazy dog. </a:t>
            </a:r>
          </a:p>
        </p:txBody>
      </p:sp>
      <p:sp>
        <p:nvSpPr>
          <p:cNvPr id="13" name="Text Placeholder 4">
            <a:extLst>
              <a:ext uri="{FF2B5EF4-FFF2-40B4-BE49-F238E27FC236}">
                <a16:creationId xmlns:a16="http://schemas.microsoft.com/office/drawing/2014/main" id="{B7BCA0EE-6780-4007-A1E7-E2C766ADB6AC}"/>
              </a:ext>
            </a:extLst>
          </p:cNvPr>
          <p:cNvSpPr>
            <a:spLocks noGrp="1"/>
          </p:cNvSpPr>
          <p:nvPr>
            <p:ph type="body" sz="quarter" idx="25" hasCustomPrompt="1"/>
          </p:nvPr>
        </p:nvSpPr>
        <p:spPr>
          <a:xfrm>
            <a:off x="8331200" y="1308612"/>
            <a:ext cx="3442157" cy="675889"/>
          </a:xfrm>
        </p:spPr>
        <p:txBody>
          <a:bodyPr vert="horz" wrap="square" lIns="0" tIns="0" rIns="0" bIns="0" rtlCol="0" anchor="ctr">
            <a:noAutofit/>
          </a:bodyPr>
          <a:lstStyle>
            <a:lvl2pPr>
              <a:defRPr lang="en-US" sz="1400" b="0"/>
            </a:lvl2pPr>
          </a:lstStyle>
          <a:p>
            <a:pPr lvl="1">
              <a:buFont typeface="Arial" panose="020B0604020202020204" pitchFamily="34" charset="0"/>
            </a:pPr>
            <a:r>
              <a:rPr lang="en-US" dirty="0"/>
              <a:t>Body copy Segoe UI Regular 14/18. The quick brown fox jumps over the lazy dog. </a:t>
            </a:r>
          </a:p>
        </p:txBody>
      </p:sp>
      <p:sp>
        <p:nvSpPr>
          <p:cNvPr id="15" name="Text Placeholder 4">
            <a:extLst>
              <a:ext uri="{FF2B5EF4-FFF2-40B4-BE49-F238E27FC236}">
                <a16:creationId xmlns:a16="http://schemas.microsoft.com/office/drawing/2014/main" id="{42F7FEE8-0C97-4A8D-B62A-F9127046CA49}"/>
              </a:ext>
            </a:extLst>
          </p:cNvPr>
          <p:cNvSpPr>
            <a:spLocks noGrp="1"/>
          </p:cNvSpPr>
          <p:nvPr>
            <p:ph type="body" sz="quarter" idx="26" hasCustomPrompt="1"/>
          </p:nvPr>
        </p:nvSpPr>
        <p:spPr>
          <a:xfrm>
            <a:off x="8331200" y="2150876"/>
            <a:ext cx="3442157" cy="675889"/>
          </a:xfrm>
        </p:spPr>
        <p:txBody>
          <a:bodyPr vert="horz" wrap="square" lIns="0" tIns="0" rIns="0" bIns="0" rtlCol="0" anchor="ctr">
            <a:noAutofit/>
          </a:bodyPr>
          <a:lstStyle>
            <a:lvl2pPr>
              <a:defRPr lang="en-US" sz="1400" b="0" dirty="0" smtClean="0"/>
            </a:lvl2pPr>
          </a:lstStyle>
          <a:p>
            <a:pPr lvl="1">
              <a:buFont typeface="Arial" panose="020B0604020202020204" pitchFamily="34" charset="0"/>
            </a:pPr>
            <a:r>
              <a:rPr lang="en-US" dirty="0"/>
              <a:t>Body copy Segoe UI Regular 14/18. The quick brown fox jumps over the lazy dog. </a:t>
            </a:r>
          </a:p>
        </p:txBody>
      </p:sp>
      <p:sp>
        <p:nvSpPr>
          <p:cNvPr id="17" name="Text Placeholder 4">
            <a:extLst>
              <a:ext uri="{FF2B5EF4-FFF2-40B4-BE49-F238E27FC236}">
                <a16:creationId xmlns:a16="http://schemas.microsoft.com/office/drawing/2014/main" id="{A2CDDCC0-5CE0-47BF-9A58-947FAAFE0464}"/>
              </a:ext>
            </a:extLst>
          </p:cNvPr>
          <p:cNvSpPr>
            <a:spLocks noGrp="1"/>
          </p:cNvSpPr>
          <p:nvPr>
            <p:ph type="body" sz="quarter" idx="27" hasCustomPrompt="1"/>
          </p:nvPr>
        </p:nvSpPr>
        <p:spPr>
          <a:xfrm>
            <a:off x="8331200" y="2993140"/>
            <a:ext cx="3442157" cy="675889"/>
          </a:xfrm>
        </p:spPr>
        <p:txBody>
          <a:bodyPr vert="horz" wrap="square" lIns="0" tIns="0" rIns="0" bIns="0" rtlCol="0" anchor="ctr">
            <a:noAutofit/>
          </a:bodyPr>
          <a:lstStyle>
            <a:lvl2pPr>
              <a:defRPr lang="en-US" sz="1400" b="0" dirty="0"/>
            </a:lvl2pPr>
          </a:lstStyle>
          <a:p>
            <a:pPr lvl="1">
              <a:buFont typeface="Arial" panose="020B0604020202020204" pitchFamily="34" charset="0"/>
            </a:pPr>
            <a:r>
              <a:rPr lang="en-US" dirty="0"/>
              <a:t>Body copy Segoe UI Regular 14/18. The quick brown fox jumps over the lazy dog. </a:t>
            </a:r>
          </a:p>
        </p:txBody>
      </p:sp>
      <p:sp>
        <p:nvSpPr>
          <p:cNvPr id="19" name="Text Placeholder 4">
            <a:extLst>
              <a:ext uri="{FF2B5EF4-FFF2-40B4-BE49-F238E27FC236}">
                <a16:creationId xmlns:a16="http://schemas.microsoft.com/office/drawing/2014/main" id="{CE365600-EF9A-4204-AC1D-49DA60EE0BC9}"/>
              </a:ext>
            </a:extLst>
          </p:cNvPr>
          <p:cNvSpPr>
            <a:spLocks noGrp="1"/>
          </p:cNvSpPr>
          <p:nvPr>
            <p:ph type="body" sz="quarter" idx="28" hasCustomPrompt="1"/>
          </p:nvPr>
        </p:nvSpPr>
        <p:spPr>
          <a:xfrm>
            <a:off x="8331200" y="3835404"/>
            <a:ext cx="3442157" cy="675889"/>
          </a:xfrm>
        </p:spPr>
        <p:txBody>
          <a:bodyPr vert="horz" wrap="square" lIns="0" tIns="0" rIns="0" bIns="0" rtlCol="0" anchor="ctr">
            <a:noAutofit/>
          </a:bodyPr>
          <a:lstStyle>
            <a:lvl2pPr>
              <a:defRPr lang="en-US" sz="1400" b="0" dirty="0"/>
            </a:lvl2pPr>
          </a:lstStyle>
          <a:p>
            <a:pPr lvl="1">
              <a:buFont typeface="Arial" panose="020B0604020202020204" pitchFamily="34" charset="0"/>
            </a:pPr>
            <a:r>
              <a:rPr lang="en-US" dirty="0"/>
              <a:t>Body copy Segoe UI Regular 14/18. The quick brown fox jumps over the lazy dog. </a:t>
            </a:r>
          </a:p>
        </p:txBody>
      </p:sp>
      <p:sp>
        <p:nvSpPr>
          <p:cNvPr id="21" name="Text Placeholder 4">
            <a:extLst>
              <a:ext uri="{FF2B5EF4-FFF2-40B4-BE49-F238E27FC236}">
                <a16:creationId xmlns:a16="http://schemas.microsoft.com/office/drawing/2014/main" id="{7C988AC2-C93F-4C50-A6B6-35E8D243E2D3}"/>
              </a:ext>
            </a:extLst>
          </p:cNvPr>
          <p:cNvSpPr>
            <a:spLocks noGrp="1"/>
          </p:cNvSpPr>
          <p:nvPr>
            <p:ph type="body" sz="quarter" idx="29" hasCustomPrompt="1"/>
          </p:nvPr>
        </p:nvSpPr>
        <p:spPr>
          <a:xfrm>
            <a:off x="8331200" y="4677668"/>
            <a:ext cx="3442157" cy="675889"/>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400" b="0">
                <a:solidFill>
                  <a:schemeClr val="tx1"/>
                </a:solidFill>
              </a:defRPr>
            </a:lvl2pPr>
            <a:lvl3pPr marL="448193" indent="0">
              <a:buNone/>
              <a:defRPr/>
            </a:lvl3pPr>
            <a:lvl4pPr marL="672290" indent="0">
              <a:buNone/>
              <a:defRPr/>
            </a:lvl4pPr>
            <a:lvl5pPr marL="896386" indent="0">
              <a:buNone/>
              <a:defRPr/>
            </a:lvl5pPr>
          </a:lstStyle>
          <a:p>
            <a:pPr lvl="1">
              <a:buFont typeface="Arial" panose="020B0604020202020204" pitchFamily="34" charset="0"/>
            </a:pPr>
            <a:r>
              <a:rPr lang="en-US" dirty="0"/>
              <a:t>Body copy Segoe UI Regular 14/18. The quick brown fox jumps over the lazy dog. </a:t>
            </a:r>
          </a:p>
        </p:txBody>
      </p:sp>
      <p:sp>
        <p:nvSpPr>
          <p:cNvPr id="22" name="Text Placeholder 4">
            <a:extLst>
              <a:ext uri="{FF2B5EF4-FFF2-40B4-BE49-F238E27FC236}">
                <a16:creationId xmlns:a16="http://schemas.microsoft.com/office/drawing/2014/main" id="{1BAD9B5E-AACF-4B5D-9D05-A8B6E03E279B}"/>
              </a:ext>
            </a:extLst>
          </p:cNvPr>
          <p:cNvSpPr>
            <a:spLocks noGrp="1"/>
          </p:cNvSpPr>
          <p:nvPr>
            <p:ph type="body" sz="quarter" idx="30" hasCustomPrompt="1"/>
          </p:nvPr>
        </p:nvSpPr>
        <p:spPr>
          <a:xfrm>
            <a:off x="8331200" y="5519930"/>
            <a:ext cx="3442157" cy="675889"/>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400" b="0">
                <a:solidFill>
                  <a:schemeClr val="tx1"/>
                </a:solidFill>
              </a:defRPr>
            </a:lvl2pPr>
            <a:lvl3pPr marL="448193" indent="0">
              <a:buNone/>
              <a:defRPr/>
            </a:lvl3pPr>
            <a:lvl4pPr marL="672290" indent="0">
              <a:buNone/>
              <a:defRPr/>
            </a:lvl4pPr>
            <a:lvl5pPr marL="896386" indent="0">
              <a:buNone/>
              <a:defRPr/>
            </a:lvl5pPr>
          </a:lstStyle>
          <a:p>
            <a:pPr lvl="1">
              <a:buFont typeface="Arial" panose="020B0604020202020204" pitchFamily="34" charset="0"/>
            </a:pPr>
            <a:r>
              <a:rPr lang="en-US" dirty="0"/>
              <a:t>Body copy Segoe UI Regular 14/18. The quick brown fox jumps over the lazy dog. </a:t>
            </a:r>
          </a:p>
        </p:txBody>
      </p:sp>
      <p:sp>
        <p:nvSpPr>
          <p:cNvPr id="4" name="Footer Placeholder 1">
            <a:extLst>
              <a:ext uri="{FF2B5EF4-FFF2-40B4-BE49-F238E27FC236}">
                <a16:creationId xmlns:a16="http://schemas.microsoft.com/office/drawing/2014/main" id="{9F52899F-4DD5-4919-A5F9-0A5E692D4537}"/>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3702111211"/>
      </p:ext>
    </p:extLst>
  </p:cSld>
  <p:clrMapOvr>
    <a:masterClrMapping/>
  </p:clrMapOvr>
  <p:transition>
    <p:fade/>
  </p:transition>
  <p:hf sldNum="0" hdr="0" ftr="0" dt="0"/>
  <p:extLst>
    <p:ext uri="{DCECCB84-F9BA-43D5-87BE-67443E8EF086}">
      <p15:sldGuideLst xmlns:p15="http://schemas.microsoft.com/office/powerpoint/2012/main">
        <p15:guide id="1" pos="1728">
          <p15:clr>
            <a:srgbClr val="FBAE40"/>
          </p15:clr>
        </p15:guide>
        <p15:guide id="2" pos="228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ext option 3">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DB14B4B7-6595-4F80-A720-AEE6406FDDDB}"/>
              </a:ext>
            </a:extLst>
          </p:cNvPr>
          <p:cNvSpPr>
            <a:spLocks noGrp="1"/>
          </p:cNvSpPr>
          <p:nvPr>
            <p:ph type="title" hasCustomPrompt="1"/>
          </p:nvPr>
        </p:nvSpPr>
        <p:spPr/>
        <p:txBody>
          <a:bodyPr/>
          <a:lstStyle/>
          <a:p>
            <a:r>
              <a:rPr lang="en-US" dirty="0"/>
              <a:t>Text layout three columns images and text</a:t>
            </a:r>
          </a:p>
        </p:txBody>
      </p:sp>
      <p:sp>
        <p:nvSpPr>
          <p:cNvPr id="16" name="Rectangle 15">
            <a:extLst>
              <a:ext uri="{FF2B5EF4-FFF2-40B4-BE49-F238E27FC236}">
                <a16:creationId xmlns:a16="http://schemas.microsoft.com/office/drawing/2014/main" id="{A6AC17A7-7CAA-4CA5-89CD-184D76C19F56}"/>
              </a:ext>
              <a:ext uri="{C183D7F6-B498-43B3-948B-1728B52AA6E4}">
                <adec:decorative xmlns:adec="http://schemas.microsoft.com/office/drawing/2017/decorative" val="1"/>
              </a:ext>
            </a:extLst>
          </p:cNvPr>
          <p:cNvSpPr/>
          <p:nvPr/>
        </p:nvSpPr>
        <p:spPr bwMode="auto">
          <a:xfrm>
            <a:off x="468134" y="1456896"/>
            <a:ext cx="3603442" cy="3100576"/>
          </a:xfrm>
          <a:prstGeom prst="rect">
            <a:avLst/>
          </a:prstGeom>
          <a:noFill/>
          <a:ln w="190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8" name="Picture Placeholder 7">
            <a:extLst>
              <a:ext uri="{FF2B5EF4-FFF2-40B4-BE49-F238E27FC236}">
                <a16:creationId xmlns:a16="http://schemas.microsoft.com/office/drawing/2014/main" id="{E501F238-570E-E648-9E57-DAA86A7A8ED3}"/>
              </a:ext>
            </a:extLst>
          </p:cNvPr>
          <p:cNvSpPr>
            <a:spLocks noGrp="1"/>
          </p:cNvSpPr>
          <p:nvPr>
            <p:ph type="pic" sz="quarter" idx="21" hasCustomPrompt="1"/>
          </p:nvPr>
        </p:nvSpPr>
        <p:spPr>
          <a:xfrm>
            <a:off x="592758" y="1564130"/>
            <a:ext cx="3354191" cy="2886109"/>
          </a:xfrm>
          <a:prstGeom prst="rect">
            <a:avLst/>
          </a:prstGeom>
          <a:blipFill>
            <a:blip r:embed="rId2"/>
            <a:stretch>
              <a:fillRect/>
            </a:stretch>
          </a:blipFill>
          <a:ln w="19050">
            <a:noFill/>
          </a:ln>
        </p:spPr>
        <p:txBody>
          <a:bodyPr lIns="914400" rIns="914400" anchor="ctr">
            <a:noAutofit/>
          </a:bodyPr>
          <a:lstStyle>
            <a:lvl1pPr marL="0" marR="0" indent="0" algn="ctr" defTabSz="914367"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078" b="1" kern="1200" spc="0" baseline="0" dirty="0" smtClean="0">
                <a:solidFill>
                  <a:schemeClr val="tx1"/>
                </a:solidFill>
                <a:latin typeface="+mn-lt"/>
                <a:ea typeface="+mn-ea"/>
                <a:cs typeface="Segoe UI" panose="020B0502040204020203" pitchFamily="34" charset="0"/>
              </a:defRPr>
            </a:lvl1pPr>
          </a:lstStyle>
          <a:p>
            <a:r>
              <a:rPr lang="en-US"/>
              <a:t>Drag &amp; drop your</a:t>
            </a:r>
            <a:br>
              <a:rPr lang="en-US"/>
            </a:br>
            <a:r>
              <a:rPr lang="en-US"/>
              <a:t>photo here </a:t>
            </a:r>
            <a:br>
              <a:rPr lang="en-US"/>
            </a:br>
            <a:r>
              <a:rPr lang="en-US"/>
              <a:t>or click or tap icon</a:t>
            </a:r>
            <a:br>
              <a:rPr lang="en-US"/>
            </a:br>
            <a:r>
              <a:rPr lang="en-US"/>
              <a:t>below to insert</a:t>
            </a:r>
          </a:p>
        </p:txBody>
      </p:sp>
      <p:sp>
        <p:nvSpPr>
          <p:cNvPr id="5" name="Text Placeholder 4"/>
          <p:cNvSpPr>
            <a:spLocks noGrp="1"/>
          </p:cNvSpPr>
          <p:nvPr>
            <p:ph type="body" sz="quarter" idx="11" hasCustomPrompt="1"/>
          </p:nvPr>
        </p:nvSpPr>
        <p:spPr>
          <a:xfrm>
            <a:off x="418643" y="4708215"/>
            <a:ext cx="3652931" cy="584775"/>
          </a:xfrm>
          <a:prstGeom prst="rect">
            <a:avLst/>
          </a:prstGeom>
        </p:spPr>
        <p:txBody>
          <a:bodyPr lIns="0" tIns="45720" rIns="0" bIns="45720"/>
          <a:lstStyle>
            <a:lvl1pPr marL="0" indent="0">
              <a:lnSpc>
                <a:spcPct val="100000"/>
              </a:lnSpc>
              <a:spcBef>
                <a:spcPts val="1176"/>
              </a:spcBef>
              <a:buNone/>
              <a:defRPr lang="en-US" sz="1600" b="0" kern="1200" spc="0" baseline="0" dirty="0">
                <a:solidFill>
                  <a:schemeClr val="tx2"/>
                </a:solidFill>
                <a:latin typeface="+mj-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372">
                <a:solidFill>
                  <a:srgbClr val="000000"/>
                </a:solidFill>
              </a:defRPr>
            </a:lvl2pPr>
            <a:lvl3pPr marL="448193" indent="0">
              <a:buNone/>
              <a:defRPr/>
            </a:lvl3pPr>
            <a:lvl4pPr marL="672290" indent="0">
              <a:buNone/>
              <a:defRPr/>
            </a:lvl4pPr>
            <a:lvl5pPr marL="896386" indent="0">
              <a:buNone/>
              <a:defRPr/>
            </a:lvl5pPr>
          </a:lstStyle>
          <a:p>
            <a:pPr>
              <a:spcBef>
                <a:spcPts val="1200"/>
              </a:spcBef>
            </a:pPr>
            <a:r>
              <a:rPr lang="en-US" b="0">
                <a:solidFill>
                  <a:schemeClr val="tx2"/>
                </a:solidFill>
                <a:latin typeface="+mj-lt"/>
              </a:rPr>
              <a:t>Paragraph title Segoe UI </a:t>
            </a:r>
            <a:r>
              <a:rPr lang="en-US" b="0" err="1">
                <a:solidFill>
                  <a:schemeClr val="tx2"/>
                </a:solidFill>
                <a:latin typeface="+mj-lt"/>
              </a:rPr>
              <a:t>Semibold</a:t>
            </a:r>
            <a:r>
              <a:rPr lang="en-US" b="0">
                <a:solidFill>
                  <a:schemeClr val="tx2"/>
                </a:solidFill>
                <a:latin typeface="+mj-lt"/>
              </a:rPr>
              <a:t> 14/18</a:t>
            </a:r>
          </a:p>
        </p:txBody>
      </p:sp>
      <p:sp>
        <p:nvSpPr>
          <p:cNvPr id="19" name="Text Placeholder 4">
            <a:extLst>
              <a:ext uri="{FF2B5EF4-FFF2-40B4-BE49-F238E27FC236}">
                <a16:creationId xmlns:a16="http://schemas.microsoft.com/office/drawing/2014/main" id="{F22038DD-9076-B34B-B54A-107DF3F024EE}"/>
              </a:ext>
            </a:extLst>
          </p:cNvPr>
          <p:cNvSpPr>
            <a:spLocks noGrp="1"/>
          </p:cNvSpPr>
          <p:nvPr>
            <p:ph type="body" sz="quarter" idx="17" hasCustomPrompt="1"/>
          </p:nvPr>
        </p:nvSpPr>
        <p:spPr>
          <a:xfrm>
            <a:off x="418643" y="5014828"/>
            <a:ext cx="3652931" cy="954107"/>
          </a:xfrm>
          <a:prstGeom prst="rect">
            <a:avLst/>
          </a:prstGeom>
        </p:spPr>
        <p:txBody>
          <a:bodyPr lIns="0" tIns="45720" rIns="0" bIns="45720"/>
          <a:lstStyle>
            <a:lvl1pPr marL="0" indent="0">
              <a:lnSpc>
                <a:spcPct val="100000"/>
              </a:lnSpc>
              <a:spcBef>
                <a:spcPts val="0"/>
              </a:spcBef>
              <a:spcAft>
                <a:spcPts val="600"/>
              </a:spcAft>
              <a:buFont typeface="Arial" panose="020B0604020202020204" pitchFamily="34" charset="0"/>
              <a:buNone/>
              <a:defRPr sz="1400" b="0" i="0" spc="0">
                <a:solidFill>
                  <a:srgbClr val="000000"/>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a:t>Body copy Segoe UI Regular 14. The quick brown fox jumps over the lazy dog. The quick brown fox jumps over the lazy dog. The quick brown fox jumps over the lazy dog.</a:t>
            </a:r>
          </a:p>
        </p:txBody>
      </p:sp>
      <p:sp>
        <p:nvSpPr>
          <p:cNvPr id="3" name="Rectangle 2">
            <a:extLst>
              <a:ext uri="{FF2B5EF4-FFF2-40B4-BE49-F238E27FC236}">
                <a16:creationId xmlns:a16="http://schemas.microsoft.com/office/drawing/2014/main" id="{7A2E6301-6404-4EF3-A39A-8E79FFA3C974}"/>
              </a:ext>
              <a:ext uri="{C183D7F6-B498-43B3-948B-1728B52AA6E4}">
                <adec:decorative xmlns:adec="http://schemas.microsoft.com/office/drawing/2017/decorative" val="1"/>
              </a:ext>
            </a:extLst>
          </p:cNvPr>
          <p:cNvSpPr/>
          <p:nvPr/>
        </p:nvSpPr>
        <p:spPr bwMode="auto">
          <a:xfrm>
            <a:off x="4308909" y="1456896"/>
            <a:ext cx="3603442" cy="3100576"/>
          </a:xfrm>
          <a:prstGeom prst="rect">
            <a:avLst/>
          </a:prstGeom>
          <a:noFill/>
          <a:ln w="190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31" name="Picture Placeholder 7">
            <a:extLst>
              <a:ext uri="{FF2B5EF4-FFF2-40B4-BE49-F238E27FC236}">
                <a16:creationId xmlns:a16="http://schemas.microsoft.com/office/drawing/2014/main" id="{1BE65963-6DE8-471D-88DB-2FC78087003C}"/>
              </a:ext>
            </a:extLst>
          </p:cNvPr>
          <p:cNvSpPr>
            <a:spLocks noGrp="1"/>
          </p:cNvSpPr>
          <p:nvPr>
            <p:ph type="pic" sz="quarter" idx="26" hasCustomPrompt="1"/>
          </p:nvPr>
        </p:nvSpPr>
        <p:spPr>
          <a:xfrm>
            <a:off x="4433534" y="1564130"/>
            <a:ext cx="3354191" cy="2886109"/>
          </a:xfrm>
          <a:prstGeom prst="rect">
            <a:avLst/>
          </a:prstGeom>
          <a:blipFill>
            <a:blip r:embed="rId2"/>
            <a:stretch>
              <a:fillRect/>
            </a:stretch>
          </a:blipFill>
          <a:ln w="19050">
            <a:noFill/>
          </a:ln>
        </p:spPr>
        <p:txBody>
          <a:bodyPr lIns="914400" rIns="914400" anchor="ctr">
            <a:noAutofit/>
          </a:bodyPr>
          <a:lstStyle>
            <a:lvl1pPr marL="0" marR="0" indent="0" algn="ctr" defTabSz="914367"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078" b="1" kern="1200" spc="0" baseline="0" dirty="0" smtClean="0">
                <a:solidFill>
                  <a:schemeClr val="tx1"/>
                </a:solidFill>
                <a:latin typeface="+mn-lt"/>
                <a:ea typeface="+mn-ea"/>
                <a:cs typeface="Segoe UI" panose="020B0502040204020203" pitchFamily="34" charset="0"/>
              </a:defRPr>
            </a:lvl1pPr>
          </a:lstStyle>
          <a:p>
            <a:r>
              <a:rPr lang="en-US"/>
              <a:t>Drag &amp; drop your</a:t>
            </a:r>
            <a:br>
              <a:rPr lang="en-US"/>
            </a:br>
            <a:r>
              <a:rPr lang="en-US"/>
              <a:t>photo here </a:t>
            </a:r>
            <a:br>
              <a:rPr lang="en-US"/>
            </a:br>
            <a:r>
              <a:rPr lang="en-US"/>
              <a:t>or click or tap icon</a:t>
            </a:r>
            <a:br>
              <a:rPr lang="en-US"/>
            </a:br>
            <a:r>
              <a:rPr lang="en-US"/>
              <a:t>below to insert</a:t>
            </a:r>
          </a:p>
        </p:txBody>
      </p:sp>
      <p:sp>
        <p:nvSpPr>
          <p:cNvPr id="32" name="Text Placeholder 4">
            <a:extLst>
              <a:ext uri="{FF2B5EF4-FFF2-40B4-BE49-F238E27FC236}">
                <a16:creationId xmlns:a16="http://schemas.microsoft.com/office/drawing/2014/main" id="{197742EC-5845-4BB1-84A3-00C1CF89012A}"/>
              </a:ext>
            </a:extLst>
          </p:cNvPr>
          <p:cNvSpPr>
            <a:spLocks noGrp="1"/>
          </p:cNvSpPr>
          <p:nvPr>
            <p:ph type="body" sz="quarter" idx="20" hasCustomPrompt="1"/>
          </p:nvPr>
        </p:nvSpPr>
        <p:spPr>
          <a:xfrm>
            <a:off x="4293969" y="4708215"/>
            <a:ext cx="3618381" cy="584775"/>
          </a:xfrm>
          <a:prstGeom prst="rect">
            <a:avLst/>
          </a:prstGeom>
        </p:spPr>
        <p:txBody>
          <a:bodyPr lIns="0" tIns="45720" rIns="0" bIns="45720"/>
          <a:lstStyle>
            <a:lvl1pPr marL="0" indent="0">
              <a:lnSpc>
                <a:spcPct val="100000"/>
              </a:lnSpc>
              <a:spcBef>
                <a:spcPts val="1176"/>
              </a:spcBef>
              <a:buNone/>
              <a:defRPr lang="en-US" sz="1600" b="0" kern="1200" spc="0" baseline="0" dirty="0">
                <a:solidFill>
                  <a:schemeClr val="tx2"/>
                </a:solidFill>
                <a:latin typeface="+mj-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372">
                <a:solidFill>
                  <a:srgbClr val="000000"/>
                </a:solidFill>
              </a:defRPr>
            </a:lvl2pPr>
            <a:lvl3pPr marL="448193" indent="0">
              <a:buNone/>
              <a:defRPr/>
            </a:lvl3pPr>
            <a:lvl4pPr marL="672290" indent="0">
              <a:buNone/>
              <a:defRPr/>
            </a:lvl4pPr>
            <a:lvl5pPr marL="896386" indent="0">
              <a:buNone/>
              <a:defRPr/>
            </a:lvl5pPr>
          </a:lstStyle>
          <a:p>
            <a:pPr>
              <a:spcBef>
                <a:spcPts val="1200"/>
              </a:spcBef>
            </a:pPr>
            <a:r>
              <a:rPr lang="en-US" b="0">
                <a:solidFill>
                  <a:schemeClr val="tx2"/>
                </a:solidFill>
                <a:latin typeface="+mj-lt"/>
              </a:rPr>
              <a:t>Paragraph title Segoe UI </a:t>
            </a:r>
            <a:r>
              <a:rPr lang="en-US" b="0" err="1">
                <a:solidFill>
                  <a:schemeClr val="tx2"/>
                </a:solidFill>
                <a:latin typeface="+mj-lt"/>
              </a:rPr>
              <a:t>Semibold</a:t>
            </a:r>
            <a:r>
              <a:rPr lang="en-US" b="0">
                <a:solidFill>
                  <a:schemeClr val="tx2"/>
                </a:solidFill>
                <a:latin typeface="+mj-lt"/>
              </a:rPr>
              <a:t> 14/18</a:t>
            </a:r>
          </a:p>
        </p:txBody>
      </p:sp>
      <p:sp>
        <p:nvSpPr>
          <p:cNvPr id="21" name="Text Placeholder 4">
            <a:extLst>
              <a:ext uri="{FF2B5EF4-FFF2-40B4-BE49-F238E27FC236}">
                <a16:creationId xmlns:a16="http://schemas.microsoft.com/office/drawing/2014/main" id="{B0C89B53-FA50-F248-AD0B-933DE098D70A}"/>
              </a:ext>
            </a:extLst>
          </p:cNvPr>
          <p:cNvSpPr>
            <a:spLocks noGrp="1"/>
          </p:cNvSpPr>
          <p:nvPr>
            <p:ph type="body" sz="quarter" idx="24" hasCustomPrompt="1"/>
          </p:nvPr>
        </p:nvSpPr>
        <p:spPr>
          <a:xfrm>
            <a:off x="4293969" y="5014828"/>
            <a:ext cx="3618381" cy="954107"/>
          </a:xfrm>
          <a:prstGeom prst="rect">
            <a:avLst/>
          </a:prstGeom>
        </p:spPr>
        <p:txBody>
          <a:bodyPr lIns="0" tIns="45720" rIns="0" bIns="45720"/>
          <a:lstStyle>
            <a:lvl1pPr marL="0" indent="0">
              <a:lnSpc>
                <a:spcPct val="100000"/>
              </a:lnSpc>
              <a:spcBef>
                <a:spcPts val="0"/>
              </a:spcBef>
              <a:spcAft>
                <a:spcPts val="600"/>
              </a:spcAft>
              <a:buFont typeface="Arial" panose="020B0604020202020204" pitchFamily="34" charset="0"/>
              <a:buNone/>
              <a:defRPr sz="1400" b="0" i="0" spc="0">
                <a:solidFill>
                  <a:srgbClr val="000000"/>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a:t>Body copy Segoe UI Regular 14. The quick brown fox jumps over the lazy dog. The quick brown fox jumps over the lazy dog. The quick brown fox jumps over the lazy dog.</a:t>
            </a:r>
          </a:p>
        </p:txBody>
      </p:sp>
      <p:sp>
        <p:nvSpPr>
          <p:cNvPr id="17" name="Rectangle 16">
            <a:extLst>
              <a:ext uri="{FF2B5EF4-FFF2-40B4-BE49-F238E27FC236}">
                <a16:creationId xmlns:a16="http://schemas.microsoft.com/office/drawing/2014/main" id="{5EC0DAC3-9E26-491C-A10D-7D086E91DB76}"/>
              </a:ext>
              <a:ext uri="{C183D7F6-B498-43B3-948B-1728B52AA6E4}">
                <adec:decorative xmlns:adec="http://schemas.microsoft.com/office/drawing/2017/decorative" val="1"/>
              </a:ext>
            </a:extLst>
          </p:cNvPr>
          <p:cNvSpPr/>
          <p:nvPr/>
        </p:nvSpPr>
        <p:spPr bwMode="auto">
          <a:xfrm>
            <a:off x="8159021" y="1456896"/>
            <a:ext cx="3603442" cy="3100576"/>
          </a:xfrm>
          <a:prstGeom prst="rect">
            <a:avLst/>
          </a:prstGeom>
          <a:noFill/>
          <a:ln w="190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33" name="Picture Placeholder 7">
            <a:extLst>
              <a:ext uri="{FF2B5EF4-FFF2-40B4-BE49-F238E27FC236}">
                <a16:creationId xmlns:a16="http://schemas.microsoft.com/office/drawing/2014/main" id="{907DE53F-AA57-4741-9DAA-A44C19F78D30}"/>
              </a:ext>
            </a:extLst>
          </p:cNvPr>
          <p:cNvSpPr>
            <a:spLocks noGrp="1"/>
          </p:cNvSpPr>
          <p:nvPr>
            <p:ph type="pic" sz="quarter" idx="27" hasCustomPrompt="1"/>
          </p:nvPr>
        </p:nvSpPr>
        <p:spPr>
          <a:xfrm>
            <a:off x="8283647" y="1564130"/>
            <a:ext cx="3354191" cy="2886109"/>
          </a:xfrm>
          <a:prstGeom prst="rect">
            <a:avLst/>
          </a:prstGeom>
          <a:blipFill>
            <a:blip r:embed="rId2"/>
            <a:stretch>
              <a:fillRect/>
            </a:stretch>
          </a:blipFill>
          <a:ln w="19050">
            <a:noFill/>
          </a:ln>
        </p:spPr>
        <p:txBody>
          <a:bodyPr lIns="914400" rIns="914400" anchor="ctr">
            <a:noAutofit/>
          </a:bodyPr>
          <a:lstStyle>
            <a:lvl1pPr marL="0" marR="0" indent="0" algn="ctr" defTabSz="914367"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078" b="1" kern="1200" spc="0" baseline="0" dirty="0" smtClean="0">
                <a:solidFill>
                  <a:schemeClr val="tx1"/>
                </a:solidFill>
                <a:latin typeface="+mn-lt"/>
                <a:ea typeface="+mn-ea"/>
                <a:cs typeface="Segoe UI" panose="020B0502040204020203" pitchFamily="34" charset="0"/>
              </a:defRPr>
            </a:lvl1pPr>
          </a:lstStyle>
          <a:p>
            <a:r>
              <a:rPr lang="en-US"/>
              <a:t>Drag &amp; drop your</a:t>
            </a:r>
            <a:br>
              <a:rPr lang="en-US"/>
            </a:br>
            <a:r>
              <a:rPr lang="en-US"/>
              <a:t>photo here </a:t>
            </a:r>
            <a:br>
              <a:rPr lang="en-US"/>
            </a:br>
            <a:r>
              <a:rPr lang="en-US"/>
              <a:t>or click or tap icon</a:t>
            </a:r>
            <a:br>
              <a:rPr lang="en-US"/>
            </a:br>
            <a:r>
              <a:rPr lang="en-US"/>
              <a:t>below to insert</a:t>
            </a:r>
          </a:p>
        </p:txBody>
      </p:sp>
      <p:sp>
        <p:nvSpPr>
          <p:cNvPr id="10" name="Text Placeholder 4"/>
          <p:cNvSpPr>
            <a:spLocks noGrp="1"/>
          </p:cNvSpPr>
          <p:nvPr>
            <p:ph type="body" sz="quarter" idx="13" hasCustomPrompt="1"/>
          </p:nvPr>
        </p:nvSpPr>
        <p:spPr>
          <a:xfrm>
            <a:off x="8144083" y="4708215"/>
            <a:ext cx="3618381" cy="584775"/>
          </a:xfrm>
          <a:prstGeom prst="rect">
            <a:avLst/>
          </a:prstGeom>
        </p:spPr>
        <p:txBody>
          <a:bodyPr lIns="0" tIns="45720" rIns="0" bIns="45720"/>
          <a:lstStyle>
            <a:lvl1pPr marL="0" indent="0">
              <a:lnSpc>
                <a:spcPct val="100000"/>
              </a:lnSpc>
              <a:spcBef>
                <a:spcPts val="1176"/>
              </a:spcBef>
              <a:buNone/>
              <a:defRPr lang="en-US" sz="1600" b="0" kern="1200" spc="0" baseline="0" dirty="0">
                <a:solidFill>
                  <a:schemeClr val="tx2"/>
                </a:solidFill>
                <a:latin typeface="+mj-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372">
                <a:solidFill>
                  <a:srgbClr val="000000"/>
                </a:solidFill>
              </a:defRPr>
            </a:lvl2pPr>
            <a:lvl3pPr marL="448193" indent="0">
              <a:buNone/>
              <a:defRPr/>
            </a:lvl3pPr>
            <a:lvl4pPr marL="672290" indent="0">
              <a:buNone/>
              <a:defRPr/>
            </a:lvl4pPr>
            <a:lvl5pPr marL="896386" indent="0">
              <a:buNone/>
              <a:defRPr/>
            </a:lvl5pPr>
          </a:lstStyle>
          <a:p>
            <a:pPr>
              <a:spcBef>
                <a:spcPts val="1200"/>
              </a:spcBef>
            </a:pPr>
            <a:r>
              <a:rPr lang="en-US" b="0">
                <a:solidFill>
                  <a:schemeClr val="tx2"/>
                </a:solidFill>
                <a:latin typeface="+mj-lt"/>
              </a:rPr>
              <a:t>Paragraph title Segoe UI </a:t>
            </a:r>
            <a:r>
              <a:rPr lang="en-US" b="0" err="1">
                <a:solidFill>
                  <a:schemeClr val="tx2"/>
                </a:solidFill>
                <a:latin typeface="+mj-lt"/>
              </a:rPr>
              <a:t>Semibold</a:t>
            </a:r>
            <a:r>
              <a:rPr lang="en-US" b="0">
                <a:solidFill>
                  <a:schemeClr val="tx2"/>
                </a:solidFill>
                <a:latin typeface="+mj-lt"/>
              </a:rPr>
              <a:t> 14/18</a:t>
            </a:r>
          </a:p>
        </p:txBody>
      </p:sp>
      <p:sp>
        <p:nvSpPr>
          <p:cNvPr id="22" name="Text Placeholder 4">
            <a:extLst>
              <a:ext uri="{FF2B5EF4-FFF2-40B4-BE49-F238E27FC236}">
                <a16:creationId xmlns:a16="http://schemas.microsoft.com/office/drawing/2014/main" id="{C11EA858-BBCA-2149-9368-C1FDBC6C8DFD}"/>
              </a:ext>
            </a:extLst>
          </p:cNvPr>
          <p:cNvSpPr>
            <a:spLocks noGrp="1"/>
          </p:cNvSpPr>
          <p:nvPr>
            <p:ph type="body" sz="quarter" idx="25" hasCustomPrompt="1"/>
          </p:nvPr>
        </p:nvSpPr>
        <p:spPr>
          <a:xfrm>
            <a:off x="8144083" y="5014828"/>
            <a:ext cx="3618381" cy="954107"/>
          </a:xfrm>
          <a:prstGeom prst="rect">
            <a:avLst/>
          </a:prstGeom>
        </p:spPr>
        <p:txBody>
          <a:bodyPr lIns="0" tIns="45720" rIns="0" bIns="45720"/>
          <a:lstStyle>
            <a:lvl1pPr marL="0" indent="0">
              <a:lnSpc>
                <a:spcPct val="100000"/>
              </a:lnSpc>
              <a:spcBef>
                <a:spcPts val="0"/>
              </a:spcBef>
              <a:spcAft>
                <a:spcPts val="600"/>
              </a:spcAft>
              <a:buFont typeface="Arial" panose="020B0604020202020204" pitchFamily="34" charset="0"/>
              <a:buNone/>
              <a:defRPr sz="1400" b="0" i="0" spc="0">
                <a:solidFill>
                  <a:srgbClr val="000000"/>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a:t>Body copy Segoe UI Regular 14. The quick brown fox jumps over the lazy dog. The quick brown fox jumps over the lazy dog. The quick brown fox jumps over the lazy dog.</a:t>
            </a:r>
          </a:p>
        </p:txBody>
      </p:sp>
      <p:sp>
        <p:nvSpPr>
          <p:cNvPr id="2" name="Footer Placeholder 1">
            <a:extLst>
              <a:ext uri="{FF2B5EF4-FFF2-40B4-BE49-F238E27FC236}">
                <a16:creationId xmlns:a16="http://schemas.microsoft.com/office/drawing/2014/main" id="{D26B0962-7685-4EBF-B99E-792210E71636}"/>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3016120438"/>
      </p:ext>
    </p:extLst>
  </p:cSld>
  <p:clrMapOvr>
    <a:masterClrMapping/>
  </p:clrMapOvr>
  <p:transition>
    <p:fade/>
  </p:transition>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ection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990B4C-4B23-479D-ADA8-DD6E0658DF5A}"/>
              </a:ext>
            </a:extLst>
          </p:cNvPr>
          <p:cNvSpPr/>
          <p:nvPr/>
        </p:nvSpPr>
        <p:spPr bwMode="auto">
          <a:xfrm>
            <a:off x="1" y="2526646"/>
            <a:ext cx="9697686" cy="178404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4" name="Title 35"/>
          <p:cNvSpPr>
            <a:spLocks noGrp="1"/>
          </p:cNvSpPr>
          <p:nvPr>
            <p:ph type="title" hasCustomPrompt="1"/>
          </p:nvPr>
        </p:nvSpPr>
        <p:spPr>
          <a:xfrm>
            <a:off x="418644" y="2526646"/>
            <a:ext cx="9189910" cy="1784048"/>
          </a:xfrm>
          <a:prstGeom prst="rect">
            <a:avLst/>
          </a:prstGeom>
          <a:noFill/>
        </p:spPr>
        <p:txBody>
          <a:bodyPr vert="horz" wrap="square" lIns="0" tIns="0" rIns="0" bIns="0" rtlCol="0" anchor="ctr" anchorCtr="0">
            <a:noAutofit/>
          </a:bodyPr>
          <a:lstStyle>
            <a:lvl1pPr>
              <a:defRPr lang="en-US" sz="3600" spc="-49" baseline="0" dirty="0">
                <a:solidFill>
                  <a:schemeClr val="bg1"/>
                </a:solidFill>
              </a:defRPr>
            </a:lvl1pPr>
          </a:lstStyle>
          <a:p>
            <a:pPr marL="0" lvl="0">
              <a:lnSpc>
                <a:spcPts val="5490"/>
              </a:lnSpc>
            </a:pPr>
            <a:r>
              <a:rPr lang="en-US" dirty="0"/>
              <a:t>Section title</a:t>
            </a:r>
          </a:p>
        </p:txBody>
      </p:sp>
      <p:sp>
        <p:nvSpPr>
          <p:cNvPr id="6" name="Rectangle 5">
            <a:extLst>
              <a:ext uri="{FF2B5EF4-FFF2-40B4-BE49-F238E27FC236}">
                <a16:creationId xmlns:a16="http://schemas.microsoft.com/office/drawing/2014/main" id="{E7A7DCD7-2A9A-4303-B73A-A8AA23BAF4B6}"/>
              </a:ext>
            </a:extLst>
          </p:cNvPr>
          <p:cNvSpPr/>
          <p:nvPr/>
        </p:nvSpPr>
        <p:spPr bwMode="auto">
          <a:xfrm>
            <a:off x="9697686" y="2526646"/>
            <a:ext cx="2082603" cy="1784048"/>
          </a:xfrm>
          <a:prstGeom prst="rect">
            <a:avLst/>
          </a:prstGeom>
          <a:solidFill>
            <a:schemeClr val="bg2">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a:extLst>
              <a:ext uri="{FF2B5EF4-FFF2-40B4-BE49-F238E27FC236}">
                <a16:creationId xmlns:a16="http://schemas.microsoft.com/office/drawing/2014/main" id="{79F5CEB5-AAB3-4E98-82B0-2B2EDFAC7F19}"/>
              </a:ext>
            </a:extLst>
          </p:cNvPr>
          <p:cNvSpPr/>
          <p:nvPr/>
        </p:nvSpPr>
        <p:spPr bwMode="auto">
          <a:xfrm>
            <a:off x="11569483" y="2481083"/>
            <a:ext cx="203874" cy="1875174"/>
          </a:xfrm>
          <a:custGeom>
            <a:avLst/>
            <a:gdLst>
              <a:gd name="connsiteX0" fmla="*/ 0 w 329334"/>
              <a:gd name="connsiteY0" fmla="*/ 0 h 1819564"/>
              <a:gd name="connsiteX1" fmla="*/ 329334 w 329334"/>
              <a:gd name="connsiteY1" fmla="*/ 0 h 1819564"/>
              <a:gd name="connsiteX2" fmla="*/ 329334 w 329334"/>
              <a:gd name="connsiteY2" fmla="*/ 1819564 h 1819564"/>
              <a:gd name="connsiteX3" fmla="*/ 0 w 329334"/>
              <a:gd name="connsiteY3" fmla="*/ 1819564 h 1819564"/>
              <a:gd name="connsiteX4" fmla="*/ 0 w 329334"/>
              <a:gd name="connsiteY4" fmla="*/ 0 h 1819564"/>
              <a:gd name="connsiteX0" fmla="*/ 0 w 329334"/>
              <a:gd name="connsiteY0" fmla="*/ 0 h 1819564"/>
              <a:gd name="connsiteX1" fmla="*/ 329334 w 329334"/>
              <a:gd name="connsiteY1" fmla="*/ 0 h 1819564"/>
              <a:gd name="connsiteX2" fmla="*/ 329334 w 329334"/>
              <a:gd name="connsiteY2" fmla="*/ 1819564 h 1819564"/>
              <a:gd name="connsiteX3" fmla="*/ 0 w 329334"/>
              <a:gd name="connsiteY3" fmla="*/ 1819564 h 1819564"/>
              <a:gd name="connsiteX4" fmla="*/ 0 w 329334"/>
              <a:gd name="connsiteY4" fmla="*/ 861580 h 1819564"/>
              <a:gd name="connsiteX5" fmla="*/ 0 w 329334"/>
              <a:gd name="connsiteY5" fmla="*/ 0 h 1819564"/>
              <a:gd name="connsiteX0" fmla="*/ 0 w 329334"/>
              <a:gd name="connsiteY0" fmla="*/ 861580 h 1819564"/>
              <a:gd name="connsiteX1" fmla="*/ 0 w 329334"/>
              <a:gd name="connsiteY1" fmla="*/ 0 h 1819564"/>
              <a:gd name="connsiteX2" fmla="*/ 329334 w 329334"/>
              <a:gd name="connsiteY2" fmla="*/ 0 h 1819564"/>
              <a:gd name="connsiteX3" fmla="*/ 329334 w 329334"/>
              <a:gd name="connsiteY3" fmla="*/ 1819564 h 1819564"/>
              <a:gd name="connsiteX4" fmla="*/ 0 w 329334"/>
              <a:gd name="connsiteY4" fmla="*/ 1819564 h 1819564"/>
              <a:gd name="connsiteX5" fmla="*/ 91440 w 329334"/>
              <a:gd name="connsiteY5" fmla="*/ 953020 h 1819564"/>
              <a:gd name="connsiteX0" fmla="*/ 0 w 329334"/>
              <a:gd name="connsiteY0" fmla="*/ 0 h 1819564"/>
              <a:gd name="connsiteX1" fmla="*/ 329334 w 329334"/>
              <a:gd name="connsiteY1" fmla="*/ 0 h 1819564"/>
              <a:gd name="connsiteX2" fmla="*/ 329334 w 329334"/>
              <a:gd name="connsiteY2" fmla="*/ 1819564 h 1819564"/>
              <a:gd name="connsiteX3" fmla="*/ 0 w 329334"/>
              <a:gd name="connsiteY3" fmla="*/ 1819564 h 1819564"/>
              <a:gd name="connsiteX4" fmla="*/ 91440 w 329334"/>
              <a:gd name="connsiteY4" fmla="*/ 953020 h 1819564"/>
              <a:gd name="connsiteX0" fmla="*/ 0 w 329334"/>
              <a:gd name="connsiteY0" fmla="*/ 0 h 1819564"/>
              <a:gd name="connsiteX1" fmla="*/ 329334 w 329334"/>
              <a:gd name="connsiteY1" fmla="*/ 0 h 1819564"/>
              <a:gd name="connsiteX2" fmla="*/ 329334 w 329334"/>
              <a:gd name="connsiteY2" fmla="*/ 1819564 h 1819564"/>
              <a:gd name="connsiteX3" fmla="*/ 0 w 329334"/>
              <a:gd name="connsiteY3" fmla="*/ 1819564 h 1819564"/>
            </a:gdLst>
            <a:ahLst/>
            <a:cxnLst>
              <a:cxn ang="0">
                <a:pos x="connsiteX0" y="connsiteY0"/>
              </a:cxn>
              <a:cxn ang="0">
                <a:pos x="connsiteX1" y="connsiteY1"/>
              </a:cxn>
              <a:cxn ang="0">
                <a:pos x="connsiteX2" y="connsiteY2"/>
              </a:cxn>
              <a:cxn ang="0">
                <a:pos x="connsiteX3" y="connsiteY3"/>
              </a:cxn>
            </a:cxnLst>
            <a:rect l="l" t="t" r="r" b="b"/>
            <a:pathLst>
              <a:path w="329334" h="1819564">
                <a:moveTo>
                  <a:pt x="0" y="0"/>
                </a:moveTo>
                <a:lnTo>
                  <a:pt x="329334" y="0"/>
                </a:lnTo>
                <a:lnTo>
                  <a:pt x="329334" y="1819564"/>
                </a:lnTo>
                <a:lnTo>
                  <a:pt x="0" y="1819564"/>
                </a:lnTo>
              </a:path>
            </a:pathLst>
          </a:custGeom>
          <a:noFill/>
          <a:ln w="19050" cap="sq">
            <a:solidFill>
              <a:schemeClr val="accent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6">
            <a:extLst>
              <a:ext uri="{FF2B5EF4-FFF2-40B4-BE49-F238E27FC236}">
                <a16:creationId xmlns:a16="http://schemas.microsoft.com/office/drawing/2014/main" id="{C39A4550-468E-4965-BBF3-650AD824060F}"/>
              </a:ext>
            </a:extLst>
          </p:cNvPr>
          <p:cNvSpPr/>
          <p:nvPr/>
        </p:nvSpPr>
        <p:spPr bwMode="auto">
          <a:xfrm flipH="1">
            <a:off x="9697686" y="2481083"/>
            <a:ext cx="203874" cy="1875174"/>
          </a:xfrm>
          <a:custGeom>
            <a:avLst/>
            <a:gdLst>
              <a:gd name="connsiteX0" fmla="*/ 0 w 329334"/>
              <a:gd name="connsiteY0" fmla="*/ 0 h 1819564"/>
              <a:gd name="connsiteX1" fmla="*/ 329334 w 329334"/>
              <a:gd name="connsiteY1" fmla="*/ 0 h 1819564"/>
              <a:gd name="connsiteX2" fmla="*/ 329334 w 329334"/>
              <a:gd name="connsiteY2" fmla="*/ 1819564 h 1819564"/>
              <a:gd name="connsiteX3" fmla="*/ 0 w 329334"/>
              <a:gd name="connsiteY3" fmla="*/ 1819564 h 1819564"/>
              <a:gd name="connsiteX4" fmla="*/ 0 w 329334"/>
              <a:gd name="connsiteY4" fmla="*/ 0 h 1819564"/>
              <a:gd name="connsiteX0" fmla="*/ 0 w 329334"/>
              <a:gd name="connsiteY0" fmla="*/ 0 h 1819564"/>
              <a:gd name="connsiteX1" fmla="*/ 329334 w 329334"/>
              <a:gd name="connsiteY1" fmla="*/ 0 h 1819564"/>
              <a:gd name="connsiteX2" fmla="*/ 329334 w 329334"/>
              <a:gd name="connsiteY2" fmla="*/ 1819564 h 1819564"/>
              <a:gd name="connsiteX3" fmla="*/ 0 w 329334"/>
              <a:gd name="connsiteY3" fmla="*/ 1819564 h 1819564"/>
              <a:gd name="connsiteX4" fmla="*/ 0 w 329334"/>
              <a:gd name="connsiteY4" fmla="*/ 861580 h 1819564"/>
              <a:gd name="connsiteX5" fmla="*/ 0 w 329334"/>
              <a:gd name="connsiteY5" fmla="*/ 0 h 1819564"/>
              <a:gd name="connsiteX0" fmla="*/ 0 w 329334"/>
              <a:gd name="connsiteY0" fmla="*/ 861580 h 1819564"/>
              <a:gd name="connsiteX1" fmla="*/ 0 w 329334"/>
              <a:gd name="connsiteY1" fmla="*/ 0 h 1819564"/>
              <a:gd name="connsiteX2" fmla="*/ 329334 w 329334"/>
              <a:gd name="connsiteY2" fmla="*/ 0 h 1819564"/>
              <a:gd name="connsiteX3" fmla="*/ 329334 w 329334"/>
              <a:gd name="connsiteY3" fmla="*/ 1819564 h 1819564"/>
              <a:gd name="connsiteX4" fmla="*/ 0 w 329334"/>
              <a:gd name="connsiteY4" fmla="*/ 1819564 h 1819564"/>
              <a:gd name="connsiteX5" fmla="*/ 91440 w 329334"/>
              <a:gd name="connsiteY5" fmla="*/ 953020 h 1819564"/>
              <a:gd name="connsiteX0" fmla="*/ 0 w 329334"/>
              <a:gd name="connsiteY0" fmla="*/ 0 h 1819564"/>
              <a:gd name="connsiteX1" fmla="*/ 329334 w 329334"/>
              <a:gd name="connsiteY1" fmla="*/ 0 h 1819564"/>
              <a:gd name="connsiteX2" fmla="*/ 329334 w 329334"/>
              <a:gd name="connsiteY2" fmla="*/ 1819564 h 1819564"/>
              <a:gd name="connsiteX3" fmla="*/ 0 w 329334"/>
              <a:gd name="connsiteY3" fmla="*/ 1819564 h 1819564"/>
              <a:gd name="connsiteX4" fmla="*/ 91440 w 329334"/>
              <a:gd name="connsiteY4" fmla="*/ 953020 h 1819564"/>
              <a:gd name="connsiteX0" fmla="*/ 0 w 329334"/>
              <a:gd name="connsiteY0" fmla="*/ 0 h 1819564"/>
              <a:gd name="connsiteX1" fmla="*/ 329334 w 329334"/>
              <a:gd name="connsiteY1" fmla="*/ 0 h 1819564"/>
              <a:gd name="connsiteX2" fmla="*/ 329334 w 329334"/>
              <a:gd name="connsiteY2" fmla="*/ 1819564 h 1819564"/>
              <a:gd name="connsiteX3" fmla="*/ 0 w 329334"/>
              <a:gd name="connsiteY3" fmla="*/ 1819564 h 1819564"/>
            </a:gdLst>
            <a:ahLst/>
            <a:cxnLst>
              <a:cxn ang="0">
                <a:pos x="connsiteX0" y="connsiteY0"/>
              </a:cxn>
              <a:cxn ang="0">
                <a:pos x="connsiteX1" y="connsiteY1"/>
              </a:cxn>
              <a:cxn ang="0">
                <a:pos x="connsiteX2" y="connsiteY2"/>
              </a:cxn>
              <a:cxn ang="0">
                <a:pos x="connsiteX3" y="connsiteY3"/>
              </a:cxn>
            </a:cxnLst>
            <a:rect l="l" t="t" r="r" b="b"/>
            <a:pathLst>
              <a:path w="329334" h="1819564">
                <a:moveTo>
                  <a:pt x="0" y="0"/>
                </a:moveTo>
                <a:lnTo>
                  <a:pt x="329334" y="0"/>
                </a:lnTo>
                <a:lnTo>
                  <a:pt x="329334" y="1819564"/>
                </a:lnTo>
                <a:lnTo>
                  <a:pt x="0" y="1819564"/>
                </a:lnTo>
              </a:path>
            </a:pathLst>
          </a:custGeom>
          <a:noFill/>
          <a:ln w="19050" cap="sq">
            <a:solidFill>
              <a:schemeClr val="accent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12" name="Picture Placeholder 11">
            <a:extLst>
              <a:ext uri="{FF2B5EF4-FFF2-40B4-BE49-F238E27FC236}">
                <a16:creationId xmlns:a16="http://schemas.microsoft.com/office/drawing/2014/main" id="{A0F18A81-5AF1-41EB-B335-9EF67062969B}"/>
              </a:ext>
            </a:extLst>
          </p:cNvPr>
          <p:cNvSpPr>
            <a:spLocks noGrp="1"/>
          </p:cNvSpPr>
          <p:nvPr>
            <p:ph type="pic" sz="quarter" idx="10"/>
          </p:nvPr>
        </p:nvSpPr>
        <p:spPr>
          <a:xfrm>
            <a:off x="10098361" y="2777952"/>
            <a:ext cx="1281254" cy="1281436"/>
          </a:xfrm>
        </p:spPr>
        <p:txBody>
          <a:bodyPr anchor="ctr">
            <a:noAutofit/>
          </a:bodyPr>
          <a:lstStyle>
            <a:lvl1pPr algn="ctr">
              <a:defRPr/>
            </a:lvl1pPr>
          </a:lstStyle>
          <a:p>
            <a:r>
              <a:rPr lang="en-US"/>
              <a:t>Click icon to add picture</a:t>
            </a:r>
          </a:p>
        </p:txBody>
      </p:sp>
      <p:sp>
        <p:nvSpPr>
          <p:cNvPr id="3" name="Footer Placeholder 1">
            <a:extLst>
              <a:ext uri="{FF2B5EF4-FFF2-40B4-BE49-F238E27FC236}">
                <a16:creationId xmlns:a16="http://schemas.microsoft.com/office/drawing/2014/main" id="{C6B75234-9944-48A2-8A21-99500C7BBB40}"/>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3469691683"/>
      </p:ext>
    </p:extLst>
  </p:cSld>
  <p:clrMapOvr>
    <a:masterClrMapping/>
  </p:clrMapOvr>
  <p:transition>
    <p:fade/>
  </p:transition>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Photo layou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9BB11B-CD9D-4B8D-B054-AE4D87B29C75}"/>
              </a:ext>
            </a:extLst>
          </p:cNvPr>
          <p:cNvSpPr>
            <a:spLocks noGrp="1"/>
          </p:cNvSpPr>
          <p:nvPr>
            <p:ph type="title" hasCustomPrompt="1"/>
          </p:nvPr>
        </p:nvSpPr>
        <p:spPr>
          <a:xfrm>
            <a:off x="418644" y="440494"/>
            <a:ext cx="5543516" cy="728448"/>
          </a:xfrm>
        </p:spPr>
        <p:txBody>
          <a:bodyPr/>
          <a:lstStyle>
            <a:lvl1pPr>
              <a:defRPr>
                <a:solidFill>
                  <a:schemeClr val="tx1"/>
                </a:solidFill>
              </a:defRPr>
            </a:lvl1pPr>
          </a:lstStyle>
          <a:p>
            <a:r>
              <a:rPr lang="en-US" dirty="0"/>
              <a:t>Photo layout 1</a:t>
            </a:r>
          </a:p>
        </p:txBody>
      </p:sp>
      <p:sp>
        <p:nvSpPr>
          <p:cNvPr id="6" name="Text Placeholder 3">
            <a:extLst>
              <a:ext uri="{FF2B5EF4-FFF2-40B4-BE49-F238E27FC236}">
                <a16:creationId xmlns:a16="http://schemas.microsoft.com/office/drawing/2014/main" id="{1E56201C-07C6-4B48-97C5-8ACFF3D0A97E}"/>
              </a:ext>
            </a:extLst>
          </p:cNvPr>
          <p:cNvSpPr>
            <a:spLocks noGrp="1"/>
          </p:cNvSpPr>
          <p:nvPr>
            <p:ph type="body" sz="quarter" idx="14" hasCustomPrompt="1"/>
          </p:nvPr>
        </p:nvSpPr>
        <p:spPr>
          <a:xfrm>
            <a:off x="418644" y="1456897"/>
            <a:ext cx="5579310" cy="307777"/>
          </a:xfrm>
          <a:prstGeom prst="rect">
            <a:avLst/>
          </a:prstGeom>
        </p:spPr>
        <p:txBody>
          <a:bodyPr wrap="square" lIns="0" tIns="0" rIns="0" bIns="0">
            <a:spAutoFit/>
          </a:bodyPr>
          <a:lstStyle>
            <a:lvl1pPr marL="0" indent="0">
              <a:lnSpc>
                <a:spcPts val="2353"/>
              </a:lnSpc>
              <a:buNone/>
              <a:defRPr lang="en-US" sz="2000" kern="1200" spc="0" baseline="0" dirty="0">
                <a:solidFill>
                  <a:schemeClr val="tx1"/>
                </a:solidFill>
                <a:latin typeface="+mj-lt"/>
                <a:ea typeface="+mn-ea"/>
                <a:cs typeface="+mn-cs"/>
              </a:defRPr>
            </a:lvl1pPr>
            <a:lvl2pPr marL="224097" indent="0">
              <a:buNone/>
              <a:defRPr/>
            </a:lvl2pPr>
            <a:lvl3pPr marL="448193" indent="0">
              <a:buNone/>
              <a:defRPr/>
            </a:lvl3pPr>
            <a:lvl4pPr marL="672290" indent="0">
              <a:buNone/>
              <a:defRPr/>
            </a:lvl4pPr>
            <a:lvl5pPr marL="896386" indent="0">
              <a:buNone/>
              <a:defRPr/>
            </a:lvl5pPr>
          </a:lstStyle>
          <a:p>
            <a:pPr lvl="0"/>
            <a:r>
              <a:rPr lang="en-US"/>
              <a:t>Subhead Segoe UI </a:t>
            </a:r>
            <a:r>
              <a:rPr lang="en-US" err="1"/>
              <a:t>Semibold</a:t>
            </a:r>
            <a:r>
              <a:rPr lang="en-US"/>
              <a:t> 20/24. </a:t>
            </a:r>
          </a:p>
        </p:txBody>
      </p:sp>
      <p:sp>
        <p:nvSpPr>
          <p:cNvPr id="5" name="Text Placeholder 4">
            <a:extLst>
              <a:ext uri="{FF2B5EF4-FFF2-40B4-BE49-F238E27FC236}">
                <a16:creationId xmlns:a16="http://schemas.microsoft.com/office/drawing/2014/main" id="{6E31D123-CA1A-4568-88C8-6B1287D07EE9}"/>
              </a:ext>
            </a:extLst>
          </p:cNvPr>
          <p:cNvSpPr>
            <a:spLocks noGrp="1"/>
          </p:cNvSpPr>
          <p:nvPr>
            <p:ph type="body" sz="quarter" idx="13" hasCustomPrompt="1"/>
          </p:nvPr>
        </p:nvSpPr>
        <p:spPr>
          <a:xfrm>
            <a:off x="418643" y="2161629"/>
            <a:ext cx="5579311" cy="338554"/>
          </a:xfrm>
          <a:prstGeom prst="rect">
            <a:avLst/>
          </a:prstGeom>
        </p:spPr>
        <p:txBody>
          <a:bodyPr lIns="0" tIns="45720" rIns="0" bIns="45720"/>
          <a:lstStyle>
            <a:lvl1pPr marL="0" indent="0">
              <a:lnSpc>
                <a:spcPct val="100000"/>
              </a:lnSpc>
              <a:spcBef>
                <a:spcPts val="1176"/>
              </a:spcBef>
              <a:buNone/>
              <a:defRPr lang="en-US" sz="1600" b="0" kern="1200" spc="0" baseline="0" dirty="0">
                <a:solidFill>
                  <a:schemeClr val="tx2"/>
                </a:solidFill>
                <a:latin typeface="+mj-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372">
                <a:solidFill>
                  <a:srgbClr val="000000"/>
                </a:solidFill>
              </a:defRPr>
            </a:lvl2pPr>
            <a:lvl3pPr marL="448193" indent="0">
              <a:buNone/>
              <a:defRPr/>
            </a:lvl3pPr>
            <a:lvl4pPr marL="672290" indent="0">
              <a:buNone/>
              <a:defRPr/>
            </a:lvl4pPr>
            <a:lvl5pPr marL="896386" indent="0">
              <a:buNone/>
              <a:defRPr/>
            </a:lvl5pPr>
          </a:lstStyle>
          <a:p>
            <a:pPr>
              <a:spcBef>
                <a:spcPts val="1200"/>
              </a:spcBef>
            </a:pPr>
            <a:r>
              <a:rPr lang="en-US" b="0" dirty="0">
                <a:solidFill>
                  <a:schemeClr val="tx2"/>
                </a:solidFill>
                <a:latin typeface="+mj-lt"/>
              </a:rPr>
              <a:t>Paragraph title Segoe UI </a:t>
            </a:r>
            <a:r>
              <a:rPr lang="en-US" b="0" dirty="0" err="1">
                <a:solidFill>
                  <a:schemeClr val="tx2"/>
                </a:solidFill>
                <a:latin typeface="+mj-lt"/>
              </a:rPr>
              <a:t>Semibold</a:t>
            </a:r>
            <a:r>
              <a:rPr lang="en-US" b="0" dirty="0">
                <a:solidFill>
                  <a:schemeClr val="tx2"/>
                </a:solidFill>
                <a:latin typeface="+mj-lt"/>
              </a:rPr>
              <a:t> 14/18</a:t>
            </a:r>
            <a:endParaRPr lang="en-US" dirty="0"/>
          </a:p>
        </p:txBody>
      </p:sp>
      <p:sp>
        <p:nvSpPr>
          <p:cNvPr id="16" name="Text Placeholder 4">
            <a:extLst>
              <a:ext uri="{FF2B5EF4-FFF2-40B4-BE49-F238E27FC236}">
                <a16:creationId xmlns:a16="http://schemas.microsoft.com/office/drawing/2014/main" id="{2B8FCD16-3426-8B48-803D-6B6E81EED213}"/>
              </a:ext>
            </a:extLst>
          </p:cNvPr>
          <p:cNvSpPr>
            <a:spLocks noGrp="1"/>
          </p:cNvSpPr>
          <p:nvPr>
            <p:ph type="body" sz="quarter" idx="42" hasCustomPrompt="1"/>
          </p:nvPr>
        </p:nvSpPr>
        <p:spPr>
          <a:xfrm>
            <a:off x="418644" y="2474101"/>
            <a:ext cx="5579310" cy="767005"/>
          </a:xfrm>
          <a:prstGeom prst="rect">
            <a:avLst/>
          </a:prstGeom>
        </p:spPr>
        <p:txBody>
          <a:bodyPr lIns="0" tIns="45720" rIns="0" bIns="45720"/>
          <a:lstStyle>
            <a:lvl1pPr marL="0" indent="0">
              <a:lnSpc>
                <a:spcPct val="100000"/>
              </a:lnSpc>
              <a:spcBef>
                <a:spcPts val="0"/>
              </a:spcBef>
              <a:spcAft>
                <a:spcPts val="600"/>
              </a:spcAft>
              <a:buFont typeface="Arial" panose="020B0604020202020204" pitchFamily="34" charset="0"/>
              <a:buNone/>
              <a:defRPr sz="14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a:t>Body copy Segoe UI Regular 14/18. The quick brown fox jumps over the lazy dog. The quick brown fox jumps over the lazy dog. The quick brown fox jumps over the lazy dog.</a:t>
            </a:r>
          </a:p>
        </p:txBody>
      </p:sp>
      <p:sp>
        <p:nvSpPr>
          <p:cNvPr id="17" name="Text Placeholder 4">
            <a:extLst>
              <a:ext uri="{FF2B5EF4-FFF2-40B4-BE49-F238E27FC236}">
                <a16:creationId xmlns:a16="http://schemas.microsoft.com/office/drawing/2014/main" id="{0D336736-F7E2-BA48-AD3E-B0037BAC6816}"/>
              </a:ext>
            </a:extLst>
          </p:cNvPr>
          <p:cNvSpPr>
            <a:spLocks noGrp="1"/>
          </p:cNvSpPr>
          <p:nvPr>
            <p:ph type="body" sz="quarter" idx="43" hasCustomPrompt="1"/>
          </p:nvPr>
        </p:nvSpPr>
        <p:spPr>
          <a:xfrm>
            <a:off x="418643" y="3628878"/>
            <a:ext cx="5579311" cy="338554"/>
          </a:xfrm>
          <a:prstGeom prst="rect">
            <a:avLst/>
          </a:prstGeom>
        </p:spPr>
        <p:txBody>
          <a:bodyPr lIns="0" tIns="45720" rIns="0" bIns="45720"/>
          <a:lstStyle>
            <a:lvl1pPr marL="0" indent="0">
              <a:lnSpc>
                <a:spcPct val="100000"/>
              </a:lnSpc>
              <a:spcBef>
                <a:spcPts val="1176"/>
              </a:spcBef>
              <a:buNone/>
              <a:defRPr lang="en-US" sz="1600" b="0" kern="1200" spc="0" baseline="0" dirty="0">
                <a:solidFill>
                  <a:schemeClr val="tx2"/>
                </a:solidFill>
                <a:latin typeface="+mj-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372">
                <a:solidFill>
                  <a:srgbClr val="000000"/>
                </a:solidFill>
              </a:defRPr>
            </a:lvl2pPr>
            <a:lvl3pPr marL="448193" indent="0">
              <a:buNone/>
              <a:defRPr/>
            </a:lvl3pPr>
            <a:lvl4pPr marL="672290" indent="0">
              <a:buNone/>
              <a:defRPr/>
            </a:lvl4pPr>
            <a:lvl5pPr marL="896386" indent="0">
              <a:buNone/>
              <a:defRPr/>
            </a:lvl5pPr>
          </a:lstStyle>
          <a:p>
            <a:pPr>
              <a:spcBef>
                <a:spcPts val="1200"/>
              </a:spcBef>
            </a:pPr>
            <a:r>
              <a:rPr lang="en-US" b="0" dirty="0">
                <a:solidFill>
                  <a:schemeClr val="tx2"/>
                </a:solidFill>
                <a:latin typeface="+mj-lt"/>
              </a:rPr>
              <a:t>Paragraph title Segoe UI </a:t>
            </a:r>
            <a:r>
              <a:rPr lang="en-US" b="0" dirty="0" err="1">
                <a:solidFill>
                  <a:schemeClr val="tx2"/>
                </a:solidFill>
                <a:latin typeface="+mj-lt"/>
              </a:rPr>
              <a:t>Semibold</a:t>
            </a:r>
            <a:r>
              <a:rPr lang="en-US" b="0" dirty="0">
                <a:solidFill>
                  <a:schemeClr val="tx2"/>
                </a:solidFill>
                <a:latin typeface="+mj-lt"/>
              </a:rPr>
              <a:t> 14/18</a:t>
            </a:r>
            <a:endParaRPr lang="en-US" dirty="0"/>
          </a:p>
        </p:txBody>
      </p:sp>
      <p:sp>
        <p:nvSpPr>
          <p:cNvPr id="18" name="Text Placeholder 4">
            <a:extLst>
              <a:ext uri="{FF2B5EF4-FFF2-40B4-BE49-F238E27FC236}">
                <a16:creationId xmlns:a16="http://schemas.microsoft.com/office/drawing/2014/main" id="{9FA36614-3522-794F-B70F-0659F06DAB3B}"/>
              </a:ext>
            </a:extLst>
          </p:cNvPr>
          <p:cNvSpPr>
            <a:spLocks noGrp="1"/>
          </p:cNvSpPr>
          <p:nvPr>
            <p:ph type="body" sz="quarter" idx="44" hasCustomPrompt="1"/>
          </p:nvPr>
        </p:nvSpPr>
        <p:spPr>
          <a:xfrm>
            <a:off x="418644" y="3929012"/>
            <a:ext cx="5579310" cy="767005"/>
          </a:xfrm>
          <a:prstGeom prst="rect">
            <a:avLst/>
          </a:prstGeom>
        </p:spPr>
        <p:txBody>
          <a:bodyPr lIns="0" tIns="45720" rIns="0" bIns="45720"/>
          <a:lstStyle>
            <a:lvl1pPr marL="0" indent="0">
              <a:lnSpc>
                <a:spcPct val="100000"/>
              </a:lnSpc>
              <a:spcBef>
                <a:spcPts val="0"/>
              </a:spcBef>
              <a:spcAft>
                <a:spcPts val="600"/>
              </a:spcAft>
              <a:buFont typeface="Arial" panose="020B0604020202020204" pitchFamily="34" charset="0"/>
              <a:buNone/>
              <a:defRPr sz="14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a:t>Body copy Segoe UI Regular 14/18. The quick brown fox jumps over the lazy dog. The quick brown fox jumps over the lazy dog. The quick brown fox jumps over the lazy dog.</a:t>
            </a:r>
          </a:p>
        </p:txBody>
      </p:sp>
      <p:sp>
        <p:nvSpPr>
          <p:cNvPr id="8" name="Picture Placeholder 7">
            <a:extLst>
              <a:ext uri="{FF2B5EF4-FFF2-40B4-BE49-F238E27FC236}">
                <a16:creationId xmlns:a16="http://schemas.microsoft.com/office/drawing/2014/main" id="{7193607F-5D7C-414A-BD66-EADF11B22CA7}"/>
              </a:ext>
            </a:extLst>
          </p:cNvPr>
          <p:cNvSpPr>
            <a:spLocks noGrp="1"/>
          </p:cNvSpPr>
          <p:nvPr>
            <p:ph type="pic" sz="quarter" idx="15" hasCustomPrompt="1"/>
          </p:nvPr>
        </p:nvSpPr>
        <p:spPr>
          <a:xfrm>
            <a:off x="6229842" y="-1"/>
            <a:ext cx="5973053" cy="6858001"/>
          </a:xfrm>
          <a:prstGeom prst="rect">
            <a:avLst/>
          </a:prstGeom>
          <a:blipFill>
            <a:blip r:embed="rId2"/>
            <a:stretch>
              <a:fillRect/>
            </a:stretch>
          </a:blipFill>
        </p:spPr>
        <p:txBody>
          <a:bodyPr anchor="ctr">
            <a:noAutofit/>
          </a:bodyPr>
          <a:lstStyle>
            <a:lvl1pPr marL="0" marR="0" indent="0" algn="ctr" defTabSz="914367"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372" b="1" kern="1200" spc="0" baseline="0" dirty="0" smtClean="0">
                <a:solidFill>
                  <a:schemeClr val="tx1"/>
                </a:solidFill>
                <a:latin typeface="+mn-lt"/>
                <a:ea typeface="+mn-ea"/>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2" name="Footer Placeholder 1">
            <a:extLst>
              <a:ext uri="{FF2B5EF4-FFF2-40B4-BE49-F238E27FC236}">
                <a16:creationId xmlns:a16="http://schemas.microsoft.com/office/drawing/2014/main" id="{C3405CC5-9896-4E3A-9373-436306F5BF12}"/>
              </a:ext>
            </a:extLst>
          </p:cNvPr>
          <p:cNvSpPr txBox="1">
            <a:spLocks/>
          </p:cNvSpPr>
          <p:nvPr/>
        </p:nvSpPr>
        <p:spPr>
          <a:xfrm>
            <a:off x="418644"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l"/>
            <a:r>
              <a:rPr lang="en-US" dirty="0"/>
              <a:t>© Copyright Microsoft Corporation. All rights reserved.</a:t>
            </a:r>
          </a:p>
        </p:txBody>
      </p:sp>
    </p:spTree>
    <p:extLst>
      <p:ext uri="{BB962C8B-B14F-4D97-AF65-F5344CB8AC3E}">
        <p14:creationId xmlns:p14="http://schemas.microsoft.com/office/powerpoint/2010/main" val="3568703541"/>
      </p:ext>
    </p:extLst>
  </p:cSld>
  <p:clrMapOvr>
    <a:masterClrMapping/>
  </p:clrMapOvr>
  <p:transition>
    <p:fade/>
  </p:transition>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Photo layout with bullet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9BB11B-CD9D-4B8D-B054-AE4D87B29C75}"/>
              </a:ext>
            </a:extLst>
          </p:cNvPr>
          <p:cNvSpPr>
            <a:spLocks noGrp="1"/>
          </p:cNvSpPr>
          <p:nvPr>
            <p:ph type="title" hasCustomPrompt="1"/>
          </p:nvPr>
        </p:nvSpPr>
        <p:spPr>
          <a:xfrm>
            <a:off x="418644" y="440494"/>
            <a:ext cx="5543516" cy="728448"/>
          </a:xfrm>
        </p:spPr>
        <p:txBody>
          <a:bodyPr/>
          <a:lstStyle>
            <a:lvl1pPr>
              <a:defRPr>
                <a:solidFill>
                  <a:schemeClr val="tx1"/>
                </a:solidFill>
              </a:defRPr>
            </a:lvl1pPr>
          </a:lstStyle>
          <a:p>
            <a:r>
              <a:rPr lang="en-US" dirty="0"/>
              <a:t>Photo layout 1</a:t>
            </a:r>
          </a:p>
        </p:txBody>
      </p:sp>
      <p:sp>
        <p:nvSpPr>
          <p:cNvPr id="6" name="Text Placeholder 3">
            <a:extLst>
              <a:ext uri="{FF2B5EF4-FFF2-40B4-BE49-F238E27FC236}">
                <a16:creationId xmlns:a16="http://schemas.microsoft.com/office/drawing/2014/main" id="{1E56201C-07C6-4B48-97C5-8ACFF3D0A97E}"/>
              </a:ext>
            </a:extLst>
          </p:cNvPr>
          <p:cNvSpPr>
            <a:spLocks noGrp="1"/>
          </p:cNvSpPr>
          <p:nvPr>
            <p:ph type="body" sz="quarter" idx="14" hasCustomPrompt="1"/>
          </p:nvPr>
        </p:nvSpPr>
        <p:spPr>
          <a:xfrm>
            <a:off x="418644" y="1456896"/>
            <a:ext cx="5579310" cy="369332"/>
          </a:xfrm>
          <a:prstGeom prst="rect">
            <a:avLst/>
          </a:prstGeom>
        </p:spPr>
        <p:txBody>
          <a:bodyPr wrap="square" lIns="0" tIns="0" rIns="0" bIns="0" anchor="t">
            <a:spAutoFit/>
          </a:bodyPr>
          <a:lstStyle>
            <a:lvl1pPr marL="0" indent="0">
              <a:lnSpc>
                <a:spcPct val="100000"/>
              </a:lnSpc>
              <a:buNone/>
              <a:defRPr lang="en-US" sz="2400" kern="1200" spc="0" baseline="0" dirty="0">
                <a:solidFill>
                  <a:schemeClr val="tx1"/>
                </a:solidFill>
                <a:latin typeface="+mj-lt"/>
                <a:ea typeface="+mn-ea"/>
                <a:cs typeface="+mn-cs"/>
              </a:defRPr>
            </a:lvl1pPr>
            <a:lvl2pPr marL="224097" indent="0">
              <a:buNone/>
              <a:defRPr/>
            </a:lvl2pPr>
            <a:lvl3pPr marL="448193" indent="0">
              <a:buNone/>
              <a:defRPr/>
            </a:lvl3pPr>
            <a:lvl4pPr marL="672290" indent="0">
              <a:buNone/>
              <a:defRPr/>
            </a:lvl4pPr>
            <a:lvl5pPr marL="896386" indent="0">
              <a:buNone/>
              <a:defRPr/>
            </a:lvl5pPr>
          </a:lstStyle>
          <a:p>
            <a:pPr lvl="0"/>
            <a:r>
              <a:rPr lang="en-US" dirty="0"/>
              <a:t>Subhead Segoe UI </a:t>
            </a:r>
            <a:r>
              <a:rPr lang="en-US" dirty="0" err="1"/>
              <a:t>Semibold</a:t>
            </a:r>
            <a:r>
              <a:rPr lang="en-US" dirty="0"/>
              <a:t> 20/24. </a:t>
            </a:r>
          </a:p>
        </p:txBody>
      </p:sp>
      <p:sp>
        <p:nvSpPr>
          <p:cNvPr id="16" name="Text Placeholder 4">
            <a:extLst>
              <a:ext uri="{FF2B5EF4-FFF2-40B4-BE49-F238E27FC236}">
                <a16:creationId xmlns:a16="http://schemas.microsoft.com/office/drawing/2014/main" id="{2B8FCD16-3426-8B48-803D-6B6E81EED213}"/>
              </a:ext>
            </a:extLst>
          </p:cNvPr>
          <p:cNvSpPr>
            <a:spLocks noGrp="1"/>
          </p:cNvSpPr>
          <p:nvPr>
            <p:ph type="body" sz="quarter" idx="42" hasCustomPrompt="1"/>
          </p:nvPr>
        </p:nvSpPr>
        <p:spPr>
          <a:xfrm>
            <a:off x="418644" y="2268946"/>
            <a:ext cx="5579310" cy="584775"/>
          </a:xfrm>
          <a:prstGeom prst="rect">
            <a:avLst/>
          </a:prstGeom>
        </p:spPr>
        <p:txBody>
          <a:bodyPr lIns="0" tIns="45720" rIns="0" bIns="45720"/>
          <a:lstStyle>
            <a:lvl1pPr marL="0" indent="0">
              <a:lnSpc>
                <a:spcPct val="100000"/>
              </a:lnSpc>
              <a:spcBef>
                <a:spcPts val="0"/>
              </a:spcBef>
              <a:spcAft>
                <a:spcPts val="600"/>
              </a:spcAft>
              <a:buFont typeface="Arial" panose="020B0604020202020204" pitchFamily="34" charset="0"/>
              <a:buNone/>
              <a:defRPr sz="16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dirty="0"/>
              <a:t>Body copy Segoe UI Regular 14/18. The quick brown fox jumps over the lazy dog. </a:t>
            </a:r>
          </a:p>
        </p:txBody>
      </p:sp>
      <p:cxnSp>
        <p:nvCxnSpPr>
          <p:cNvPr id="10" name="Straight Connector 9">
            <a:extLst>
              <a:ext uri="{FF2B5EF4-FFF2-40B4-BE49-F238E27FC236}">
                <a16:creationId xmlns:a16="http://schemas.microsoft.com/office/drawing/2014/main" id="{7FA17B80-9C3D-4DD7-B924-02A9E3E600E1}"/>
              </a:ext>
              <a:ext uri="{C183D7F6-B498-43B3-948B-1728B52AA6E4}">
                <adec:decorative xmlns:adec="http://schemas.microsoft.com/office/drawing/2017/decorative" val="1"/>
              </a:ext>
            </a:extLst>
          </p:cNvPr>
          <p:cNvCxnSpPr>
            <a:cxnSpLocks/>
          </p:cNvCxnSpPr>
          <p:nvPr/>
        </p:nvCxnSpPr>
        <p:spPr>
          <a:xfrm>
            <a:off x="418644" y="3068044"/>
            <a:ext cx="5501496"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4">
            <a:extLst>
              <a:ext uri="{FF2B5EF4-FFF2-40B4-BE49-F238E27FC236}">
                <a16:creationId xmlns:a16="http://schemas.microsoft.com/office/drawing/2014/main" id="{9FA36614-3522-794F-B70F-0659F06DAB3B}"/>
              </a:ext>
            </a:extLst>
          </p:cNvPr>
          <p:cNvSpPr>
            <a:spLocks noGrp="1"/>
          </p:cNvSpPr>
          <p:nvPr>
            <p:ph type="body" sz="quarter" idx="44" hasCustomPrompt="1"/>
          </p:nvPr>
        </p:nvSpPr>
        <p:spPr>
          <a:xfrm>
            <a:off x="418644" y="3282367"/>
            <a:ext cx="5579310" cy="584775"/>
          </a:xfrm>
          <a:prstGeom prst="rect">
            <a:avLst/>
          </a:prstGeom>
        </p:spPr>
        <p:txBody>
          <a:bodyPr lIns="0" tIns="45720" rIns="0" bIns="45720"/>
          <a:lstStyle>
            <a:lvl1pPr marL="0" indent="0">
              <a:lnSpc>
                <a:spcPct val="100000"/>
              </a:lnSpc>
              <a:spcBef>
                <a:spcPts val="0"/>
              </a:spcBef>
              <a:spcAft>
                <a:spcPts val="600"/>
              </a:spcAft>
              <a:buFont typeface="Arial" panose="020B0604020202020204" pitchFamily="34" charset="0"/>
              <a:buNone/>
              <a:defRPr sz="16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dirty="0"/>
              <a:t>Body copy Segoe UI Regular 14/18. The quick brown fox jumps over the lazy dog. </a:t>
            </a:r>
          </a:p>
        </p:txBody>
      </p:sp>
      <p:cxnSp>
        <p:nvCxnSpPr>
          <p:cNvPr id="11" name="Straight Connector 10">
            <a:extLst>
              <a:ext uri="{FF2B5EF4-FFF2-40B4-BE49-F238E27FC236}">
                <a16:creationId xmlns:a16="http://schemas.microsoft.com/office/drawing/2014/main" id="{3FD3D5BB-5B0F-44DE-B4B8-000A681CEA94}"/>
              </a:ext>
              <a:ext uri="{C183D7F6-B498-43B3-948B-1728B52AA6E4}">
                <adec:decorative xmlns:adec="http://schemas.microsoft.com/office/drawing/2017/decorative" val="1"/>
              </a:ext>
            </a:extLst>
          </p:cNvPr>
          <p:cNvCxnSpPr>
            <a:cxnSpLocks/>
          </p:cNvCxnSpPr>
          <p:nvPr/>
        </p:nvCxnSpPr>
        <p:spPr>
          <a:xfrm>
            <a:off x="418644" y="4081465"/>
            <a:ext cx="5501496"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2" name="Text Placeholder 4">
            <a:extLst>
              <a:ext uri="{FF2B5EF4-FFF2-40B4-BE49-F238E27FC236}">
                <a16:creationId xmlns:a16="http://schemas.microsoft.com/office/drawing/2014/main" id="{460A0EF6-FA0B-4D44-8315-ED90C5B93C73}"/>
              </a:ext>
            </a:extLst>
          </p:cNvPr>
          <p:cNvSpPr>
            <a:spLocks noGrp="1"/>
          </p:cNvSpPr>
          <p:nvPr>
            <p:ph type="body" sz="quarter" idx="45" hasCustomPrompt="1"/>
          </p:nvPr>
        </p:nvSpPr>
        <p:spPr>
          <a:xfrm>
            <a:off x="418644" y="4295788"/>
            <a:ext cx="5579310" cy="584775"/>
          </a:xfrm>
          <a:prstGeom prst="rect">
            <a:avLst/>
          </a:prstGeom>
        </p:spPr>
        <p:txBody>
          <a:bodyPr lIns="0" tIns="45720" rIns="0" bIns="45720"/>
          <a:lstStyle>
            <a:lvl1pPr marL="0" indent="0">
              <a:lnSpc>
                <a:spcPct val="100000"/>
              </a:lnSpc>
              <a:spcBef>
                <a:spcPts val="0"/>
              </a:spcBef>
              <a:spcAft>
                <a:spcPts val="600"/>
              </a:spcAft>
              <a:buFont typeface="Arial" panose="020B0604020202020204" pitchFamily="34" charset="0"/>
              <a:buNone/>
              <a:defRPr sz="16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dirty="0"/>
              <a:t>Body copy Segoe UI Regular 14/18. The quick brown fox jumps over the lazy dog. </a:t>
            </a:r>
          </a:p>
        </p:txBody>
      </p:sp>
      <p:cxnSp>
        <p:nvCxnSpPr>
          <p:cNvPr id="15" name="Straight Connector 14">
            <a:extLst>
              <a:ext uri="{FF2B5EF4-FFF2-40B4-BE49-F238E27FC236}">
                <a16:creationId xmlns:a16="http://schemas.microsoft.com/office/drawing/2014/main" id="{A637605A-2FAC-4994-ACEC-7082FD1D75A8}"/>
              </a:ext>
              <a:ext uri="{C183D7F6-B498-43B3-948B-1728B52AA6E4}">
                <adec:decorative xmlns:adec="http://schemas.microsoft.com/office/drawing/2017/decorative" val="1"/>
              </a:ext>
            </a:extLst>
          </p:cNvPr>
          <p:cNvCxnSpPr>
            <a:cxnSpLocks/>
          </p:cNvCxnSpPr>
          <p:nvPr/>
        </p:nvCxnSpPr>
        <p:spPr>
          <a:xfrm>
            <a:off x="418644" y="5094886"/>
            <a:ext cx="5501496"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 Placeholder 4">
            <a:extLst>
              <a:ext uri="{FF2B5EF4-FFF2-40B4-BE49-F238E27FC236}">
                <a16:creationId xmlns:a16="http://schemas.microsoft.com/office/drawing/2014/main" id="{5A88BE58-E914-49A7-B477-3DBF3F91D24F}"/>
              </a:ext>
            </a:extLst>
          </p:cNvPr>
          <p:cNvSpPr>
            <a:spLocks noGrp="1"/>
          </p:cNvSpPr>
          <p:nvPr>
            <p:ph type="body" sz="quarter" idx="46" hasCustomPrompt="1"/>
          </p:nvPr>
        </p:nvSpPr>
        <p:spPr>
          <a:xfrm>
            <a:off x="418644" y="5309208"/>
            <a:ext cx="5579310" cy="584775"/>
          </a:xfrm>
          <a:prstGeom prst="rect">
            <a:avLst/>
          </a:prstGeom>
        </p:spPr>
        <p:txBody>
          <a:bodyPr lIns="0" tIns="45720" rIns="0" bIns="45720"/>
          <a:lstStyle>
            <a:lvl1pPr marL="0" indent="0">
              <a:lnSpc>
                <a:spcPct val="100000"/>
              </a:lnSpc>
              <a:spcBef>
                <a:spcPts val="0"/>
              </a:spcBef>
              <a:spcAft>
                <a:spcPts val="600"/>
              </a:spcAft>
              <a:buFont typeface="Arial" panose="020B0604020202020204" pitchFamily="34" charset="0"/>
              <a:buNone/>
              <a:defRPr sz="16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dirty="0"/>
              <a:t>Body copy Segoe UI Regular 14/18. The quick brown fox jumps over the lazy dog. </a:t>
            </a:r>
          </a:p>
        </p:txBody>
      </p:sp>
      <p:sp>
        <p:nvSpPr>
          <p:cNvPr id="2" name="Rectangle 1">
            <a:extLst>
              <a:ext uri="{FF2B5EF4-FFF2-40B4-BE49-F238E27FC236}">
                <a16:creationId xmlns:a16="http://schemas.microsoft.com/office/drawing/2014/main" id="{56B6D240-D672-4F0A-95ED-D92FC8351E6D}"/>
              </a:ext>
              <a:ext uri="{C183D7F6-B498-43B3-948B-1728B52AA6E4}">
                <adec:decorative xmlns:adec="http://schemas.microsoft.com/office/drawing/2017/decorative" val="1"/>
              </a:ext>
            </a:extLst>
          </p:cNvPr>
          <p:cNvSpPr/>
          <p:nvPr/>
        </p:nvSpPr>
        <p:spPr bwMode="auto">
          <a:xfrm>
            <a:off x="6229842" y="1456896"/>
            <a:ext cx="5543514" cy="4960611"/>
          </a:xfrm>
          <a:prstGeom prst="rect">
            <a:avLst/>
          </a:prstGeom>
          <a:noFill/>
          <a:ln w="190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19" name="Picture Placeholder 7">
            <a:extLst>
              <a:ext uri="{FF2B5EF4-FFF2-40B4-BE49-F238E27FC236}">
                <a16:creationId xmlns:a16="http://schemas.microsoft.com/office/drawing/2014/main" id="{CA973F78-0779-41C2-98B4-4547D2CD7C11}"/>
              </a:ext>
            </a:extLst>
          </p:cNvPr>
          <p:cNvSpPr>
            <a:spLocks noGrp="1"/>
          </p:cNvSpPr>
          <p:nvPr>
            <p:ph type="pic" sz="quarter" idx="47" hasCustomPrompt="1"/>
          </p:nvPr>
        </p:nvSpPr>
        <p:spPr>
          <a:xfrm>
            <a:off x="6349678" y="1564130"/>
            <a:ext cx="5303845" cy="4746143"/>
          </a:xfrm>
          <a:prstGeom prst="rect">
            <a:avLst/>
          </a:prstGeom>
          <a:blipFill dpi="0" rotWithShape="1">
            <a:blip r:embed="rId2"/>
            <a:srcRect/>
            <a:stretch>
              <a:fillRect/>
            </a:stretch>
          </a:blipFill>
          <a:ln w="19050">
            <a:noFill/>
          </a:ln>
        </p:spPr>
        <p:txBody>
          <a:bodyPr anchor="ctr">
            <a:noAutofit/>
          </a:bodyPr>
          <a:lstStyle>
            <a:lvl1pPr marL="0" marR="0" indent="0" algn="ctr" defTabSz="914367"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372" b="1" kern="1200" spc="0" baseline="0" dirty="0" smtClean="0">
                <a:solidFill>
                  <a:schemeClr val="tx1"/>
                </a:solidFill>
                <a:latin typeface="+mn-lt"/>
                <a:ea typeface="+mn-ea"/>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Footer Placeholder 1">
            <a:extLst>
              <a:ext uri="{FF2B5EF4-FFF2-40B4-BE49-F238E27FC236}">
                <a16:creationId xmlns:a16="http://schemas.microsoft.com/office/drawing/2014/main" id="{B3B62F3E-D0DF-4A13-A005-3CCFDD6DFC1A}"/>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2817182952"/>
      </p:ext>
    </p:extLst>
  </p:cSld>
  <p:clrMapOvr>
    <a:masterClrMapping/>
  </p:clrMapOvr>
  <p:transition>
    <p:fade/>
  </p:transition>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Photo layout with bullet text &amp; icon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9BB11B-CD9D-4B8D-B054-AE4D87B29C75}"/>
              </a:ext>
            </a:extLst>
          </p:cNvPr>
          <p:cNvSpPr>
            <a:spLocks noGrp="1"/>
          </p:cNvSpPr>
          <p:nvPr>
            <p:ph type="title" hasCustomPrompt="1"/>
          </p:nvPr>
        </p:nvSpPr>
        <p:spPr>
          <a:xfrm>
            <a:off x="418644" y="440494"/>
            <a:ext cx="5543516" cy="728448"/>
          </a:xfrm>
        </p:spPr>
        <p:txBody>
          <a:bodyPr/>
          <a:lstStyle>
            <a:lvl1pPr>
              <a:defRPr>
                <a:solidFill>
                  <a:schemeClr val="tx1"/>
                </a:solidFill>
              </a:defRPr>
            </a:lvl1pPr>
          </a:lstStyle>
          <a:p>
            <a:r>
              <a:rPr lang="en-US" dirty="0"/>
              <a:t>Photo layout 1</a:t>
            </a:r>
          </a:p>
        </p:txBody>
      </p:sp>
      <p:sp>
        <p:nvSpPr>
          <p:cNvPr id="6" name="Text Placeholder 3">
            <a:extLst>
              <a:ext uri="{FF2B5EF4-FFF2-40B4-BE49-F238E27FC236}">
                <a16:creationId xmlns:a16="http://schemas.microsoft.com/office/drawing/2014/main" id="{1E56201C-07C6-4B48-97C5-8ACFF3D0A97E}"/>
              </a:ext>
            </a:extLst>
          </p:cNvPr>
          <p:cNvSpPr>
            <a:spLocks noGrp="1"/>
          </p:cNvSpPr>
          <p:nvPr>
            <p:ph type="body" sz="quarter" idx="14" hasCustomPrompt="1"/>
          </p:nvPr>
        </p:nvSpPr>
        <p:spPr>
          <a:xfrm>
            <a:off x="418644" y="1709493"/>
            <a:ext cx="5579310" cy="369332"/>
          </a:xfrm>
          <a:prstGeom prst="rect">
            <a:avLst/>
          </a:prstGeom>
        </p:spPr>
        <p:txBody>
          <a:bodyPr wrap="square" lIns="0" tIns="0" rIns="0" bIns="0" anchor="b">
            <a:spAutoFit/>
          </a:bodyPr>
          <a:lstStyle>
            <a:lvl1pPr marL="0" indent="0">
              <a:lnSpc>
                <a:spcPct val="100000"/>
              </a:lnSpc>
              <a:buNone/>
              <a:defRPr lang="en-US" sz="2400" kern="1200" spc="0" baseline="0" dirty="0">
                <a:solidFill>
                  <a:schemeClr val="tx1"/>
                </a:solidFill>
                <a:latin typeface="+mj-lt"/>
                <a:ea typeface="+mn-ea"/>
                <a:cs typeface="+mn-cs"/>
              </a:defRPr>
            </a:lvl1pPr>
            <a:lvl2pPr marL="224097" indent="0">
              <a:buNone/>
              <a:defRPr/>
            </a:lvl2pPr>
            <a:lvl3pPr marL="448193" indent="0">
              <a:buNone/>
              <a:defRPr/>
            </a:lvl3pPr>
            <a:lvl4pPr marL="672290" indent="0">
              <a:buNone/>
              <a:defRPr/>
            </a:lvl4pPr>
            <a:lvl5pPr marL="896386" indent="0">
              <a:buNone/>
              <a:defRPr/>
            </a:lvl5pPr>
          </a:lstStyle>
          <a:p>
            <a:pPr lvl="0"/>
            <a:r>
              <a:rPr lang="en-US" dirty="0"/>
              <a:t>Subhead Segoe UI </a:t>
            </a:r>
            <a:r>
              <a:rPr lang="en-US" dirty="0" err="1"/>
              <a:t>Semibold</a:t>
            </a:r>
            <a:r>
              <a:rPr lang="en-US" dirty="0"/>
              <a:t> 20/24. </a:t>
            </a:r>
          </a:p>
        </p:txBody>
      </p:sp>
      <p:sp>
        <p:nvSpPr>
          <p:cNvPr id="16" name="Text Placeholder 4">
            <a:extLst>
              <a:ext uri="{FF2B5EF4-FFF2-40B4-BE49-F238E27FC236}">
                <a16:creationId xmlns:a16="http://schemas.microsoft.com/office/drawing/2014/main" id="{2B8FCD16-3426-8B48-803D-6B6E81EED213}"/>
              </a:ext>
            </a:extLst>
          </p:cNvPr>
          <p:cNvSpPr>
            <a:spLocks noGrp="1"/>
          </p:cNvSpPr>
          <p:nvPr>
            <p:ph type="body" sz="quarter" idx="42" hasCustomPrompt="1"/>
          </p:nvPr>
        </p:nvSpPr>
        <p:spPr>
          <a:xfrm>
            <a:off x="1422400" y="2267319"/>
            <a:ext cx="4575554" cy="584775"/>
          </a:xfrm>
          <a:prstGeom prst="rect">
            <a:avLst/>
          </a:prstGeom>
        </p:spPr>
        <p:txBody>
          <a:bodyPr lIns="0" tIns="45720" rIns="0" bIns="45720"/>
          <a:lstStyle>
            <a:lvl1pPr marL="0" indent="0">
              <a:lnSpc>
                <a:spcPct val="100000"/>
              </a:lnSpc>
              <a:spcBef>
                <a:spcPts val="0"/>
              </a:spcBef>
              <a:spcAft>
                <a:spcPts val="600"/>
              </a:spcAft>
              <a:buFont typeface="Arial" panose="020B0604020202020204" pitchFamily="34" charset="0"/>
              <a:buNone/>
              <a:defRPr sz="16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dirty="0"/>
              <a:t>Body copy Segoe UI Regular 14/18. The quick brown fox jumps over the lazy dog. </a:t>
            </a:r>
          </a:p>
        </p:txBody>
      </p:sp>
      <p:cxnSp>
        <p:nvCxnSpPr>
          <p:cNvPr id="10" name="Straight Connector 9">
            <a:extLst>
              <a:ext uri="{FF2B5EF4-FFF2-40B4-BE49-F238E27FC236}">
                <a16:creationId xmlns:a16="http://schemas.microsoft.com/office/drawing/2014/main" id="{7FA17B80-9C3D-4DD7-B924-02A9E3E600E1}"/>
              </a:ext>
              <a:ext uri="{C183D7F6-B498-43B3-948B-1728B52AA6E4}">
                <adec:decorative xmlns:adec="http://schemas.microsoft.com/office/drawing/2017/decorative" val="1"/>
              </a:ext>
            </a:extLst>
          </p:cNvPr>
          <p:cNvCxnSpPr>
            <a:cxnSpLocks/>
          </p:cNvCxnSpPr>
          <p:nvPr/>
        </p:nvCxnSpPr>
        <p:spPr>
          <a:xfrm>
            <a:off x="1422400" y="3066417"/>
            <a:ext cx="4497740"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4">
            <a:extLst>
              <a:ext uri="{FF2B5EF4-FFF2-40B4-BE49-F238E27FC236}">
                <a16:creationId xmlns:a16="http://schemas.microsoft.com/office/drawing/2014/main" id="{9FA36614-3522-794F-B70F-0659F06DAB3B}"/>
              </a:ext>
            </a:extLst>
          </p:cNvPr>
          <p:cNvSpPr>
            <a:spLocks noGrp="1"/>
          </p:cNvSpPr>
          <p:nvPr>
            <p:ph type="body" sz="quarter" idx="44" hasCustomPrompt="1"/>
          </p:nvPr>
        </p:nvSpPr>
        <p:spPr>
          <a:xfrm>
            <a:off x="1422400" y="3280740"/>
            <a:ext cx="4575554" cy="584775"/>
          </a:xfrm>
          <a:prstGeom prst="rect">
            <a:avLst/>
          </a:prstGeom>
        </p:spPr>
        <p:txBody>
          <a:bodyPr lIns="0" tIns="45720" rIns="0" bIns="45720"/>
          <a:lstStyle>
            <a:lvl1pPr marL="0" indent="0">
              <a:lnSpc>
                <a:spcPct val="100000"/>
              </a:lnSpc>
              <a:spcBef>
                <a:spcPts val="0"/>
              </a:spcBef>
              <a:spcAft>
                <a:spcPts val="600"/>
              </a:spcAft>
              <a:buFont typeface="Arial" panose="020B0604020202020204" pitchFamily="34" charset="0"/>
              <a:buNone/>
              <a:defRPr sz="16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dirty="0"/>
              <a:t>Body copy Segoe UI Regular 14/18. The quick brown fox jumps over the lazy dog. </a:t>
            </a:r>
          </a:p>
        </p:txBody>
      </p:sp>
      <p:cxnSp>
        <p:nvCxnSpPr>
          <p:cNvPr id="11" name="Straight Connector 10">
            <a:extLst>
              <a:ext uri="{FF2B5EF4-FFF2-40B4-BE49-F238E27FC236}">
                <a16:creationId xmlns:a16="http://schemas.microsoft.com/office/drawing/2014/main" id="{3FD3D5BB-5B0F-44DE-B4B8-000A681CEA94}"/>
              </a:ext>
              <a:ext uri="{C183D7F6-B498-43B3-948B-1728B52AA6E4}">
                <adec:decorative xmlns:adec="http://schemas.microsoft.com/office/drawing/2017/decorative" val="1"/>
              </a:ext>
            </a:extLst>
          </p:cNvPr>
          <p:cNvCxnSpPr>
            <a:cxnSpLocks/>
          </p:cNvCxnSpPr>
          <p:nvPr/>
        </p:nvCxnSpPr>
        <p:spPr>
          <a:xfrm>
            <a:off x="1422400" y="4079838"/>
            <a:ext cx="4497740"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2" name="Text Placeholder 4">
            <a:extLst>
              <a:ext uri="{FF2B5EF4-FFF2-40B4-BE49-F238E27FC236}">
                <a16:creationId xmlns:a16="http://schemas.microsoft.com/office/drawing/2014/main" id="{460A0EF6-FA0B-4D44-8315-ED90C5B93C73}"/>
              </a:ext>
            </a:extLst>
          </p:cNvPr>
          <p:cNvSpPr>
            <a:spLocks noGrp="1"/>
          </p:cNvSpPr>
          <p:nvPr>
            <p:ph type="body" sz="quarter" idx="45" hasCustomPrompt="1"/>
          </p:nvPr>
        </p:nvSpPr>
        <p:spPr>
          <a:xfrm>
            <a:off x="1422400" y="4294161"/>
            <a:ext cx="4575554" cy="584775"/>
          </a:xfrm>
          <a:prstGeom prst="rect">
            <a:avLst/>
          </a:prstGeom>
        </p:spPr>
        <p:txBody>
          <a:bodyPr lIns="0" tIns="45720" rIns="0" bIns="45720"/>
          <a:lstStyle>
            <a:lvl1pPr marL="0" indent="0">
              <a:lnSpc>
                <a:spcPct val="100000"/>
              </a:lnSpc>
              <a:spcBef>
                <a:spcPts val="0"/>
              </a:spcBef>
              <a:spcAft>
                <a:spcPts val="600"/>
              </a:spcAft>
              <a:buFont typeface="Arial" panose="020B0604020202020204" pitchFamily="34" charset="0"/>
              <a:buNone/>
              <a:defRPr sz="16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dirty="0"/>
              <a:t>Body copy Segoe UI Regular 14/18. The quick brown fox jumps over the lazy dog. </a:t>
            </a:r>
          </a:p>
        </p:txBody>
      </p:sp>
      <p:cxnSp>
        <p:nvCxnSpPr>
          <p:cNvPr id="15" name="Straight Connector 14">
            <a:extLst>
              <a:ext uri="{FF2B5EF4-FFF2-40B4-BE49-F238E27FC236}">
                <a16:creationId xmlns:a16="http://schemas.microsoft.com/office/drawing/2014/main" id="{A637605A-2FAC-4994-ACEC-7082FD1D75A8}"/>
              </a:ext>
              <a:ext uri="{C183D7F6-B498-43B3-948B-1728B52AA6E4}">
                <adec:decorative xmlns:adec="http://schemas.microsoft.com/office/drawing/2017/decorative" val="1"/>
              </a:ext>
            </a:extLst>
          </p:cNvPr>
          <p:cNvCxnSpPr>
            <a:cxnSpLocks/>
          </p:cNvCxnSpPr>
          <p:nvPr/>
        </p:nvCxnSpPr>
        <p:spPr>
          <a:xfrm>
            <a:off x="1422400" y="5093259"/>
            <a:ext cx="4497740"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 Placeholder 4">
            <a:extLst>
              <a:ext uri="{FF2B5EF4-FFF2-40B4-BE49-F238E27FC236}">
                <a16:creationId xmlns:a16="http://schemas.microsoft.com/office/drawing/2014/main" id="{5A88BE58-E914-49A7-B477-3DBF3F91D24F}"/>
              </a:ext>
            </a:extLst>
          </p:cNvPr>
          <p:cNvSpPr>
            <a:spLocks noGrp="1"/>
          </p:cNvSpPr>
          <p:nvPr>
            <p:ph type="body" sz="quarter" idx="46" hasCustomPrompt="1"/>
          </p:nvPr>
        </p:nvSpPr>
        <p:spPr>
          <a:xfrm>
            <a:off x="1422400" y="5307581"/>
            <a:ext cx="4575554" cy="584775"/>
          </a:xfrm>
          <a:prstGeom prst="rect">
            <a:avLst/>
          </a:prstGeom>
        </p:spPr>
        <p:txBody>
          <a:bodyPr lIns="0" tIns="45720" rIns="0" bIns="45720"/>
          <a:lstStyle>
            <a:lvl1pPr marL="0" indent="0">
              <a:lnSpc>
                <a:spcPct val="100000"/>
              </a:lnSpc>
              <a:spcBef>
                <a:spcPts val="0"/>
              </a:spcBef>
              <a:spcAft>
                <a:spcPts val="600"/>
              </a:spcAft>
              <a:buFont typeface="Arial" panose="020B0604020202020204" pitchFamily="34" charset="0"/>
              <a:buNone/>
              <a:defRPr sz="16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dirty="0"/>
              <a:t>Body copy Segoe UI Regular 14/18. The quick brown fox jumps over the lazy dog. </a:t>
            </a:r>
          </a:p>
        </p:txBody>
      </p:sp>
      <p:sp>
        <p:nvSpPr>
          <p:cNvPr id="8" name="Picture Placeholder 7">
            <a:extLst>
              <a:ext uri="{FF2B5EF4-FFF2-40B4-BE49-F238E27FC236}">
                <a16:creationId xmlns:a16="http://schemas.microsoft.com/office/drawing/2014/main" id="{7193607F-5D7C-414A-BD66-EADF11B22CA7}"/>
              </a:ext>
            </a:extLst>
          </p:cNvPr>
          <p:cNvSpPr>
            <a:spLocks noGrp="1"/>
          </p:cNvSpPr>
          <p:nvPr>
            <p:ph type="pic" sz="quarter" idx="15" hasCustomPrompt="1"/>
          </p:nvPr>
        </p:nvSpPr>
        <p:spPr>
          <a:xfrm>
            <a:off x="6229842" y="-1"/>
            <a:ext cx="5973053" cy="6858001"/>
          </a:xfrm>
          <a:prstGeom prst="rect">
            <a:avLst/>
          </a:prstGeom>
          <a:blipFill>
            <a:blip r:embed="rId2"/>
            <a:stretch>
              <a:fillRect/>
            </a:stretch>
          </a:blipFill>
        </p:spPr>
        <p:txBody>
          <a:bodyPr anchor="ctr">
            <a:noAutofit/>
          </a:bodyPr>
          <a:lstStyle>
            <a:lvl1pPr marL="0" marR="0" indent="0" algn="ctr" defTabSz="914367"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372" b="1" kern="1200" spc="0" baseline="0" dirty="0" smtClean="0">
                <a:solidFill>
                  <a:schemeClr val="tx1"/>
                </a:solidFill>
                <a:latin typeface="+mn-lt"/>
                <a:ea typeface="+mn-ea"/>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2" name="Footer Placeholder 1">
            <a:extLst>
              <a:ext uri="{FF2B5EF4-FFF2-40B4-BE49-F238E27FC236}">
                <a16:creationId xmlns:a16="http://schemas.microsoft.com/office/drawing/2014/main" id="{5F6EB83D-C2A5-4189-B12B-1320B6ADB9B8}"/>
              </a:ext>
            </a:extLst>
          </p:cNvPr>
          <p:cNvSpPr txBox="1">
            <a:spLocks/>
          </p:cNvSpPr>
          <p:nvPr/>
        </p:nvSpPr>
        <p:spPr>
          <a:xfrm>
            <a:off x="418644"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l"/>
            <a:r>
              <a:rPr lang="en-US" dirty="0"/>
              <a:t>© Copyright Microsoft Corporation. All rights reserved.</a:t>
            </a:r>
          </a:p>
        </p:txBody>
      </p:sp>
    </p:spTree>
    <p:extLst>
      <p:ext uri="{BB962C8B-B14F-4D97-AF65-F5344CB8AC3E}">
        <p14:creationId xmlns:p14="http://schemas.microsoft.com/office/powerpoint/2010/main" val="2874201975"/>
      </p:ext>
    </p:extLst>
  </p:cSld>
  <p:clrMapOvr>
    <a:masterClrMapping/>
  </p:clrMapOvr>
  <p:transition>
    <p:fade/>
  </p:transition>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hoto layout with 4 rows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9BB11B-CD9D-4B8D-B054-AE4D87B29C75}"/>
              </a:ext>
            </a:extLst>
          </p:cNvPr>
          <p:cNvSpPr>
            <a:spLocks noGrp="1"/>
          </p:cNvSpPr>
          <p:nvPr>
            <p:ph type="title" hasCustomPrompt="1"/>
          </p:nvPr>
        </p:nvSpPr>
        <p:spPr>
          <a:xfrm>
            <a:off x="418644" y="440494"/>
            <a:ext cx="11354712" cy="728448"/>
          </a:xfrm>
        </p:spPr>
        <p:txBody>
          <a:bodyPr/>
          <a:lstStyle>
            <a:lvl1pPr>
              <a:defRPr>
                <a:solidFill>
                  <a:schemeClr val="tx1"/>
                </a:solidFill>
              </a:defRPr>
            </a:lvl1pPr>
          </a:lstStyle>
          <a:p>
            <a:r>
              <a:rPr lang="en-US" dirty="0"/>
              <a:t>Photo layout 1</a:t>
            </a:r>
          </a:p>
        </p:txBody>
      </p:sp>
      <p:sp>
        <p:nvSpPr>
          <p:cNvPr id="16" name="Text Placeholder 4">
            <a:extLst>
              <a:ext uri="{FF2B5EF4-FFF2-40B4-BE49-F238E27FC236}">
                <a16:creationId xmlns:a16="http://schemas.microsoft.com/office/drawing/2014/main" id="{2B8FCD16-3426-8B48-803D-6B6E81EED213}"/>
              </a:ext>
            </a:extLst>
          </p:cNvPr>
          <p:cNvSpPr>
            <a:spLocks noGrp="1"/>
          </p:cNvSpPr>
          <p:nvPr>
            <p:ph type="body" sz="quarter" idx="42" hasCustomPrompt="1"/>
          </p:nvPr>
        </p:nvSpPr>
        <p:spPr>
          <a:xfrm>
            <a:off x="418644" y="1456897"/>
            <a:ext cx="5579310" cy="1128821"/>
          </a:xfrm>
          <a:prstGeom prst="rect">
            <a:avLst/>
          </a:prstGeom>
        </p:spPr>
        <p:txBody>
          <a:bodyPr lIns="0" tIns="45720" rIns="0" bIns="45720" anchor="ctr">
            <a:noAutofit/>
          </a:bodyPr>
          <a:lstStyle>
            <a:lvl1pPr marL="0" indent="0">
              <a:lnSpc>
                <a:spcPct val="100000"/>
              </a:lnSpc>
              <a:spcBef>
                <a:spcPts val="0"/>
              </a:spcBef>
              <a:buFont typeface="Arial" panose="020B0604020202020204" pitchFamily="34" charset="0"/>
              <a:buNone/>
              <a:defRPr sz="16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a:t>Body copy Segoe UI Regular 14/18. The quick brown fox jumps over the lazy dog. The quick brown fox jumps over the lazy dog. The quick brown fox jumps over the lazy dog.</a:t>
            </a:r>
          </a:p>
        </p:txBody>
      </p:sp>
      <p:sp>
        <p:nvSpPr>
          <p:cNvPr id="18" name="Text Placeholder 4">
            <a:extLst>
              <a:ext uri="{FF2B5EF4-FFF2-40B4-BE49-F238E27FC236}">
                <a16:creationId xmlns:a16="http://schemas.microsoft.com/office/drawing/2014/main" id="{9FA36614-3522-794F-B70F-0659F06DAB3B}"/>
              </a:ext>
            </a:extLst>
          </p:cNvPr>
          <p:cNvSpPr>
            <a:spLocks noGrp="1"/>
          </p:cNvSpPr>
          <p:nvPr>
            <p:ph type="body" sz="quarter" idx="44" hasCustomPrompt="1"/>
          </p:nvPr>
        </p:nvSpPr>
        <p:spPr>
          <a:xfrm>
            <a:off x="418644" y="2734160"/>
            <a:ext cx="5579310" cy="1128821"/>
          </a:xfrm>
          <a:prstGeom prst="rect">
            <a:avLst/>
          </a:prstGeom>
        </p:spPr>
        <p:txBody>
          <a:bodyPr lIns="0" tIns="45720" rIns="0" bIns="45720" anchor="ctr">
            <a:noAutofit/>
          </a:bodyPr>
          <a:lstStyle>
            <a:lvl1pPr marL="0" indent="0">
              <a:lnSpc>
                <a:spcPct val="100000"/>
              </a:lnSpc>
              <a:spcBef>
                <a:spcPts val="0"/>
              </a:spcBef>
              <a:buFont typeface="Arial" panose="020B0604020202020204" pitchFamily="34" charset="0"/>
              <a:buNone/>
              <a:defRPr sz="16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a:t>Body copy Segoe UI Regular 14/18. The quick brown fox jumps over the lazy dog. The quick brown fox jumps over the lazy dog. The quick brown fox jumps over the lazy dog.</a:t>
            </a:r>
          </a:p>
        </p:txBody>
      </p:sp>
      <p:sp>
        <p:nvSpPr>
          <p:cNvPr id="15" name="Text Placeholder 4">
            <a:extLst>
              <a:ext uri="{FF2B5EF4-FFF2-40B4-BE49-F238E27FC236}">
                <a16:creationId xmlns:a16="http://schemas.microsoft.com/office/drawing/2014/main" id="{7C7AB201-5BBE-4D8C-A466-367843FF4F01}"/>
              </a:ext>
            </a:extLst>
          </p:cNvPr>
          <p:cNvSpPr>
            <a:spLocks noGrp="1"/>
          </p:cNvSpPr>
          <p:nvPr>
            <p:ph type="body" sz="quarter" idx="45" hasCustomPrompt="1"/>
          </p:nvPr>
        </p:nvSpPr>
        <p:spPr>
          <a:xfrm>
            <a:off x="418644" y="4011423"/>
            <a:ext cx="5579310" cy="1128821"/>
          </a:xfrm>
          <a:prstGeom prst="rect">
            <a:avLst/>
          </a:prstGeom>
        </p:spPr>
        <p:txBody>
          <a:bodyPr lIns="0" tIns="45720" rIns="0" bIns="45720" anchor="ctr">
            <a:noAutofit/>
          </a:bodyPr>
          <a:lstStyle>
            <a:lvl1pPr marL="0" indent="0">
              <a:lnSpc>
                <a:spcPct val="100000"/>
              </a:lnSpc>
              <a:spcBef>
                <a:spcPts val="0"/>
              </a:spcBef>
              <a:buFont typeface="Arial" panose="020B0604020202020204" pitchFamily="34" charset="0"/>
              <a:buNone/>
              <a:defRPr sz="16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a:t>Body copy Segoe UI Regular 14/18. The quick brown fox jumps over the lazy dog. The quick brown fox jumps over the lazy dog. The quick brown fox jumps over the lazy dog.</a:t>
            </a:r>
          </a:p>
        </p:txBody>
      </p:sp>
      <p:sp>
        <p:nvSpPr>
          <p:cNvPr id="19" name="Text Placeholder 4">
            <a:extLst>
              <a:ext uri="{FF2B5EF4-FFF2-40B4-BE49-F238E27FC236}">
                <a16:creationId xmlns:a16="http://schemas.microsoft.com/office/drawing/2014/main" id="{FAB025A3-3CCD-40EA-99F1-A41DBE40973C}"/>
              </a:ext>
            </a:extLst>
          </p:cNvPr>
          <p:cNvSpPr>
            <a:spLocks noGrp="1"/>
          </p:cNvSpPr>
          <p:nvPr>
            <p:ph type="body" sz="quarter" idx="46" hasCustomPrompt="1"/>
          </p:nvPr>
        </p:nvSpPr>
        <p:spPr>
          <a:xfrm>
            <a:off x="418644" y="5288687"/>
            <a:ext cx="5579310" cy="1128821"/>
          </a:xfrm>
          <a:prstGeom prst="rect">
            <a:avLst/>
          </a:prstGeom>
        </p:spPr>
        <p:txBody>
          <a:bodyPr lIns="0" tIns="45720" rIns="0" bIns="45720" anchor="ctr">
            <a:noAutofit/>
          </a:bodyPr>
          <a:lstStyle>
            <a:lvl1pPr marL="0" indent="0">
              <a:lnSpc>
                <a:spcPct val="100000"/>
              </a:lnSpc>
              <a:spcBef>
                <a:spcPts val="0"/>
              </a:spcBef>
              <a:buFont typeface="Arial" panose="020B0604020202020204" pitchFamily="34" charset="0"/>
              <a:buNone/>
              <a:defRPr sz="16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a:t>Body copy Segoe UI Regular 14/18. The quick brown fox jumps over the lazy dog. The quick brown fox jumps over the lazy dog. The quick brown fox jumps over the lazy dog.</a:t>
            </a:r>
          </a:p>
        </p:txBody>
      </p:sp>
      <p:sp>
        <p:nvSpPr>
          <p:cNvPr id="2" name="Rectangle 1">
            <a:extLst>
              <a:ext uri="{FF2B5EF4-FFF2-40B4-BE49-F238E27FC236}">
                <a16:creationId xmlns:a16="http://schemas.microsoft.com/office/drawing/2014/main" id="{680D905E-E7A9-44EC-830B-323C290AAA27}"/>
              </a:ext>
              <a:ext uri="{C183D7F6-B498-43B3-948B-1728B52AA6E4}">
                <adec:decorative xmlns:adec="http://schemas.microsoft.com/office/drawing/2017/decorative" val="1"/>
              </a:ext>
            </a:extLst>
          </p:cNvPr>
          <p:cNvSpPr/>
          <p:nvPr/>
        </p:nvSpPr>
        <p:spPr bwMode="auto">
          <a:xfrm>
            <a:off x="6229842" y="1456896"/>
            <a:ext cx="5543514" cy="4960611"/>
          </a:xfrm>
          <a:prstGeom prst="rect">
            <a:avLst/>
          </a:prstGeom>
          <a:noFill/>
          <a:ln w="190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8" name="Picture Placeholder 7">
            <a:extLst>
              <a:ext uri="{FF2B5EF4-FFF2-40B4-BE49-F238E27FC236}">
                <a16:creationId xmlns:a16="http://schemas.microsoft.com/office/drawing/2014/main" id="{7193607F-5D7C-414A-BD66-EADF11B22CA7}"/>
              </a:ext>
            </a:extLst>
          </p:cNvPr>
          <p:cNvSpPr>
            <a:spLocks noGrp="1"/>
          </p:cNvSpPr>
          <p:nvPr>
            <p:ph type="pic" sz="quarter" idx="15" hasCustomPrompt="1"/>
          </p:nvPr>
        </p:nvSpPr>
        <p:spPr>
          <a:xfrm>
            <a:off x="6349678" y="1564130"/>
            <a:ext cx="5303845" cy="4746143"/>
          </a:xfrm>
          <a:prstGeom prst="rect">
            <a:avLst/>
          </a:prstGeom>
          <a:blipFill dpi="0" rotWithShape="1">
            <a:blip r:embed="rId2"/>
            <a:srcRect/>
            <a:stretch>
              <a:fillRect/>
            </a:stretch>
          </a:blipFill>
          <a:ln w="19050">
            <a:noFill/>
          </a:ln>
        </p:spPr>
        <p:txBody>
          <a:bodyPr anchor="ctr">
            <a:noAutofit/>
          </a:bodyPr>
          <a:lstStyle>
            <a:lvl1pPr marL="0" marR="0" indent="0" algn="ctr" defTabSz="914367"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372" b="1" kern="1200" spc="0" baseline="0" dirty="0" smtClean="0">
                <a:solidFill>
                  <a:schemeClr val="tx1"/>
                </a:solidFill>
                <a:latin typeface="+mn-lt"/>
                <a:ea typeface="+mn-ea"/>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cxnSp>
        <p:nvCxnSpPr>
          <p:cNvPr id="9" name="Straight Connector 8">
            <a:extLst>
              <a:ext uri="{FF2B5EF4-FFF2-40B4-BE49-F238E27FC236}">
                <a16:creationId xmlns:a16="http://schemas.microsoft.com/office/drawing/2014/main" id="{5E2F051F-FAD1-40B7-AD8D-86ACA838D32B}"/>
              </a:ext>
              <a:ext uri="{C183D7F6-B498-43B3-948B-1728B52AA6E4}">
                <adec:decorative xmlns:adec="http://schemas.microsoft.com/office/drawing/2017/decorative" val="1"/>
              </a:ext>
            </a:extLst>
          </p:cNvPr>
          <p:cNvCxnSpPr>
            <a:cxnSpLocks/>
          </p:cNvCxnSpPr>
          <p:nvPr/>
        </p:nvCxnSpPr>
        <p:spPr>
          <a:xfrm>
            <a:off x="418644" y="2660048"/>
            <a:ext cx="5501496"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8966B79-BC7C-4DB8-80D4-01380DB97330}"/>
              </a:ext>
              <a:ext uri="{C183D7F6-B498-43B3-948B-1728B52AA6E4}">
                <adec:decorative xmlns:adec="http://schemas.microsoft.com/office/drawing/2017/decorative" val="1"/>
              </a:ext>
            </a:extLst>
          </p:cNvPr>
          <p:cNvCxnSpPr>
            <a:cxnSpLocks/>
          </p:cNvCxnSpPr>
          <p:nvPr/>
        </p:nvCxnSpPr>
        <p:spPr>
          <a:xfrm>
            <a:off x="418644" y="3937131"/>
            <a:ext cx="5501496"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69D048A-1B0B-4837-8CE2-BD16F3AE2B1C}"/>
              </a:ext>
              <a:ext uri="{C183D7F6-B498-43B3-948B-1728B52AA6E4}">
                <adec:decorative xmlns:adec="http://schemas.microsoft.com/office/drawing/2017/decorative" val="1"/>
              </a:ext>
            </a:extLst>
          </p:cNvPr>
          <p:cNvCxnSpPr>
            <a:cxnSpLocks/>
          </p:cNvCxnSpPr>
          <p:nvPr/>
        </p:nvCxnSpPr>
        <p:spPr>
          <a:xfrm>
            <a:off x="418644" y="5214214"/>
            <a:ext cx="5501496"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 name="Footer Placeholder 1">
            <a:extLst>
              <a:ext uri="{FF2B5EF4-FFF2-40B4-BE49-F238E27FC236}">
                <a16:creationId xmlns:a16="http://schemas.microsoft.com/office/drawing/2014/main" id="{B394CE8A-C8F7-40DD-84CF-FE592D7BC2D8}"/>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184194704"/>
      </p:ext>
    </p:extLst>
  </p:cSld>
  <p:clrMapOvr>
    <a:masterClrMapping/>
  </p:clrMapOvr>
  <p:transition>
    <p:fade/>
  </p:transition>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hoto layout with gray filled tex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9BB11B-CD9D-4B8D-B054-AE4D87B29C75}"/>
              </a:ext>
            </a:extLst>
          </p:cNvPr>
          <p:cNvSpPr>
            <a:spLocks noGrp="1"/>
          </p:cNvSpPr>
          <p:nvPr>
            <p:ph type="title" hasCustomPrompt="1"/>
          </p:nvPr>
        </p:nvSpPr>
        <p:spPr>
          <a:xfrm>
            <a:off x="418643" y="440494"/>
            <a:ext cx="11354714" cy="728448"/>
          </a:xfrm>
        </p:spPr>
        <p:txBody>
          <a:bodyPr/>
          <a:lstStyle>
            <a:lvl1pPr>
              <a:defRPr>
                <a:solidFill>
                  <a:schemeClr val="tx1"/>
                </a:solidFill>
              </a:defRPr>
            </a:lvl1pPr>
          </a:lstStyle>
          <a:p>
            <a:r>
              <a:rPr lang="en-US" dirty="0"/>
              <a:t>Photo layout 1</a:t>
            </a:r>
          </a:p>
        </p:txBody>
      </p:sp>
      <p:sp>
        <p:nvSpPr>
          <p:cNvPr id="16" name="Text Placeholder 4">
            <a:extLst>
              <a:ext uri="{FF2B5EF4-FFF2-40B4-BE49-F238E27FC236}">
                <a16:creationId xmlns:a16="http://schemas.microsoft.com/office/drawing/2014/main" id="{2B8FCD16-3426-8B48-803D-6B6E81EED213}"/>
              </a:ext>
            </a:extLst>
          </p:cNvPr>
          <p:cNvSpPr>
            <a:spLocks noGrp="1"/>
          </p:cNvSpPr>
          <p:nvPr>
            <p:ph type="body" sz="quarter" idx="42" hasCustomPrompt="1"/>
          </p:nvPr>
        </p:nvSpPr>
        <p:spPr>
          <a:xfrm>
            <a:off x="418644" y="1456897"/>
            <a:ext cx="5579310" cy="1128821"/>
          </a:xfrm>
          <a:prstGeom prst="rect">
            <a:avLst/>
          </a:prstGeom>
          <a:solidFill>
            <a:schemeClr val="bg1">
              <a:lumMod val="95000"/>
            </a:schemeClr>
          </a:solidFill>
        </p:spPr>
        <p:txBody>
          <a:bodyPr lIns="137160" tIns="91440" rIns="137160" bIns="91440" anchor="ctr">
            <a:noAutofit/>
          </a:bodyPr>
          <a:lstStyle>
            <a:lvl1pPr marL="0" indent="0">
              <a:lnSpc>
                <a:spcPct val="100000"/>
              </a:lnSpc>
              <a:spcBef>
                <a:spcPts val="0"/>
              </a:spcBef>
              <a:buFont typeface="Arial" panose="020B0604020202020204" pitchFamily="34" charset="0"/>
              <a:buNone/>
              <a:defRPr sz="16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dirty="0"/>
              <a:t>Body copy Segoe UI Regular 14/18. The quick brown fox jumps over the lazy dog. The quick brown fox jumps over the lazy dog. The quick brown fox jumps over the lazy dog.</a:t>
            </a:r>
          </a:p>
        </p:txBody>
      </p:sp>
      <p:sp>
        <p:nvSpPr>
          <p:cNvPr id="18" name="Text Placeholder 4">
            <a:extLst>
              <a:ext uri="{FF2B5EF4-FFF2-40B4-BE49-F238E27FC236}">
                <a16:creationId xmlns:a16="http://schemas.microsoft.com/office/drawing/2014/main" id="{9FA36614-3522-794F-B70F-0659F06DAB3B}"/>
              </a:ext>
            </a:extLst>
          </p:cNvPr>
          <p:cNvSpPr>
            <a:spLocks noGrp="1"/>
          </p:cNvSpPr>
          <p:nvPr>
            <p:ph type="body" sz="quarter" idx="44" hasCustomPrompt="1"/>
          </p:nvPr>
        </p:nvSpPr>
        <p:spPr>
          <a:xfrm>
            <a:off x="418644" y="2734160"/>
            <a:ext cx="5579310" cy="1128821"/>
          </a:xfrm>
          <a:prstGeom prst="rect">
            <a:avLst/>
          </a:prstGeom>
          <a:solidFill>
            <a:schemeClr val="bg1">
              <a:lumMod val="95000"/>
            </a:schemeClr>
          </a:solidFill>
        </p:spPr>
        <p:txBody>
          <a:bodyPr lIns="137160" tIns="91440" rIns="137160" bIns="91440" anchor="ctr">
            <a:noAutofit/>
          </a:bodyPr>
          <a:lstStyle>
            <a:lvl1pPr marL="0" indent="0">
              <a:lnSpc>
                <a:spcPct val="100000"/>
              </a:lnSpc>
              <a:spcBef>
                <a:spcPts val="0"/>
              </a:spcBef>
              <a:buFont typeface="Arial" panose="020B0604020202020204" pitchFamily="34" charset="0"/>
              <a:buNone/>
              <a:defRPr sz="16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a:t>Body copy Segoe UI Regular 14/18. The quick brown fox jumps over the lazy dog. The quick brown fox jumps over the lazy dog. The quick brown fox jumps over the lazy dog.</a:t>
            </a:r>
          </a:p>
        </p:txBody>
      </p:sp>
      <p:sp>
        <p:nvSpPr>
          <p:cNvPr id="15" name="Text Placeholder 4">
            <a:extLst>
              <a:ext uri="{FF2B5EF4-FFF2-40B4-BE49-F238E27FC236}">
                <a16:creationId xmlns:a16="http://schemas.microsoft.com/office/drawing/2014/main" id="{7C7AB201-5BBE-4D8C-A466-367843FF4F01}"/>
              </a:ext>
            </a:extLst>
          </p:cNvPr>
          <p:cNvSpPr>
            <a:spLocks noGrp="1"/>
          </p:cNvSpPr>
          <p:nvPr>
            <p:ph type="body" sz="quarter" idx="45" hasCustomPrompt="1"/>
          </p:nvPr>
        </p:nvSpPr>
        <p:spPr>
          <a:xfrm>
            <a:off x="418644" y="4011423"/>
            <a:ext cx="5579310" cy="1128821"/>
          </a:xfrm>
          <a:prstGeom prst="rect">
            <a:avLst/>
          </a:prstGeom>
          <a:solidFill>
            <a:schemeClr val="bg1">
              <a:lumMod val="95000"/>
            </a:schemeClr>
          </a:solidFill>
        </p:spPr>
        <p:txBody>
          <a:bodyPr lIns="137160" tIns="91440" rIns="137160" bIns="91440" anchor="ctr">
            <a:noAutofit/>
          </a:bodyPr>
          <a:lstStyle>
            <a:lvl1pPr marL="0" indent="0">
              <a:lnSpc>
                <a:spcPct val="100000"/>
              </a:lnSpc>
              <a:spcBef>
                <a:spcPts val="0"/>
              </a:spcBef>
              <a:buFont typeface="Arial" panose="020B0604020202020204" pitchFamily="34" charset="0"/>
              <a:buNone/>
              <a:defRPr sz="16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a:t>Body copy Segoe UI Regular 14/18. The quick brown fox jumps over the lazy dog. The quick brown fox jumps over the lazy dog. The quick brown fox jumps over the lazy dog.</a:t>
            </a:r>
          </a:p>
        </p:txBody>
      </p:sp>
      <p:sp>
        <p:nvSpPr>
          <p:cNvPr id="19" name="Text Placeholder 4">
            <a:extLst>
              <a:ext uri="{FF2B5EF4-FFF2-40B4-BE49-F238E27FC236}">
                <a16:creationId xmlns:a16="http://schemas.microsoft.com/office/drawing/2014/main" id="{FAB025A3-3CCD-40EA-99F1-A41DBE40973C}"/>
              </a:ext>
            </a:extLst>
          </p:cNvPr>
          <p:cNvSpPr>
            <a:spLocks noGrp="1"/>
          </p:cNvSpPr>
          <p:nvPr>
            <p:ph type="body" sz="quarter" idx="46" hasCustomPrompt="1"/>
          </p:nvPr>
        </p:nvSpPr>
        <p:spPr>
          <a:xfrm>
            <a:off x="418644" y="5288687"/>
            <a:ext cx="5579310" cy="1128821"/>
          </a:xfrm>
          <a:prstGeom prst="rect">
            <a:avLst/>
          </a:prstGeom>
          <a:solidFill>
            <a:schemeClr val="bg1">
              <a:lumMod val="95000"/>
            </a:schemeClr>
          </a:solidFill>
        </p:spPr>
        <p:txBody>
          <a:bodyPr lIns="137160" tIns="91440" rIns="137160" bIns="91440" anchor="ctr">
            <a:noAutofit/>
          </a:bodyPr>
          <a:lstStyle>
            <a:lvl1pPr marL="0" indent="0">
              <a:lnSpc>
                <a:spcPct val="100000"/>
              </a:lnSpc>
              <a:spcBef>
                <a:spcPts val="0"/>
              </a:spcBef>
              <a:buFont typeface="Arial" panose="020B0604020202020204" pitchFamily="34" charset="0"/>
              <a:buNone/>
              <a:defRPr sz="16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a:t>Body copy Segoe UI Regular 14/18. The quick brown fox jumps over the lazy dog. The quick brown fox jumps over the lazy dog. The quick brown fox jumps over the lazy dog.</a:t>
            </a:r>
          </a:p>
        </p:txBody>
      </p:sp>
      <p:sp>
        <p:nvSpPr>
          <p:cNvPr id="3" name="Rectangle 2">
            <a:extLst>
              <a:ext uri="{FF2B5EF4-FFF2-40B4-BE49-F238E27FC236}">
                <a16:creationId xmlns:a16="http://schemas.microsoft.com/office/drawing/2014/main" id="{0F6F2449-CE4A-4880-A860-78E767F6EFFC}"/>
              </a:ext>
              <a:ext uri="{C183D7F6-B498-43B3-948B-1728B52AA6E4}">
                <adec:decorative xmlns:adec="http://schemas.microsoft.com/office/drawing/2017/decorative" val="1"/>
              </a:ext>
            </a:extLst>
          </p:cNvPr>
          <p:cNvSpPr/>
          <p:nvPr/>
        </p:nvSpPr>
        <p:spPr bwMode="auto">
          <a:xfrm>
            <a:off x="6229842" y="1456896"/>
            <a:ext cx="5543514" cy="4960611"/>
          </a:xfrm>
          <a:prstGeom prst="rect">
            <a:avLst/>
          </a:prstGeom>
          <a:noFill/>
          <a:ln w="190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8" name="Picture Placeholder 7">
            <a:extLst>
              <a:ext uri="{FF2B5EF4-FFF2-40B4-BE49-F238E27FC236}">
                <a16:creationId xmlns:a16="http://schemas.microsoft.com/office/drawing/2014/main" id="{7193607F-5D7C-414A-BD66-EADF11B22CA7}"/>
              </a:ext>
            </a:extLst>
          </p:cNvPr>
          <p:cNvSpPr>
            <a:spLocks noGrp="1"/>
          </p:cNvSpPr>
          <p:nvPr>
            <p:ph type="pic" sz="quarter" idx="15" hasCustomPrompt="1"/>
          </p:nvPr>
        </p:nvSpPr>
        <p:spPr>
          <a:xfrm>
            <a:off x="6349678" y="1564130"/>
            <a:ext cx="5303845" cy="4746143"/>
          </a:xfrm>
          <a:prstGeom prst="rect">
            <a:avLst/>
          </a:prstGeom>
          <a:blipFill dpi="0" rotWithShape="1">
            <a:blip r:embed="rId2"/>
            <a:srcRect/>
            <a:stretch>
              <a:fillRect/>
            </a:stretch>
          </a:blipFill>
          <a:ln w="19050">
            <a:noFill/>
          </a:ln>
        </p:spPr>
        <p:txBody>
          <a:bodyPr tIns="91440" anchor="ctr">
            <a:noAutofit/>
          </a:bodyPr>
          <a:lstStyle>
            <a:lvl1pPr marL="0" marR="0" indent="0" algn="ctr" defTabSz="914367"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372" b="1" kern="1200" spc="0" baseline="0" dirty="0" smtClean="0">
                <a:solidFill>
                  <a:schemeClr val="tx1"/>
                </a:solidFill>
                <a:latin typeface="+mn-lt"/>
                <a:ea typeface="+mn-ea"/>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2" name="Footer Placeholder 1">
            <a:extLst>
              <a:ext uri="{FF2B5EF4-FFF2-40B4-BE49-F238E27FC236}">
                <a16:creationId xmlns:a16="http://schemas.microsoft.com/office/drawing/2014/main" id="{BDD9959D-3459-4484-BDE0-9F4EABE5443B}"/>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3168847567"/>
      </p:ext>
    </p:extLst>
  </p:cSld>
  <p:clrMapOvr>
    <a:masterClrMapping/>
  </p:clrMapOvr>
  <p:transition>
    <p:fade/>
  </p:transition>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Demo slide with tex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9E5E14-01F2-4F10-A177-A81144B86D44}"/>
              </a:ext>
            </a:extLst>
          </p:cNvPr>
          <p:cNvSpPr>
            <a:spLocks noGrp="1"/>
          </p:cNvSpPr>
          <p:nvPr>
            <p:ph type="title"/>
          </p:nvPr>
        </p:nvSpPr>
        <p:spPr>
          <a:xfrm>
            <a:off x="418643" y="440494"/>
            <a:ext cx="11341268" cy="728448"/>
          </a:xfrm>
        </p:spPr>
        <p:txBody>
          <a:bodyPr/>
          <a:lstStyle/>
          <a:p>
            <a:r>
              <a:rPr lang="en-US"/>
              <a:t>Click to edit Master title style</a:t>
            </a:r>
            <a:endParaRPr lang="en-US" dirty="0"/>
          </a:p>
        </p:txBody>
      </p:sp>
      <p:sp>
        <p:nvSpPr>
          <p:cNvPr id="4" name="Text Placeholder 3"/>
          <p:cNvSpPr>
            <a:spLocks noGrp="1"/>
          </p:cNvSpPr>
          <p:nvPr>
            <p:ph type="body" sz="quarter" idx="10" hasCustomPrompt="1"/>
          </p:nvPr>
        </p:nvSpPr>
        <p:spPr>
          <a:xfrm>
            <a:off x="418644" y="1456898"/>
            <a:ext cx="5408119" cy="615553"/>
          </a:xfrm>
          <a:prstGeom prst="rect">
            <a:avLst/>
          </a:prstGeom>
        </p:spPr>
        <p:txBody>
          <a:bodyPr wrap="square" lIns="0" tIns="0" rIns="0" bIns="0">
            <a:spAutoFit/>
          </a:bodyPr>
          <a:lstStyle>
            <a:lvl1pPr marL="0" indent="0">
              <a:lnSpc>
                <a:spcPts val="2353"/>
              </a:lnSpc>
              <a:buNone/>
              <a:defRPr sz="2400" b="0" i="0" spc="0">
                <a:solidFill>
                  <a:schemeClr val="tx1"/>
                </a:solidFill>
                <a:latin typeface="+mj-lt"/>
              </a:defRPr>
            </a:lvl1pPr>
            <a:lvl2pPr marL="224097" indent="0">
              <a:buNone/>
              <a:defRPr/>
            </a:lvl2pPr>
            <a:lvl3pPr marL="448193" indent="0">
              <a:buNone/>
              <a:defRPr/>
            </a:lvl3pPr>
            <a:lvl4pPr marL="672290" indent="0">
              <a:buNone/>
              <a:defRPr/>
            </a:lvl4pPr>
            <a:lvl5pPr marL="896386" indent="0">
              <a:buNone/>
              <a:defRPr/>
            </a:lvl5pPr>
          </a:lstStyle>
          <a:p>
            <a:pPr lvl="0"/>
            <a:r>
              <a:rPr lang="pt-BR" dirty="0" err="1"/>
              <a:t>Large</a:t>
            </a:r>
            <a:r>
              <a:rPr lang="pt-BR" dirty="0"/>
              <a:t> </a:t>
            </a:r>
            <a:r>
              <a:rPr lang="pt-BR" dirty="0" err="1"/>
              <a:t>subhead</a:t>
            </a:r>
            <a:r>
              <a:rPr lang="pt-BR" dirty="0"/>
              <a:t> Segoe UI </a:t>
            </a:r>
            <a:r>
              <a:rPr lang="pt-BR" dirty="0" err="1"/>
              <a:t>Semibold</a:t>
            </a:r>
            <a:r>
              <a:rPr lang="pt-BR" dirty="0"/>
              <a:t> Regular 20/24</a:t>
            </a:r>
            <a:endParaRPr lang="en-US" dirty="0"/>
          </a:p>
        </p:txBody>
      </p:sp>
      <p:sp>
        <p:nvSpPr>
          <p:cNvPr id="5" name="Text Placeholder 4"/>
          <p:cNvSpPr>
            <a:spLocks noGrp="1"/>
          </p:cNvSpPr>
          <p:nvPr>
            <p:ph type="body" sz="quarter" idx="11" hasCustomPrompt="1"/>
          </p:nvPr>
        </p:nvSpPr>
        <p:spPr>
          <a:xfrm>
            <a:off x="418643" y="2158886"/>
            <a:ext cx="5408118" cy="2339102"/>
          </a:xfrm>
          <a:prstGeom prst="rect">
            <a:avLst/>
          </a:prstGeom>
        </p:spPr>
        <p:txBody>
          <a:bodyPr lIns="0" tIns="45720" rIns="0" bIns="45720"/>
          <a:lstStyle>
            <a:lvl1pPr marL="0" indent="0">
              <a:lnSpc>
                <a:spcPct val="100000"/>
              </a:lnSpc>
              <a:spcBef>
                <a:spcPts val="0"/>
              </a:spcBef>
              <a:spcAft>
                <a:spcPts val="1200"/>
              </a:spcAft>
              <a:buFont typeface="Arial" panose="020B0604020202020204" pitchFamily="34" charset="0"/>
              <a:buNone/>
              <a:defRPr sz="14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pPr lvl="0"/>
            <a:r>
              <a:rPr lang="en-US" dirty="0"/>
              <a:t>Body copy Segoe UI Regular 14/18. The quick brown fox jumps over the lazy dog. The quick brown fox jumps over the lazy dog. The quick brown fox jumps over the lazy dog.</a:t>
            </a:r>
          </a:p>
          <a:p>
            <a:pPr lvl="0"/>
            <a:r>
              <a:rPr lang="en-US" dirty="0"/>
              <a:t>Body copy Segoe UI Regular 14/18. The quick brown fox jumps over the lazy dog. The quick brown fox jumps over the lazy dog. The quick brown fox jumps over the lazy dog.</a:t>
            </a:r>
          </a:p>
          <a:p>
            <a:pPr lvl="0"/>
            <a:r>
              <a:rPr lang="en-US" dirty="0"/>
              <a:t>Body copy Segoe UI Regular 14/18. The quick brown fox jumps over the lazy dog. The quick brown fox jumps over the lazy dog. The quick brown fox jumps over the lazy dog.</a:t>
            </a:r>
          </a:p>
        </p:txBody>
      </p:sp>
      <p:pic>
        <p:nvPicPr>
          <p:cNvPr id="11" name="Picture 10" descr="Tablet image">
            <a:extLst>
              <a:ext uri="{FF2B5EF4-FFF2-40B4-BE49-F238E27FC236}">
                <a16:creationId xmlns:a16="http://schemas.microsoft.com/office/drawing/2014/main" id="{C4B95F29-56C3-4C85-A12B-0B0BE769E70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b="2610"/>
          <a:stretch/>
        </p:blipFill>
        <p:spPr>
          <a:xfrm>
            <a:off x="4444774" y="586254"/>
            <a:ext cx="7747227" cy="6271747"/>
          </a:xfrm>
          <a:prstGeom prst="rect">
            <a:avLst/>
          </a:prstGeom>
        </p:spPr>
      </p:pic>
      <p:sp>
        <p:nvSpPr>
          <p:cNvPr id="12" name="Picture Placeholder 11">
            <a:extLst>
              <a:ext uri="{FF2B5EF4-FFF2-40B4-BE49-F238E27FC236}">
                <a16:creationId xmlns:a16="http://schemas.microsoft.com/office/drawing/2014/main" id="{934476FE-7091-4DE7-A55E-3EF5A6569A7D}"/>
              </a:ext>
            </a:extLst>
          </p:cNvPr>
          <p:cNvSpPr>
            <a:spLocks noGrp="1"/>
          </p:cNvSpPr>
          <p:nvPr>
            <p:ph type="pic" sz="quarter" idx="12" hasCustomPrompt="1"/>
          </p:nvPr>
        </p:nvSpPr>
        <p:spPr>
          <a:xfrm>
            <a:off x="6357959" y="1699714"/>
            <a:ext cx="5834041" cy="4319326"/>
          </a:xfrm>
          <a:prstGeom prst="rect">
            <a:avLst/>
          </a:prstGeom>
        </p:spPr>
        <p:txBody>
          <a:bodyPr anchor="ctr" anchorCtr="0">
            <a:noAutofit/>
          </a:bodyPr>
          <a:lstStyle>
            <a:lvl1pPr algn="ctr">
              <a:defRPr sz="3529">
                <a:solidFill>
                  <a:srgbClr val="000000"/>
                </a:solidFill>
              </a:defRPr>
            </a:lvl1pPr>
          </a:lstStyle>
          <a:p>
            <a:r>
              <a:rPr lang="en-US"/>
              <a:t>DEMO</a:t>
            </a:r>
          </a:p>
        </p:txBody>
      </p:sp>
      <p:sp>
        <p:nvSpPr>
          <p:cNvPr id="2" name="Footer Placeholder 1">
            <a:extLst>
              <a:ext uri="{FF2B5EF4-FFF2-40B4-BE49-F238E27FC236}">
                <a16:creationId xmlns:a16="http://schemas.microsoft.com/office/drawing/2014/main" id="{8A22579A-F1B5-42C9-964C-C03AC4869056}"/>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2443576811"/>
      </p:ext>
    </p:extLst>
  </p:cSld>
  <p:clrMapOvr>
    <a:masterClrMapping/>
  </p:clrMapOvr>
  <p:transition>
    <p:fade/>
  </p:transition>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42812751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Demo slid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9A2FC6-09D2-4CBB-A8B4-445680BD8200}"/>
              </a:ext>
            </a:extLst>
          </p:cNvPr>
          <p:cNvSpPr>
            <a:spLocks noGrp="1"/>
          </p:cNvSpPr>
          <p:nvPr>
            <p:ph type="title" hasCustomPrompt="1"/>
          </p:nvPr>
        </p:nvSpPr>
        <p:spPr/>
        <p:txBody>
          <a:bodyPr/>
          <a:lstStyle>
            <a:lvl1pPr>
              <a:defRPr/>
            </a:lvl1pPr>
          </a:lstStyle>
          <a:p>
            <a:r>
              <a:rPr lang="en-US" dirty="0"/>
              <a:t>Demo </a:t>
            </a:r>
          </a:p>
        </p:txBody>
      </p:sp>
      <p:pic>
        <p:nvPicPr>
          <p:cNvPr id="10" name="Picture 9" descr="Tablet image">
            <a:extLst>
              <a:ext uri="{FF2B5EF4-FFF2-40B4-BE49-F238E27FC236}">
                <a16:creationId xmlns:a16="http://schemas.microsoft.com/office/drawing/2014/main" id="{73CDB1EA-72FB-46B3-89D4-DEE1F2EF724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b="1563"/>
          <a:stretch/>
        </p:blipFill>
        <p:spPr>
          <a:xfrm>
            <a:off x="334447" y="586564"/>
            <a:ext cx="10869930" cy="6271436"/>
          </a:xfrm>
          <a:prstGeom prst="rect">
            <a:avLst/>
          </a:prstGeom>
        </p:spPr>
      </p:pic>
      <p:sp>
        <p:nvSpPr>
          <p:cNvPr id="8" name="Picture Placeholder 11">
            <a:extLst>
              <a:ext uri="{FF2B5EF4-FFF2-40B4-BE49-F238E27FC236}">
                <a16:creationId xmlns:a16="http://schemas.microsoft.com/office/drawing/2014/main" id="{0473E679-3B6D-497A-A0F6-454C968B7607}"/>
              </a:ext>
            </a:extLst>
          </p:cNvPr>
          <p:cNvSpPr>
            <a:spLocks noGrp="1"/>
          </p:cNvSpPr>
          <p:nvPr>
            <p:ph type="pic" sz="quarter" idx="12" hasCustomPrompt="1"/>
          </p:nvPr>
        </p:nvSpPr>
        <p:spPr>
          <a:xfrm>
            <a:off x="2265962" y="1702827"/>
            <a:ext cx="7660076" cy="4311543"/>
          </a:xfrm>
          <a:prstGeom prst="rect">
            <a:avLst/>
          </a:prstGeom>
        </p:spPr>
        <p:txBody>
          <a:bodyPr anchor="ctr" anchorCtr="0">
            <a:noAutofit/>
          </a:bodyPr>
          <a:lstStyle>
            <a:lvl1pPr algn="ctr">
              <a:defRPr sz="3529">
                <a:solidFill>
                  <a:srgbClr val="000000"/>
                </a:solidFill>
              </a:defRPr>
            </a:lvl1pPr>
          </a:lstStyle>
          <a:p>
            <a:r>
              <a:rPr lang="en-US"/>
              <a:t>DEMO</a:t>
            </a:r>
          </a:p>
        </p:txBody>
      </p:sp>
      <p:sp>
        <p:nvSpPr>
          <p:cNvPr id="2" name="Footer Placeholder 1">
            <a:extLst>
              <a:ext uri="{FF2B5EF4-FFF2-40B4-BE49-F238E27FC236}">
                <a16:creationId xmlns:a16="http://schemas.microsoft.com/office/drawing/2014/main" id="{E84FE4C0-97E2-47A0-A924-D46358B22C16}"/>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4126409448"/>
      </p:ext>
    </p:extLst>
  </p:cSld>
  <p:clrMapOvr>
    <a:masterClrMapping/>
  </p:clrMapOvr>
  <p:transition>
    <p:fade/>
  </p:transition>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hart layout">
    <p:spTree>
      <p:nvGrpSpPr>
        <p:cNvPr id="1" name=""/>
        <p:cNvGrpSpPr/>
        <p:nvPr/>
      </p:nvGrpSpPr>
      <p:grpSpPr>
        <a:xfrm>
          <a:off x="0" y="0"/>
          <a:ext cx="0" cy="0"/>
          <a:chOff x="0" y="0"/>
          <a:chExt cx="0" cy="0"/>
        </a:xfrm>
      </p:grpSpPr>
      <p:sp>
        <p:nvSpPr>
          <p:cNvPr id="7" name="Chart Placeholder 6"/>
          <p:cNvSpPr>
            <a:spLocks noGrp="1"/>
          </p:cNvSpPr>
          <p:nvPr>
            <p:ph type="chart" sz="quarter" idx="21"/>
          </p:nvPr>
        </p:nvSpPr>
        <p:spPr>
          <a:xfrm>
            <a:off x="455996" y="1950780"/>
            <a:ext cx="3618377" cy="3534843"/>
          </a:xfrm>
          <a:prstGeom prst="rect">
            <a:avLst/>
          </a:prstGeom>
        </p:spPr>
        <p:txBody>
          <a:bodyPr anchor="ctr">
            <a:noAutofit/>
          </a:bodyPr>
          <a:lstStyle>
            <a:lvl1pPr marL="0" indent="0" algn="ctr">
              <a:buNone/>
              <a:defRPr sz="2353">
                <a:solidFill>
                  <a:srgbClr val="000000"/>
                </a:solidFill>
              </a:defRPr>
            </a:lvl1pPr>
          </a:lstStyle>
          <a:p>
            <a:r>
              <a:rPr lang="en-US"/>
              <a:t>Click icon to add chart</a:t>
            </a:r>
          </a:p>
        </p:txBody>
      </p:sp>
      <p:sp>
        <p:nvSpPr>
          <p:cNvPr id="4" name="Text Placeholder 3">
            <a:extLst>
              <a:ext uri="{FF2B5EF4-FFF2-40B4-BE49-F238E27FC236}">
                <a16:creationId xmlns:a16="http://schemas.microsoft.com/office/drawing/2014/main" id="{BDBB6B82-41EF-4F96-AC4D-4B6DF0A1F54E}"/>
              </a:ext>
            </a:extLst>
          </p:cNvPr>
          <p:cNvSpPr>
            <a:spLocks noGrp="1"/>
          </p:cNvSpPr>
          <p:nvPr>
            <p:ph type="body" sz="quarter" idx="24" hasCustomPrompt="1"/>
          </p:nvPr>
        </p:nvSpPr>
        <p:spPr>
          <a:xfrm>
            <a:off x="455991" y="5670381"/>
            <a:ext cx="3629278" cy="276999"/>
          </a:xfrm>
          <a:prstGeom prst="rect">
            <a:avLst/>
          </a:prstGeom>
        </p:spPr>
        <p:txBody>
          <a:bodyPr tIns="0"/>
          <a:lstStyle>
            <a:lvl1pPr>
              <a:lnSpc>
                <a:spcPct val="100000"/>
              </a:lnSpc>
              <a:defRPr lang="en-US" sz="1200" b="1" kern="1200" spc="0" dirty="0" smtClean="0">
                <a:solidFill>
                  <a:srgbClr val="000000"/>
                </a:solidFill>
                <a:latin typeface="+mn-lt"/>
                <a:ea typeface="+mn-ea"/>
                <a:cs typeface="+mn-cs"/>
              </a:defRPr>
            </a:lvl1pPr>
          </a:lstStyle>
          <a:p>
            <a:pPr lvl="0"/>
            <a:r>
              <a:rPr lang="en-US"/>
              <a:t>Caption title Segoe bold 10/12. </a:t>
            </a:r>
          </a:p>
        </p:txBody>
      </p:sp>
      <p:sp>
        <p:nvSpPr>
          <p:cNvPr id="9" name="Text Placeholder 4"/>
          <p:cNvSpPr>
            <a:spLocks noGrp="1"/>
          </p:cNvSpPr>
          <p:nvPr>
            <p:ph type="body" sz="quarter" idx="12" hasCustomPrompt="1"/>
          </p:nvPr>
        </p:nvSpPr>
        <p:spPr>
          <a:xfrm>
            <a:off x="455992" y="5947380"/>
            <a:ext cx="3618381" cy="307777"/>
          </a:xfrm>
          <a:prstGeom prst="rect">
            <a:avLst/>
          </a:prstGeom>
        </p:spPr>
        <p:txBody>
          <a:bodyPr lIns="0" tIns="0" rIns="0" bIns="0"/>
          <a:lstStyle>
            <a:lvl1pPr marL="0" indent="0">
              <a:lnSpc>
                <a:spcPct val="100000"/>
              </a:lnSpc>
              <a:spcBef>
                <a:spcPts val="882"/>
              </a:spcBef>
              <a:buFont typeface="Arial" panose="020B0604020202020204" pitchFamily="34" charset="0"/>
              <a:buNone/>
              <a:defRPr sz="1000" b="0" i="0" spc="0">
                <a:solidFill>
                  <a:srgbClr val="000000"/>
                </a:solidFill>
                <a:latin typeface="+mn-lt"/>
              </a:defRPr>
            </a:lvl1pPr>
            <a:lvl2pPr marL="0" marR="0" indent="0" algn="l" defTabSz="914367" rtl="0" eaLnBrk="1" fontAlgn="auto" latinLnBrk="0" hangingPunct="1">
              <a:lnSpc>
                <a:spcPts val="1176"/>
              </a:lnSpc>
              <a:spcBef>
                <a:spcPts val="441"/>
              </a:spcBef>
              <a:spcAft>
                <a:spcPts val="0"/>
              </a:spcAft>
              <a:buClrTx/>
              <a:buSzPct val="90000"/>
              <a:buFont typeface="Arial" panose="020B0604020202020204" pitchFamily="34" charset="0"/>
              <a:buNone/>
              <a:tabLst/>
              <a:defRPr sz="980">
                <a:solidFill>
                  <a:schemeClr val="tx1"/>
                </a:solidFill>
              </a:defRPr>
            </a:lvl2pPr>
            <a:lvl3pPr marL="448193" indent="0">
              <a:buNone/>
              <a:defRPr/>
            </a:lvl3pPr>
            <a:lvl4pPr marL="672290" indent="0">
              <a:buNone/>
              <a:defRPr/>
            </a:lvl4pPr>
            <a:lvl5pPr marL="896386" indent="0">
              <a:buNone/>
              <a:defRPr/>
            </a:lvl5pPr>
          </a:lstStyle>
          <a:p>
            <a:pPr lvl="0"/>
            <a:r>
              <a:rPr lang="en-US"/>
              <a:t>Caption body copy Segoe UI Regular 10/12. The quick brown fox jumps over the lazy dog.</a:t>
            </a:r>
          </a:p>
        </p:txBody>
      </p:sp>
      <p:sp>
        <p:nvSpPr>
          <p:cNvPr id="20" name="Chart Placeholder 6"/>
          <p:cNvSpPr>
            <a:spLocks noGrp="1"/>
          </p:cNvSpPr>
          <p:nvPr>
            <p:ph type="chart" sz="quarter" idx="22"/>
          </p:nvPr>
        </p:nvSpPr>
        <p:spPr>
          <a:xfrm>
            <a:off x="4303152" y="1950780"/>
            <a:ext cx="3607487" cy="3534843"/>
          </a:xfrm>
          <a:prstGeom prst="rect">
            <a:avLst/>
          </a:prstGeom>
        </p:spPr>
        <p:txBody>
          <a:bodyPr anchor="ctr">
            <a:noAutofit/>
          </a:bodyPr>
          <a:lstStyle>
            <a:lvl1pPr marL="0" indent="0" algn="ctr">
              <a:buNone/>
              <a:defRPr sz="2353">
                <a:solidFill>
                  <a:srgbClr val="000000"/>
                </a:solidFill>
              </a:defRPr>
            </a:lvl1pPr>
          </a:lstStyle>
          <a:p>
            <a:r>
              <a:rPr lang="en-US"/>
              <a:t>Click icon to add chart</a:t>
            </a:r>
          </a:p>
        </p:txBody>
      </p:sp>
      <p:sp>
        <p:nvSpPr>
          <p:cNvPr id="15" name="Text Placeholder 3">
            <a:extLst>
              <a:ext uri="{FF2B5EF4-FFF2-40B4-BE49-F238E27FC236}">
                <a16:creationId xmlns:a16="http://schemas.microsoft.com/office/drawing/2014/main" id="{D4EEFC93-5F54-47F0-9569-BECC76A76C96}"/>
              </a:ext>
            </a:extLst>
          </p:cNvPr>
          <p:cNvSpPr>
            <a:spLocks noGrp="1"/>
          </p:cNvSpPr>
          <p:nvPr>
            <p:ph type="body" sz="quarter" idx="25" hasCustomPrompt="1"/>
          </p:nvPr>
        </p:nvSpPr>
        <p:spPr>
          <a:xfrm>
            <a:off x="4314044" y="5670381"/>
            <a:ext cx="3629278" cy="276999"/>
          </a:xfrm>
          <a:prstGeom prst="rect">
            <a:avLst/>
          </a:prstGeom>
        </p:spPr>
        <p:txBody>
          <a:bodyPr tIns="0"/>
          <a:lstStyle>
            <a:lvl1pPr>
              <a:lnSpc>
                <a:spcPct val="100000"/>
              </a:lnSpc>
              <a:defRPr lang="en-US" sz="1200" b="1" kern="1200" spc="0" dirty="0" smtClean="0">
                <a:solidFill>
                  <a:srgbClr val="000000"/>
                </a:solidFill>
                <a:latin typeface="+mn-lt"/>
                <a:ea typeface="+mn-ea"/>
                <a:cs typeface="+mn-cs"/>
              </a:defRPr>
            </a:lvl1pPr>
          </a:lstStyle>
          <a:p>
            <a:pPr lvl="0"/>
            <a:r>
              <a:rPr lang="en-US"/>
              <a:t>Caption title Segoe bold 10/12. </a:t>
            </a:r>
          </a:p>
        </p:txBody>
      </p:sp>
      <p:sp>
        <p:nvSpPr>
          <p:cNvPr id="17" name="Text Placeholder 4"/>
          <p:cNvSpPr>
            <a:spLocks noGrp="1"/>
          </p:cNvSpPr>
          <p:nvPr>
            <p:ph type="body" sz="quarter" idx="18" hasCustomPrompt="1"/>
          </p:nvPr>
        </p:nvSpPr>
        <p:spPr>
          <a:xfrm>
            <a:off x="4303152" y="5947380"/>
            <a:ext cx="3607487" cy="307777"/>
          </a:xfrm>
          <a:prstGeom prst="rect">
            <a:avLst/>
          </a:prstGeom>
        </p:spPr>
        <p:txBody>
          <a:bodyPr vert="horz" wrap="square" lIns="0" tIns="0" rIns="0" bIns="0" rtlCol="0">
            <a:spAutoFit/>
          </a:bodyPr>
          <a:lstStyle>
            <a:lvl1pPr>
              <a:lnSpc>
                <a:spcPct val="100000"/>
              </a:lnSpc>
              <a:tabLst/>
              <a:defRPr lang="en-US" sz="1000" b="0" i="0" spc="0" dirty="0" smtClean="0">
                <a:solidFill>
                  <a:srgbClr val="000000"/>
                </a:solidFill>
                <a:latin typeface="+mn-lt"/>
              </a:defRPr>
            </a:lvl1pPr>
          </a:lstStyle>
          <a:p>
            <a:pPr lvl="0"/>
            <a:r>
              <a:rPr lang="en-US"/>
              <a:t>Caption body copy Segoe UI Regular 10/12. The quick brown fox jumps over the lazy dog.</a:t>
            </a:r>
          </a:p>
        </p:txBody>
      </p:sp>
      <p:sp>
        <p:nvSpPr>
          <p:cNvPr id="21" name="Chart Placeholder 6"/>
          <p:cNvSpPr>
            <a:spLocks noGrp="1"/>
          </p:cNvSpPr>
          <p:nvPr>
            <p:ph type="chart" sz="quarter" idx="23"/>
          </p:nvPr>
        </p:nvSpPr>
        <p:spPr>
          <a:xfrm>
            <a:off x="8139412" y="1950780"/>
            <a:ext cx="3623051" cy="3534843"/>
          </a:xfrm>
          <a:prstGeom prst="rect">
            <a:avLst/>
          </a:prstGeom>
        </p:spPr>
        <p:txBody>
          <a:bodyPr anchor="ctr">
            <a:noAutofit/>
          </a:bodyPr>
          <a:lstStyle>
            <a:lvl1pPr marL="0" indent="0" algn="ctr">
              <a:buNone/>
              <a:defRPr sz="2353">
                <a:solidFill>
                  <a:srgbClr val="000000"/>
                </a:solidFill>
              </a:defRPr>
            </a:lvl1pPr>
          </a:lstStyle>
          <a:p>
            <a:r>
              <a:rPr lang="en-US"/>
              <a:t>Click icon to add chart</a:t>
            </a:r>
          </a:p>
        </p:txBody>
      </p:sp>
      <p:sp>
        <p:nvSpPr>
          <p:cNvPr id="24" name="Text Placeholder 4">
            <a:extLst>
              <a:ext uri="{FF2B5EF4-FFF2-40B4-BE49-F238E27FC236}">
                <a16:creationId xmlns:a16="http://schemas.microsoft.com/office/drawing/2014/main" id="{37057046-E219-41F6-8045-1E763292CBB4}"/>
              </a:ext>
            </a:extLst>
          </p:cNvPr>
          <p:cNvSpPr>
            <a:spLocks noGrp="1"/>
          </p:cNvSpPr>
          <p:nvPr>
            <p:ph type="body" sz="quarter" idx="27" hasCustomPrompt="1"/>
          </p:nvPr>
        </p:nvSpPr>
        <p:spPr>
          <a:xfrm>
            <a:off x="8139413" y="5947380"/>
            <a:ext cx="3607487" cy="307777"/>
          </a:xfrm>
          <a:prstGeom prst="rect">
            <a:avLst/>
          </a:prstGeom>
        </p:spPr>
        <p:txBody>
          <a:bodyPr vert="horz" wrap="square" lIns="0" tIns="0" rIns="0" bIns="0" rtlCol="0">
            <a:spAutoFit/>
          </a:bodyPr>
          <a:lstStyle>
            <a:lvl1pPr>
              <a:lnSpc>
                <a:spcPct val="100000"/>
              </a:lnSpc>
              <a:tabLst/>
              <a:defRPr lang="en-US" sz="1000" b="0" i="0" spc="0" dirty="0" smtClean="0">
                <a:solidFill>
                  <a:srgbClr val="000000"/>
                </a:solidFill>
                <a:latin typeface="+mn-lt"/>
              </a:defRPr>
            </a:lvl1pPr>
          </a:lstStyle>
          <a:p>
            <a:pPr lvl="0"/>
            <a:r>
              <a:rPr lang="en-US"/>
              <a:t>Caption body copy Segoe UI Regular 10/12. The quick brown fox jumps over the lazy dog.</a:t>
            </a:r>
          </a:p>
        </p:txBody>
      </p:sp>
      <p:sp>
        <p:nvSpPr>
          <p:cNvPr id="23" name="Text Placeholder 3">
            <a:extLst>
              <a:ext uri="{FF2B5EF4-FFF2-40B4-BE49-F238E27FC236}">
                <a16:creationId xmlns:a16="http://schemas.microsoft.com/office/drawing/2014/main" id="{5EDACCCB-301A-4273-9EA6-AD055BB5B0AF}"/>
              </a:ext>
            </a:extLst>
          </p:cNvPr>
          <p:cNvSpPr>
            <a:spLocks noGrp="1"/>
          </p:cNvSpPr>
          <p:nvPr>
            <p:ph type="body" sz="quarter" idx="26" hasCustomPrompt="1"/>
          </p:nvPr>
        </p:nvSpPr>
        <p:spPr>
          <a:xfrm>
            <a:off x="8139413" y="5670381"/>
            <a:ext cx="3629278" cy="276999"/>
          </a:xfrm>
          <a:prstGeom prst="rect">
            <a:avLst/>
          </a:prstGeom>
        </p:spPr>
        <p:txBody>
          <a:bodyPr tIns="0"/>
          <a:lstStyle>
            <a:lvl1pPr>
              <a:lnSpc>
                <a:spcPct val="100000"/>
              </a:lnSpc>
              <a:defRPr lang="en-US" sz="1200" b="1" kern="1200" spc="0" dirty="0" smtClean="0">
                <a:solidFill>
                  <a:srgbClr val="000000"/>
                </a:solidFill>
                <a:latin typeface="+mn-lt"/>
                <a:ea typeface="+mn-ea"/>
                <a:cs typeface="+mn-cs"/>
              </a:defRPr>
            </a:lvl1pPr>
          </a:lstStyle>
          <a:p>
            <a:pPr lvl="0"/>
            <a:r>
              <a:rPr lang="en-US"/>
              <a:t>Caption title Segoe bold 10/12. </a:t>
            </a:r>
          </a:p>
        </p:txBody>
      </p:sp>
      <p:sp>
        <p:nvSpPr>
          <p:cNvPr id="3" name="Footer Placeholder 1">
            <a:extLst>
              <a:ext uri="{FF2B5EF4-FFF2-40B4-BE49-F238E27FC236}">
                <a16:creationId xmlns:a16="http://schemas.microsoft.com/office/drawing/2014/main" id="{FA5328AC-6A58-453B-9802-C4F04C292953}"/>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
        <p:nvSpPr>
          <p:cNvPr id="5" name="Title 4">
            <a:extLst>
              <a:ext uri="{FF2B5EF4-FFF2-40B4-BE49-F238E27FC236}">
                <a16:creationId xmlns:a16="http://schemas.microsoft.com/office/drawing/2014/main" id="{4C72913C-59D3-4340-A6C5-32B69C2989A0}"/>
              </a:ext>
            </a:extLst>
          </p:cNvPr>
          <p:cNvSpPr>
            <a:spLocks noGrp="1"/>
          </p:cNvSpPr>
          <p:nvPr>
            <p:ph type="title"/>
          </p:nvPr>
        </p:nvSpPr>
        <p:spPr/>
        <p:txBody>
          <a:bodyPr/>
          <a:lstStyle/>
          <a:p>
            <a:r>
              <a:rPr lang="en-US"/>
              <a:t>Click to edit Master title style</a:t>
            </a:r>
            <a:endParaRPr lang="fr-FR"/>
          </a:p>
        </p:txBody>
      </p:sp>
    </p:spTree>
    <p:extLst>
      <p:ext uri="{BB962C8B-B14F-4D97-AF65-F5344CB8AC3E}">
        <p14:creationId xmlns:p14="http://schemas.microsoft.com/office/powerpoint/2010/main" val="1506363558"/>
      </p:ext>
    </p:extLst>
  </p:cSld>
  <p:clrMapOvr>
    <a:masterClrMapping/>
  </p:clrMapOvr>
  <p:transition>
    <p:fade/>
  </p:transition>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abl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320125-45A4-4C74-9D99-B161A1AC8C9F}"/>
              </a:ext>
            </a:extLst>
          </p:cNvPr>
          <p:cNvSpPr>
            <a:spLocks noGrp="1"/>
          </p:cNvSpPr>
          <p:nvPr>
            <p:ph type="title"/>
          </p:nvPr>
        </p:nvSpPr>
        <p:spPr/>
        <p:txBody>
          <a:bodyPr/>
          <a:lstStyle/>
          <a:p>
            <a:r>
              <a:rPr lang="en-US"/>
              <a:t>Click to edit Master title style</a:t>
            </a:r>
          </a:p>
        </p:txBody>
      </p:sp>
      <p:sp>
        <p:nvSpPr>
          <p:cNvPr id="4" name="Table Placeholder 3"/>
          <p:cNvSpPr>
            <a:spLocks noGrp="1"/>
          </p:cNvSpPr>
          <p:nvPr>
            <p:ph type="tbl" sz="quarter" idx="10"/>
          </p:nvPr>
        </p:nvSpPr>
        <p:spPr>
          <a:xfrm>
            <a:off x="418644" y="1457324"/>
            <a:ext cx="11343820" cy="4960181"/>
          </a:xfrm>
          <a:prstGeom prst="rect">
            <a:avLst/>
          </a:prstGeom>
        </p:spPr>
        <p:txBody>
          <a:bodyPr anchor="ctr" anchorCtr="0"/>
          <a:lstStyle>
            <a:lvl1pPr algn="ctr">
              <a:defRPr sz="2400"/>
            </a:lvl1pPr>
          </a:lstStyle>
          <a:p>
            <a:r>
              <a:rPr lang="en-US"/>
              <a:t>Click icon to add table</a:t>
            </a:r>
          </a:p>
        </p:txBody>
      </p:sp>
      <p:sp>
        <p:nvSpPr>
          <p:cNvPr id="2" name="Footer Placeholder 1">
            <a:extLst>
              <a:ext uri="{FF2B5EF4-FFF2-40B4-BE49-F238E27FC236}">
                <a16:creationId xmlns:a16="http://schemas.microsoft.com/office/drawing/2014/main" id="{71E5784C-2CDD-4699-AC34-0D913D75C715}"/>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2828253837"/>
      </p:ext>
    </p:extLst>
  </p:cSld>
  <p:clrMapOvr>
    <a:masterClrMapping/>
  </p:clrMapOvr>
  <p:transition>
    <p:fade/>
  </p:transition>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1_Text option 4">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9BCCFC-4FF6-4830-A847-5D80FC718EF3}"/>
              </a:ext>
            </a:extLst>
          </p:cNvPr>
          <p:cNvSpPr>
            <a:spLocks noGrp="1"/>
          </p:cNvSpPr>
          <p:nvPr>
            <p:ph type="title"/>
          </p:nvPr>
        </p:nvSpPr>
        <p:spPr/>
        <p:txBody>
          <a:bodyPr/>
          <a:lstStyle/>
          <a:p>
            <a:r>
              <a:rPr lang="en-US"/>
              <a:t>Click to edit Master title style</a:t>
            </a:r>
            <a:endParaRPr lang="en-US" dirty="0"/>
          </a:p>
        </p:txBody>
      </p:sp>
      <p:sp>
        <p:nvSpPr>
          <p:cNvPr id="5" name="Text Placeholder 4"/>
          <p:cNvSpPr>
            <a:spLocks noGrp="1"/>
          </p:cNvSpPr>
          <p:nvPr>
            <p:ph type="body" sz="quarter" idx="11" hasCustomPrompt="1"/>
          </p:nvPr>
        </p:nvSpPr>
        <p:spPr>
          <a:xfrm>
            <a:off x="431095" y="2740880"/>
            <a:ext cx="2603367" cy="2988507"/>
          </a:xfrm>
        </p:spPr>
        <p:txBody>
          <a:bodyPr lIns="0" tIns="0" rIns="0" bIns="0">
            <a:noAutofit/>
          </a:bodyPr>
          <a:lstStyle>
            <a:lvl1pPr marL="0" indent="0">
              <a:lnSpc>
                <a:spcPct val="100000"/>
              </a:lnSpc>
              <a:spcBef>
                <a:spcPts val="200"/>
              </a:spcBef>
              <a:spcAft>
                <a:spcPts val="600"/>
              </a:spcAft>
              <a:buNone/>
              <a:defRPr lang="en-US" sz="1400" b="1"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200"/>
              </a:spcBef>
              <a:spcAft>
                <a:spcPts val="600"/>
              </a:spcAft>
              <a:buClrTx/>
              <a:buSzPct val="90000"/>
              <a:buFont typeface="Arial" panose="020B0604020202020204" pitchFamily="34" charset="0"/>
              <a:buNone/>
              <a:tabLst/>
              <a:defRPr lang="en-US" sz="1400" kern="1200" spc="0" baseline="0" dirty="0">
                <a:solidFill>
                  <a:schemeClr val="tx1"/>
                </a:solidFill>
                <a:latin typeface="+mn-lt"/>
                <a:ea typeface="+mn-ea"/>
                <a:cs typeface="+mn-cs"/>
              </a:defRPr>
            </a:lvl2pPr>
            <a:lvl3pPr marL="448193" indent="0">
              <a:buNone/>
              <a:defRPr/>
            </a:lvl3pPr>
            <a:lvl4pPr marL="672290" indent="0">
              <a:buNone/>
              <a:defRPr/>
            </a:lvl4pPr>
            <a:lvl5pPr marL="896386" indent="0">
              <a:buNone/>
              <a:defRPr/>
            </a:lvl5pPr>
          </a:lstStyle>
          <a:p>
            <a:pPr marL="0" marR="0" lvl="0" indent="0" algn="l" defTabSz="914367" rtl="0" eaLnBrk="1" fontAlgn="auto" latinLnBrk="0" hangingPunct="1">
              <a:lnSpc>
                <a:spcPct val="100000"/>
              </a:lnSpc>
              <a:spcBef>
                <a:spcPts val="392"/>
              </a:spcBef>
              <a:spcAft>
                <a:spcPts val="588"/>
              </a:spcAft>
              <a:buClrTx/>
              <a:buSzPct val="90000"/>
              <a:buFont typeface="Wingdings" panose="05000000000000000000" pitchFamily="2" charset="2"/>
              <a:buNone/>
              <a:tabLst/>
            </a:pPr>
            <a:r>
              <a:rPr lang="en-US" dirty="0"/>
              <a:t>Paragraph title Segoe UI bold 14</a:t>
            </a:r>
          </a:p>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dirty="0"/>
              <a:t>Body copy Segoe UI Regular 14/18. The quick brown fox jumps over the lazy dog. The quick brown fox jumps over the lazy dog. The quick brown fox jumps over the lazy dog.</a:t>
            </a:r>
          </a:p>
        </p:txBody>
      </p:sp>
      <p:sp>
        <p:nvSpPr>
          <p:cNvPr id="14" name="Text Placeholder 4"/>
          <p:cNvSpPr>
            <a:spLocks noGrp="1"/>
          </p:cNvSpPr>
          <p:nvPr>
            <p:ph type="body" sz="quarter" idx="15" hasCustomPrompt="1"/>
          </p:nvPr>
        </p:nvSpPr>
        <p:spPr>
          <a:xfrm>
            <a:off x="3344578" y="2739464"/>
            <a:ext cx="2603367" cy="2988507"/>
          </a:xfrm>
        </p:spPr>
        <p:txBody>
          <a:bodyPr lIns="0" tIns="0" rIns="0" bIns="0">
            <a:noAutofit/>
          </a:bodyPr>
          <a:lstStyle>
            <a:lvl1pPr marL="0" indent="0">
              <a:lnSpc>
                <a:spcPct val="100000"/>
              </a:lnSpc>
              <a:spcBef>
                <a:spcPts val="200"/>
              </a:spcBef>
              <a:spcAft>
                <a:spcPts val="600"/>
              </a:spcAft>
              <a:buNone/>
              <a:defRPr lang="en-US" sz="1400" b="1"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200"/>
              </a:spcBef>
              <a:spcAft>
                <a:spcPts val="600"/>
              </a:spcAft>
              <a:buClrTx/>
              <a:buSzPct val="90000"/>
              <a:buFont typeface="Arial" panose="020B0604020202020204" pitchFamily="34" charset="0"/>
              <a:buNone/>
              <a:tabLst/>
              <a:defRPr sz="1400">
                <a:solidFill>
                  <a:schemeClr val="tx1"/>
                </a:solidFill>
              </a:defRPr>
            </a:lvl2pPr>
            <a:lvl3pPr marL="448193" indent="0">
              <a:buNone/>
              <a:defRPr/>
            </a:lvl3pPr>
            <a:lvl4pPr marL="672290" indent="0">
              <a:buNone/>
              <a:defRPr/>
            </a:lvl4pPr>
            <a:lvl5pPr marL="896386" indent="0">
              <a:buNone/>
              <a:defRPr/>
            </a:lvl5pPr>
          </a:lstStyle>
          <a:p>
            <a:pPr lvl="0"/>
            <a:r>
              <a:rPr lang="en-US"/>
              <a:t>Paragraph title Segoe UI bold 14</a:t>
            </a:r>
          </a:p>
          <a:p>
            <a:pPr lvl="1"/>
            <a:r>
              <a:rPr lang="en-US"/>
              <a:t>Body copy Segoe UI Regular 14/18. The quick brown fox jumps over the lazy dog. The quick brown fox jumps over the lazy dog. The quick brown fox jumps over the lazy dog.</a:t>
            </a:r>
          </a:p>
        </p:txBody>
      </p:sp>
      <p:sp>
        <p:nvSpPr>
          <p:cNvPr id="16" name="Text Placeholder 4"/>
          <p:cNvSpPr>
            <a:spLocks noGrp="1"/>
          </p:cNvSpPr>
          <p:nvPr>
            <p:ph type="body" sz="quarter" idx="17" hasCustomPrompt="1"/>
          </p:nvPr>
        </p:nvSpPr>
        <p:spPr>
          <a:xfrm>
            <a:off x="6258062" y="2739464"/>
            <a:ext cx="2603367" cy="2988507"/>
          </a:xfrm>
        </p:spPr>
        <p:txBody>
          <a:bodyPr lIns="0" tIns="0" rIns="0" bIns="0">
            <a:noAutofit/>
          </a:bodyPr>
          <a:lstStyle>
            <a:lvl1pPr marL="0" marR="0" indent="0" algn="l" defTabSz="914367" rtl="0" eaLnBrk="1" fontAlgn="auto" latinLnBrk="0" hangingPunct="1">
              <a:lnSpc>
                <a:spcPct val="100000"/>
              </a:lnSpc>
              <a:spcBef>
                <a:spcPts val="200"/>
              </a:spcBef>
              <a:spcAft>
                <a:spcPts val="600"/>
              </a:spcAft>
              <a:buClrTx/>
              <a:buSzPct val="90000"/>
              <a:buFont typeface="Wingdings" panose="05000000000000000000" pitchFamily="2" charset="2"/>
              <a:buNone/>
              <a:tabLst/>
              <a:defRPr lang="en-US" sz="1400" b="1"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200"/>
              </a:spcBef>
              <a:spcAft>
                <a:spcPts val="600"/>
              </a:spcAft>
              <a:buClrTx/>
              <a:buSzPct val="90000"/>
              <a:buFont typeface="Arial" panose="020B0604020202020204" pitchFamily="34" charset="0"/>
              <a:buNone/>
              <a:tabLst/>
              <a:defRPr lang="en-US" sz="1400" kern="1200" spc="0" baseline="0" dirty="0">
                <a:solidFill>
                  <a:schemeClr val="tx1"/>
                </a:solidFill>
                <a:latin typeface="+mn-lt"/>
                <a:ea typeface="+mn-ea"/>
                <a:cs typeface="+mn-cs"/>
              </a:defRPr>
            </a:lvl2pPr>
            <a:lvl3pPr marL="448193" indent="0">
              <a:buNone/>
              <a:defRPr/>
            </a:lvl3pPr>
            <a:lvl4pPr marL="672290" indent="0">
              <a:buNone/>
              <a:defRPr/>
            </a:lvl4pPr>
            <a:lvl5pPr marL="896386" indent="0">
              <a:buNone/>
              <a:defRPr/>
            </a:lvl5pPr>
          </a:lstStyle>
          <a:p>
            <a:pPr marL="0" marR="0" lvl="0" indent="0" algn="l" defTabSz="914367" rtl="0" eaLnBrk="1" fontAlgn="auto" latinLnBrk="0" hangingPunct="1">
              <a:lnSpc>
                <a:spcPct val="100000"/>
              </a:lnSpc>
              <a:spcBef>
                <a:spcPts val="392"/>
              </a:spcBef>
              <a:spcAft>
                <a:spcPts val="588"/>
              </a:spcAft>
              <a:buClrTx/>
              <a:buSzPct val="90000"/>
              <a:buFont typeface="Wingdings" panose="05000000000000000000" pitchFamily="2" charset="2"/>
              <a:buNone/>
              <a:tabLst/>
            </a:pPr>
            <a:r>
              <a:rPr lang="en-US"/>
              <a:t>Paragraph title Segoe UI bold 14</a:t>
            </a:r>
          </a:p>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sp>
        <p:nvSpPr>
          <p:cNvPr id="18" name="Text Placeholder 4"/>
          <p:cNvSpPr>
            <a:spLocks noGrp="1"/>
          </p:cNvSpPr>
          <p:nvPr>
            <p:ph type="body" sz="quarter" idx="19" hasCustomPrompt="1"/>
          </p:nvPr>
        </p:nvSpPr>
        <p:spPr>
          <a:xfrm>
            <a:off x="9171546" y="2739464"/>
            <a:ext cx="2603367" cy="2988507"/>
          </a:xfrm>
        </p:spPr>
        <p:txBody>
          <a:bodyPr lIns="0" tIns="0" rIns="0" bIns="0">
            <a:noAutofit/>
          </a:bodyPr>
          <a:lstStyle>
            <a:lvl1pPr marL="0" marR="0" indent="0" algn="l" defTabSz="914367" rtl="0" eaLnBrk="1" fontAlgn="auto" latinLnBrk="0" hangingPunct="1">
              <a:lnSpc>
                <a:spcPct val="100000"/>
              </a:lnSpc>
              <a:spcBef>
                <a:spcPts val="200"/>
              </a:spcBef>
              <a:spcAft>
                <a:spcPts val="600"/>
              </a:spcAft>
              <a:buClrTx/>
              <a:buSzPct val="90000"/>
              <a:buFont typeface="Wingdings" panose="05000000000000000000" pitchFamily="2" charset="2"/>
              <a:buNone/>
              <a:tabLst/>
              <a:defRPr lang="en-US" sz="1400" b="1"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200"/>
              </a:spcBef>
              <a:spcAft>
                <a:spcPts val="600"/>
              </a:spcAft>
              <a:buClrTx/>
              <a:buSzPct val="90000"/>
              <a:buFont typeface="Arial" panose="020B0604020202020204" pitchFamily="34" charset="0"/>
              <a:buNone/>
              <a:tabLst/>
              <a:defRPr lang="en-US" sz="1400" kern="1200" spc="0" baseline="0" dirty="0">
                <a:solidFill>
                  <a:schemeClr val="tx1"/>
                </a:solidFill>
                <a:latin typeface="+mn-lt"/>
                <a:ea typeface="+mn-ea"/>
                <a:cs typeface="+mn-cs"/>
              </a:defRPr>
            </a:lvl2pPr>
            <a:lvl3pPr marL="448193" indent="0">
              <a:buNone/>
              <a:defRPr/>
            </a:lvl3pPr>
            <a:lvl4pPr marL="672290" indent="0">
              <a:buNone/>
              <a:defRPr/>
            </a:lvl4pPr>
            <a:lvl5pPr marL="896386" indent="0">
              <a:buNone/>
              <a:defRPr/>
            </a:lvl5pPr>
          </a:lstStyle>
          <a:p>
            <a:pPr marL="0" marR="0" lvl="0" indent="0" algn="l" defTabSz="914367" rtl="0" eaLnBrk="1" fontAlgn="auto" latinLnBrk="0" hangingPunct="1">
              <a:lnSpc>
                <a:spcPct val="100000"/>
              </a:lnSpc>
              <a:spcBef>
                <a:spcPts val="392"/>
              </a:spcBef>
              <a:spcAft>
                <a:spcPts val="588"/>
              </a:spcAft>
              <a:buClrTx/>
              <a:buSzPct val="90000"/>
              <a:buFont typeface="Wingdings" panose="05000000000000000000" pitchFamily="2" charset="2"/>
              <a:buNone/>
              <a:tabLst/>
            </a:pPr>
            <a:r>
              <a:rPr lang="en-US"/>
              <a:t>Paragraph title Segoe UI bold 14</a:t>
            </a:r>
          </a:p>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7" name="Straight Connector 6">
            <a:extLst>
              <a:ext uri="{FF2B5EF4-FFF2-40B4-BE49-F238E27FC236}">
                <a16:creationId xmlns:a16="http://schemas.microsoft.com/office/drawing/2014/main" id="{44738245-4240-4679-8431-2218AB616298}"/>
              </a:ext>
              <a:ext uri="{C183D7F6-B498-43B3-948B-1728B52AA6E4}">
                <adec:decorative xmlns:adec="http://schemas.microsoft.com/office/drawing/2017/decorative" val="1"/>
              </a:ext>
            </a:extLst>
          </p:cNvPr>
          <p:cNvCxnSpPr>
            <a:cxnSpLocks/>
          </p:cNvCxnSpPr>
          <p:nvPr/>
        </p:nvCxnSpPr>
        <p:spPr>
          <a:xfrm>
            <a:off x="3189521" y="2798024"/>
            <a:ext cx="0" cy="179285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9099E02-C7DB-4453-A260-90431D88E427}"/>
              </a:ext>
              <a:ext uri="{C183D7F6-B498-43B3-948B-1728B52AA6E4}">
                <adec:decorative xmlns:adec="http://schemas.microsoft.com/office/drawing/2017/decorative" val="1"/>
              </a:ext>
            </a:extLst>
          </p:cNvPr>
          <p:cNvCxnSpPr>
            <a:cxnSpLocks/>
          </p:cNvCxnSpPr>
          <p:nvPr/>
        </p:nvCxnSpPr>
        <p:spPr>
          <a:xfrm>
            <a:off x="6103006" y="2798024"/>
            <a:ext cx="0" cy="179285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C193CAE-888D-4B82-A6DF-559BB7F55658}"/>
              </a:ext>
              <a:ext uri="{C183D7F6-B498-43B3-948B-1728B52AA6E4}">
                <adec:decorative xmlns:adec="http://schemas.microsoft.com/office/drawing/2017/decorative" val="1"/>
              </a:ext>
            </a:extLst>
          </p:cNvPr>
          <p:cNvCxnSpPr>
            <a:cxnSpLocks/>
          </p:cNvCxnSpPr>
          <p:nvPr/>
        </p:nvCxnSpPr>
        <p:spPr>
          <a:xfrm>
            <a:off x="9016490" y="2798024"/>
            <a:ext cx="0" cy="179285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35DDF1D4-BDBC-4EF5-9960-9F822820EEDA}"/>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902673210"/>
      </p:ext>
    </p:extLst>
  </p:cSld>
  <p:clrMapOvr>
    <a:masterClrMapping/>
  </p:clrMapOvr>
  <p:transition>
    <p:fade/>
  </p:transition>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Lab exercise layout - 1">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dirty="0"/>
              <a:t>Text layout: two rows</a:t>
            </a:r>
          </a:p>
        </p:txBody>
      </p:sp>
      <p:sp>
        <p:nvSpPr>
          <p:cNvPr id="5" name="Text Placeholder 4"/>
          <p:cNvSpPr>
            <a:spLocks noGrp="1"/>
          </p:cNvSpPr>
          <p:nvPr>
            <p:ph type="body" sz="quarter" idx="11" hasCustomPrompt="1"/>
          </p:nvPr>
        </p:nvSpPr>
        <p:spPr>
          <a:xfrm>
            <a:off x="1568744" y="1456896"/>
            <a:ext cx="10204614" cy="896552"/>
          </a:xfrm>
        </p:spPr>
        <p:txBody>
          <a:bodyPr wrap="square" lIns="0" tIns="0" rIns="0" bIns="0" anchor="t">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2400" b="0">
                <a:solidFill>
                  <a:schemeClr val="tx1"/>
                </a:solidFill>
                <a:latin typeface="+mj-lt"/>
              </a:defRPr>
            </a:lvl2pPr>
            <a:lvl3pPr marL="448193" indent="0">
              <a:buNone/>
              <a:defRPr/>
            </a:lvl3pPr>
            <a:lvl4pPr marL="672290" indent="0">
              <a:buNone/>
              <a:defRPr/>
            </a:lvl4pPr>
            <a:lvl5pPr marL="896386" indent="0">
              <a:buNone/>
              <a:defRPr/>
            </a:lvl5pPr>
          </a:lstStyle>
          <a:p>
            <a:pPr lvl="1"/>
            <a:r>
              <a:rPr lang="en-US" dirty="0"/>
              <a:t>Body copy Segoe UI </a:t>
            </a:r>
            <a:r>
              <a:rPr lang="en-US" dirty="0" err="1"/>
              <a:t>Semibold</a:t>
            </a:r>
            <a:r>
              <a:rPr lang="en-US" dirty="0"/>
              <a:t> 20/24. </a:t>
            </a:r>
          </a:p>
          <a:p>
            <a:pPr lvl="1"/>
            <a:r>
              <a:rPr lang="en-US" dirty="0"/>
              <a:t>The quick brown fox jumps over the lazy dog. The quick brown fox jumps over the lazy dog. The quick brown fox jumps over the lazy dog.</a:t>
            </a:r>
          </a:p>
        </p:txBody>
      </p:sp>
      <p:sp>
        <p:nvSpPr>
          <p:cNvPr id="14" name="Text Placeholder 4"/>
          <p:cNvSpPr>
            <a:spLocks noGrp="1"/>
          </p:cNvSpPr>
          <p:nvPr>
            <p:ph type="body" sz="quarter" idx="15" hasCustomPrompt="1"/>
          </p:nvPr>
        </p:nvSpPr>
        <p:spPr>
          <a:xfrm>
            <a:off x="432090" y="2980724"/>
            <a:ext cx="11341268" cy="537176"/>
          </a:xfrm>
        </p:spPr>
        <p:txBody>
          <a:bodyPr wrap="square" lIns="0" tIns="0" rIns="0" bIns="0" anchor="t">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2400" b="0">
                <a:solidFill>
                  <a:schemeClr val="tx1"/>
                </a:solidFill>
                <a:latin typeface="+mj-lt"/>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dirty="0"/>
              <a:t>Body copy Segoe UI </a:t>
            </a:r>
            <a:r>
              <a:rPr lang="en-US" dirty="0" err="1"/>
              <a:t>Semibold</a:t>
            </a:r>
            <a:r>
              <a:rPr lang="en-US" dirty="0"/>
              <a:t> 20/24.</a:t>
            </a:r>
          </a:p>
        </p:txBody>
      </p:sp>
      <p:sp>
        <p:nvSpPr>
          <p:cNvPr id="4" name="Text Placeholder 3">
            <a:extLst>
              <a:ext uri="{FF2B5EF4-FFF2-40B4-BE49-F238E27FC236}">
                <a16:creationId xmlns:a16="http://schemas.microsoft.com/office/drawing/2014/main" id="{F4E0FEDF-0787-478A-A851-B03CCD9001F3}"/>
              </a:ext>
            </a:extLst>
          </p:cNvPr>
          <p:cNvSpPr>
            <a:spLocks noGrp="1"/>
          </p:cNvSpPr>
          <p:nvPr>
            <p:ph type="body" sz="quarter" idx="16"/>
          </p:nvPr>
        </p:nvSpPr>
        <p:spPr>
          <a:xfrm>
            <a:off x="432090" y="3517900"/>
            <a:ext cx="5435768" cy="2006600"/>
          </a:xfrm>
          <a:ln w="19050">
            <a:solidFill>
              <a:schemeClr val="tx2"/>
            </a:solidFill>
          </a:ln>
        </p:spPr>
        <p:txBody>
          <a:bodyPr lIns="182880" tIns="137160" rIns="182880">
            <a:noAutofit/>
          </a:bodyPr>
          <a:lstStyle>
            <a:lvl1pPr>
              <a:defRPr sz="2000">
                <a:solidFill>
                  <a:schemeClr val="tx1"/>
                </a:solidFill>
              </a:defRPr>
            </a:lvl1pPr>
            <a:lvl2pPr>
              <a:defRPr sz="1800">
                <a:solidFill>
                  <a:schemeClr val="tx1"/>
                </a:solidFill>
              </a:defRPr>
            </a:lvl2pPr>
          </a:lstStyle>
          <a:p>
            <a:pPr lvl="0"/>
            <a:r>
              <a:rPr lang="en-US"/>
              <a:t>Click to edit Master text styles</a:t>
            </a:r>
          </a:p>
          <a:p>
            <a:pPr lvl="1"/>
            <a:r>
              <a:rPr lang="en-US"/>
              <a:t>Second level</a:t>
            </a:r>
          </a:p>
        </p:txBody>
      </p:sp>
      <p:sp>
        <p:nvSpPr>
          <p:cNvPr id="7" name="Text Placeholder 3">
            <a:extLst>
              <a:ext uri="{FF2B5EF4-FFF2-40B4-BE49-F238E27FC236}">
                <a16:creationId xmlns:a16="http://schemas.microsoft.com/office/drawing/2014/main" id="{225DC022-FEF0-43F5-AF4D-034F780F910E}"/>
              </a:ext>
            </a:extLst>
          </p:cNvPr>
          <p:cNvSpPr>
            <a:spLocks noGrp="1"/>
          </p:cNvSpPr>
          <p:nvPr>
            <p:ph type="body" sz="quarter" idx="17"/>
          </p:nvPr>
        </p:nvSpPr>
        <p:spPr>
          <a:xfrm>
            <a:off x="6337590" y="3517900"/>
            <a:ext cx="5435768" cy="2006600"/>
          </a:xfrm>
          <a:ln w="19050">
            <a:solidFill>
              <a:schemeClr val="tx2"/>
            </a:solidFill>
          </a:ln>
        </p:spPr>
        <p:txBody>
          <a:bodyPr lIns="182880" tIns="137160" rIns="182880">
            <a:noAutofit/>
          </a:bodyPr>
          <a:lstStyle>
            <a:lvl1pPr>
              <a:defRPr sz="2000">
                <a:solidFill>
                  <a:schemeClr val="tx1"/>
                </a:solidFill>
              </a:defRPr>
            </a:lvl1pPr>
            <a:lvl2pPr>
              <a:defRPr sz="1800">
                <a:solidFill>
                  <a:schemeClr val="tx1"/>
                </a:solidFill>
              </a:defRPr>
            </a:lvl2pPr>
          </a:lstStyle>
          <a:p>
            <a:pPr lvl="0"/>
            <a:r>
              <a:rPr lang="en-US"/>
              <a:t>Click to edit Master text styles</a:t>
            </a:r>
          </a:p>
          <a:p>
            <a:pPr lvl="1"/>
            <a:r>
              <a:rPr lang="en-US"/>
              <a:t>Second level</a:t>
            </a:r>
          </a:p>
        </p:txBody>
      </p:sp>
      <p:sp>
        <p:nvSpPr>
          <p:cNvPr id="2" name="Footer Placeholder 1">
            <a:extLst>
              <a:ext uri="{FF2B5EF4-FFF2-40B4-BE49-F238E27FC236}">
                <a16:creationId xmlns:a16="http://schemas.microsoft.com/office/drawing/2014/main" id="{6E88CC05-5984-4661-94A2-4BD7378D4A33}"/>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1854349577"/>
      </p:ext>
    </p:extLst>
  </p:cSld>
  <p:clrMapOvr>
    <a:masterClrMapping/>
  </p:clrMapOvr>
  <p:transition>
    <p:fade/>
  </p:transition>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Lab exercise layout -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dirty="0"/>
              <a:t>Text layout: three rows</a:t>
            </a:r>
          </a:p>
        </p:txBody>
      </p:sp>
      <p:sp>
        <p:nvSpPr>
          <p:cNvPr id="14" name="Text Placeholder 4"/>
          <p:cNvSpPr>
            <a:spLocks noGrp="1"/>
          </p:cNvSpPr>
          <p:nvPr>
            <p:ph type="body" sz="quarter" idx="15" hasCustomPrompt="1"/>
          </p:nvPr>
        </p:nvSpPr>
        <p:spPr>
          <a:xfrm>
            <a:off x="432090" y="1456896"/>
            <a:ext cx="11341268" cy="537176"/>
          </a:xfrm>
        </p:spPr>
        <p:txBody>
          <a:bodyPr wrap="square" lIns="0" tIns="0" rIns="0" bIns="0" anchor="t">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2400" b="0">
                <a:solidFill>
                  <a:schemeClr val="tx1"/>
                </a:solidFill>
                <a:latin typeface="+mj-lt"/>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dirty="0"/>
              <a:t>Body copy Segoe UI </a:t>
            </a:r>
            <a:r>
              <a:rPr lang="en-US" dirty="0" err="1"/>
              <a:t>Semibold</a:t>
            </a:r>
            <a:r>
              <a:rPr lang="en-US" dirty="0"/>
              <a:t> 20/24.</a:t>
            </a:r>
          </a:p>
        </p:txBody>
      </p:sp>
      <p:sp>
        <p:nvSpPr>
          <p:cNvPr id="4" name="Text Placeholder 3">
            <a:extLst>
              <a:ext uri="{FF2B5EF4-FFF2-40B4-BE49-F238E27FC236}">
                <a16:creationId xmlns:a16="http://schemas.microsoft.com/office/drawing/2014/main" id="{F4E0FEDF-0787-478A-A851-B03CCD9001F3}"/>
              </a:ext>
            </a:extLst>
          </p:cNvPr>
          <p:cNvSpPr>
            <a:spLocks noGrp="1"/>
          </p:cNvSpPr>
          <p:nvPr>
            <p:ph type="body" sz="quarter" idx="16"/>
          </p:nvPr>
        </p:nvSpPr>
        <p:spPr>
          <a:xfrm>
            <a:off x="432089" y="1994072"/>
            <a:ext cx="3650357" cy="2006600"/>
          </a:xfrm>
          <a:ln w="19050">
            <a:solidFill>
              <a:schemeClr val="tx2"/>
            </a:solidFill>
          </a:ln>
        </p:spPr>
        <p:txBody>
          <a:bodyPr lIns="182880" tIns="137160" rIns="182880">
            <a:noAutofit/>
          </a:bodyPr>
          <a:lstStyle>
            <a:lvl1pPr>
              <a:defRPr sz="2000">
                <a:solidFill>
                  <a:schemeClr val="tx1"/>
                </a:solidFill>
              </a:defRPr>
            </a:lvl1pPr>
            <a:lvl2pPr>
              <a:defRPr sz="1800">
                <a:solidFill>
                  <a:schemeClr val="tx1"/>
                </a:solidFill>
              </a:defRPr>
            </a:lvl2pPr>
          </a:lstStyle>
          <a:p>
            <a:pPr lvl="0"/>
            <a:r>
              <a:rPr lang="en-US"/>
              <a:t>Click to edit Master text styles</a:t>
            </a:r>
          </a:p>
          <a:p>
            <a:pPr lvl="1"/>
            <a:r>
              <a:rPr lang="en-US"/>
              <a:t>Second level</a:t>
            </a:r>
          </a:p>
        </p:txBody>
      </p:sp>
      <p:sp>
        <p:nvSpPr>
          <p:cNvPr id="7" name="Text Placeholder 3">
            <a:extLst>
              <a:ext uri="{FF2B5EF4-FFF2-40B4-BE49-F238E27FC236}">
                <a16:creationId xmlns:a16="http://schemas.microsoft.com/office/drawing/2014/main" id="{225DC022-FEF0-43F5-AF4D-034F780F910E}"/>
              </a:ext>
            </a:extLst>
          </p:cNvPr>
          <p:cNvSpPr>
            <a:spLocks noGrp="1"/>
          </p:cNvSpPr>
          <p:nvPr>
            <p:ph type="body" sz="quarter" idx="17"/>
          </p:nvPr>
        </p:nvSpPr>
        <p:spPr>
          <a:xfrm>
            <a:off x="4277544" y="1994072"/>
            <a:ext cx="3650357" cy="2006600"/>
          </a:xfrm>
          <a:ln w="19050">
            <a:solidFill>
              <a:schemeClr val="tx2"/>
            </a:solidFill>
          </a:ln>
        </p:spPr>
        <p:txBody>
          <a:bodyPr lIns="182880" tIns="137160" rIns="182880">
            <a:noAutofit/>
          </a:bodyPr>
          <a:lstStyle>
            <a:lvl1pPr>
              <a:defRPr sz="2000">
                <a:solidFill>
                  <a:schemeClr val="tx1"/>
                </a:solidFill>
              </a:defRPr>
            </a:lvl1pPr>
            <a:lvl2pPr>
              <a:defRPr sz="1800">
                <a:solidFill>
                  <a:schemeClr val="tx1"/>
                </a:solidFill>
              </a:defRPr>
            </a:lvl2pPr>
          </a:lstStyle>
          <a:p>
            <a:pPr lvl="0"/>
            <a:r>
              <a:rPr lang="en-US"/>
              <a:t>Click to edit Master text styles</a:t>
            </a:r>
          </a:p>
          <a:p>
            <a:pPr lvl="1"/>
            <a:r>
              <a:rPr lang="en-US"/>
              <a:t>Second level</a:t>
            </a:r>
          </a:p>
        </p:txBody>
      </p:sp>
      <p:sp>
        <p:nvSpPr>
          <p:cNvPr id="8" name="Text Placeholder 3">
            <a:extLst>
              <a:ext uri="{FF2B5EF4-FFF2-40B4-BE49-F238E27FC236}">
                <a16:creationId xmlns:a16="http://schemas.microsoft.com/office/drawing/2014/main" id="{BAA6534B-85AD-4091-8AA3-8445CC36C8FE}"/>
              </a:ext>
            </a:extLst>
          </p:cNvPr>
          <p:cNvSpPr>
            <a:spLocks noGrp="1"/>
          </p:cNvSpPr>
          <p:nvPr>
            <p:ph type="body" sz="quarter" idx="18"/>
          </p:nvPr>
        </p:nvSpPr>
        <p:spPr>
          <a:xfrm>
            <a:off x="8123000" y="1994072"/>
            <a:ext cx="3650357" cy="2006600"/>
          </a:xfrm>
          <a:ln w="19050">
            <a:solidFill>
              <a:schemeClr val="tx2"/>
            </a:solidFill>
          </a:ln>
        </p:spPr>
        <p:txBody>
          <a:bodyPr lIns="182880" tIns="137160" rIns="182880">
            <a:noAutofit/>
          </a:bodyPr>
          <a:lstStyle>
            <a:lvl1pPr>
              <a:defRPr sz="2000">
                <a:solidFill>
                  <a:schemeClr val="tx1"/>
                </a:solidFill>
              </a:defRPr>
            </a:lvl1pPr>
            <a:lvl2pPr>
              <a:defRPr sz="1800">
                <a:solidFill>
                  <a:schemeClr val="tx1"/>
                </a:solidFill>
              </a:defRPr>
            </a:lvl2pPr>
          </a:lstStyle>
          <a:p>
            <a:pPr lvl="0"/>
            <a:r>
              <a:rPr lang="en-US"/>
              <a:t>Click to edit Master text styles</a:t>
            </a:r>
          </a:p>
          <a:p>
            <a:pPr lvl="1"/>
            <a:r>
              <a:rPr lang="en-US"/>
              <a:t>Second level</a:t>
            </a:r>
          </a:p>
        </p:txBody>
      </p:sp>
      <p:sp>
        <p:nvSpPr>
          <p:cNvPr id="2" name="Footer Placeholder 1">
            <a:extLst>
              <a:ext uri="{FF2B5EF4-FFF2-40B4-BE49-F238E27FC236}">
                <a16:creationId xmlns:a16="http://schemas.microsoft.com/office/drawing/2014/main" id="{7A1D06E4-7443-4456-ADAE-C55531420538}"/>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1356646582"/>
      </p:ext>
    </p:extLst>
  </p:cSld>
  <p:clrMapOvr>
    <a:masterClrMapping/>
  </p:clrMapOvr>
  <p:transition>
    <p:fade/>
  </p:transition>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Lab exercise layout - 3">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dirty="0"/>
              <a:t>Text layout: three rows</a:t>
            </a:r>
          </a:p>
        </p:txBody>
      </p:sp>
      <p:sp>
        <p:nvSpPr>
          <p:cNvPr id="14" name="Text Placeholder 4"/>
          <p:cNvSpPr>
            <a:spLocks noGrp="1"/>
          </p:cNvSpPr>
          <p:nvPr>
            <p:ph type="body" sz="quarter" idx="15" hasCustomPrompt="1"/>
          </p:nvPr>
        </p:nvSpPr>
        <p:spPr>
          <a:xfrm>
            <a:off x="432090" y="1456896"/>
            <a:ext cx="11341268" cy="537176"/>
          </a:xfrm>
        </p:spPr>
        <p:txBody>
          <a:bodyPr wrap="square" lIns="0" tIns="0" rIns="0" bIns="0" anchor="t">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2400" b="0">
                <a:solidFill>
                  <a:schemeClr val="tx1"/>
                </a:solidFill>
                <a:latin typeface="+mj-lt"/>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dirty="0"/>
              <a:t>Body copy Segoe UI </a:t>
            </a:r>
            <a:r>
              <a:rPr lang="en-US" dirty="0" err="1"/>
              <a:t>Semibold</a:t>
            </a:r>
            <a:r>
              <a:rPr lang="en-US" dirty="0"/>
              <a:t> 20/24.</a:t>
            </a:r>
          </a:p>
        </p:txBody>
      </p:sp>
      <p:sp>
        <p:nvSpPr>
          <p:cNvPr id="4" name="Text Placeholder 3">
            <a:extLst>
              <a:ext uri="{FF2B5EF4-FFF2-40B4-BE49-F238E27FC236}">
                <a16:creationId xmlns:a16="http://schemas.microsoft.com/office/drawing/2014/main" id="{F4E0FEDF-0787-478A-A851-B03CCD9001F3}"/>
              </a:ext>
            </a:extLst>
          </p:cNvPr>
          <p:cNvSpPr>
            <a:spLocks noGrp="1"/>
          </p:cNvSpPr>
          <p:nvPr>
            <p:ph type="body" sz="quarter" idx="16"/>
          </p:nvPr>
        </p:nvSpPr>
        <p:spPr>
          <a:xfrm>
            <a:off x="432089" y="1994072"/>
            <a:ext cx="3650357" cy="1752428"/>
          </a:xfrm>
          <a:ln w="19050">
            <a:solidFill>
              <a:schemeClr val="tx2"/>
            </a:solidFill>
          </a:ln>
        </p:spPr>
        <p:txBody>
          <a:bodyPr lIns="182880" tIns="137160" rIns="182880">
            <a:noAutofit/>
          </a:bodyPr>
          <a:lstStyle>
            <a:lvl1pPr>
              <a:defRPr sz="2000">
                <a:solidFill>
                  <a:schemeClr val="tx1"/>
                </a:solidFill>
              </a:defRPr>
            </a:lvl1pPr>
            <a:lvl2pPr>
              <a:defRPr sz="1800">
                <a:solidFill>
                  <a:schemeClr val="tx1"/>
                </a:solidFill>
              </a:defRPr>
            </a:lvl2pPr>
          </a:lstStyle>
          <a:p>
            <a:pPr lvl="0"/>
            <a:r>
              <a:rPr lang="en-US"/>
              <a:t>Click to edit Master text styles</a:t>
            </a:r>
          </a:p>
          <a:p>
            <a:pPr lvl="1"/>
            <a:r>
              <a:rPr lang="en-US"/>
              <a:t>Second level</a:t>
            </a:r>
          </a:p>
        </p:txBody>
      </p:sp>
      <p:sp>
        <p:nvSpPr>
          <p:cNvPr id="7" name="Text Placeholder 3">
            <a:extLst>
              <a:ext uri="{FF2B5EF4-FFF2-40B4-BE49-F238E27FC236}">
                <a16:creationId xmlns:a16="http://schemas.microsoft.com/office/drawing/2014/main" id="{225DC022-FEF0-43F5-AF4D-034F780F910E}"/>
              </a:ext>
            </a:extLst>
          </p:cNvPr>
          <p:cNvSpPr>
            <a:spLocks noGrp="1"/>
          </p:cNvSpPr>
          <p:nvPr>
            <p:ph type="body" sz="quarter" idx="17"/>
          </p:nvPr>
        </p:nvSpPr>
        <p:spPr>
          <a:xfrm>
            <a:off x="4277544" y="1994072"/>
            <a:ext cx="3650357" cy="1752428"/>
          </a:xfrm>
          <a:ln w="19050">
            <a:solidFill>
              <a:schemeClr val="tx2"/>
            </a:solidFill>
          </a:ln>
        </p:spPr>
        <p:txBody>
          <a:bodyPr lIns="182880" tIns="137160" rIns="182880">
            <a:noAutofit/>
          </a:bodyPr>
          <a:lstStyle>
            <a:lvl1pPr>
              <a:defRPr sz="2000">
                <a:solidFill>
                  <a:schemeClr val="tx1"/>
                </a:solidFill>
              </a:defRPr>
            </a:lvl1pPr>
            <a:lvl2pPr>
              <a:defRPr sz="1800">
                <a:solidFill>
                  <a:schemeClr val="tx1"/>
                </a:solidFill>
              </a:defRPr>
            </a:lvl2pPr>
          </a:lstStyle>
          <a:p>
            <a:pPr lvl="0"/>
            <a:r>
              <a:rPr lang="en-US"/>
              <a:t>Click to edit Master text styles</a:t>
            </a:r>
          </a:p>
          <a:p>
            <a:pPr lvl="1"/>
            <a:r>
              <a:rPr lang="en-US"/>
              <a:t>Second level</a:t>
            </a:r>
          </a:p>
        </p:txBody>
      </p:sp>
      <p:sp>
        <p:nvSpPr>
          <p:cNvPr id="8" name="Text Placeholder 3">
            <a:extLst>
              <a:ext uri="{FF2B5EF4-FFF2-40B4-BE49-F238E27FC236}">
                <a16:creationId xmlns:a16="http://schemas.microsoft.com/office/drawing/2014/main" id="{BAA6534B-85AD-4091-8AA3-8445CC36C8FE}"/>
              </a:ext>
            </a:extLst>
          </p:cNvPr>
          <p:cNvSpPr>
            <a:spLocks noGrp="1"/>
          </p:cNvSpPr>
          <p:nvPr>
            <p:ph type="body" sz="quarter" idx="18"/>
          </p:nvPr>
        </p:nvSpPr>
        <p:spPr>
          <a:xfrm>
            <a:off x="8123000" y="1994072"/>
            <a:ext cx="3650357" cy="1752428"/>
          </a:xfrm>
          <a:ln w="19050">
            <a:solidFill>
              <a:schemeClr val="tx2"/>
            </a:solidFill>
          </a:ln>
        </p:spPr>
        <p:txBody>
          <a:bodyPr lIns="182880" tIns="137160" rIns="182880">
            <a:noAutofit/>
          </a:bodyPr>
          <a:lstStyle>
            <a:lvl1pPr>
              <a:defRPr sz="2000">
                <a:solidFill>
                  <a:schemeClr val="tx1"/>
                </a:solidFill>
              </a:defRPr>
            </a:lvl1pPr>
            <a:lvl2pPr>
              <a:defRPr sz="1800">
                <a:solidFill>
                  <a:schemeClr val="tx1"/>
                </a:solidFill>
              </a:defRPr>
            </a:lvl2pPr>
          </a:lstStyle>
          <a:p>
            <a:pPr lvl="0"/>
            <a:r>
              <a:rPr lang="en-US"/>
              <a:t>Click to edit Master text styles</a:t>
            </a:r>
          </a:p>
          <a:p>
            <a:pPr lvl="1"/>
            <a:r>
              <a:rPr lang="en-US"/>
              <a:t>Second level</a:t>
            </a:r>
          </a:p>
        </p:txBody>
      </p:sp>
      <p:sp>
        <p:nvSpPr>
          <p:cNvPr id="9" name="Text Placeholder 3">
            <a:extLst>
              <a:ext uri="{FF2B5EF4-FFF2-40B4-BE49-F238E27FC236}">
                <a16:creationId xmlns:a16="http://schemas.microsoft.com/office/drawing/2014/main" id="{E6D80433-266B-4248-A258-DDF54D650DFC}"/>
              </a:ext>
            </a:extLst>
          </p:cNvPr>
          <p:cNvSpPr>
            <a:spLocks noGrp="1"/>
          </p:cNvSpPr>
          <p:nvPr>
            <p:ph type="body" sz="quarter" idx="19"/>
          </p:nvPr>
        </p:nvSpPr>
        <p:spPr>
          <a:xfrm>
            <a:off x="432089" y="3924472"/>
            <a:ext cx="3650357" cy="1752428"/>
          </a:xfrm>
          <a:ln w="19050">
            <a:solidFill>
              <a:schemeClr val="tx2"/>
            </a:solidFill>
          </a:ln>
        </p:spPr>
        <p:txBody>
          <a:bodyPr lIns="182880" tIns="137160" rIns="182880">
            <a:noAutofit/>
          </a:bodyPr>
          <a:lstStyle>
            <a:lvl1pPr>
              <a:defRPr sz="2000">
                <a:solidFill>
                  <a:schemeClr val="tx1"/>
                </a:solidFill>
              </a:defRPr>
            </a:lvl1pPr>
            <a:lvl2pPr>
              <a:defRPr sz="1800">
                <a:solidFill>
                  <a:schemeClr val="tx1"/>
                </a:solidFill>
              </a:defRPr>
            </a:lvl2pPr>
          </a:lstStyle>
          <a:p>
            <a:pPr lvl="0"/>
            <a:r>
              <a:rPr lang="en-US"/>
              <a:t>Click to edit Master text styles</a:t>
            </a:r>
          </a:p>
          <a:p>
            <a:pPr lvl="1"/>
            <a:r>
              <a:rPr lang="en-US"/>
              <a:t>Second level</a:t>
            </a:r>
          </a:p>
        </p:txBody>
      </p:sp>
      <p:sp>
        <p:nvSpPr>
          <p:cNvPr id="10" name="Text Placeholder 3">
            <a:extLst>
              <a:ext uri="{FF2B5EF4-FFF2-40B4-BE49-F238E27FC236}">
                <a16:creationId xmlns:a16="http://schemas.microsoft.com/office/drawing/2014/main" id="{1CFB4F84-2AE0-40B1-A3E4-5505E85C8B2E}"/>
              </a:ext>
            </a:extLst>
          </p:cNvPr>
          <p:cNvSpPr>
            <a:spLocks noGrp="1"/>
          </p:cNvSpPr>
          <p:nvPr>
            <p:ph type="body" sz="quarter" idx="20"/>
          </p:nvPr>
        </p:nvSpPr>
        <p:spPr>
          <a:xfrm>
            <a:off x="4277544" y="3924472"/>
            <a:ext cx="3650357" cy="1752428"/>
          </a:xfrm>
          <a:ln w="19050">
            <a:solidFill>
              <a:schemeClr val="tx2"/>
            </a:solidFill>
          </a:ln>
        </p:spPr>
        <p:txBody>
          <a:bodyPr lIns="182880" tIns="137160" rIns="182880">
            <a:noAutofit/>
          </a:bodyPr>
          <a:lstStyle>
            <a:lvl1pPr>
              <a:defRPr sz="2000">
                <a:solidFill>
                  <a:schemeClr val="tx1"/>
                </a:solidFill>
              </a:defRPr>
            </a:lvl1pPr>
            <a:lvl2pPr>
              <a:defRPr sz="1800">
                <a:solidFill>
                  <a:schemeClr val="tx1"/>
                </a:solidFill>
              </a:defRPr>
            </a:lvl2pPr>
          </a:lstStyle>
          <a:p>
            <a:pPr lvl="0"/>
            <a:r>
              <a:rPr lang="en-US"/>
              <a:t>Click to edit Master text styles</a:t>
            </a:r>
          </a:p>
          <a:p>
            <a:pPr lvl="1"/>
            <a:r>
              <a:rPr lang="en-US"/>
              <a:t>Second level</a:t>
            </a:r>
          </a:p>
        </p:txBody>
      </p:sp>
      <p:sp>
        <p:nvSpPr>
          <p:cNvPr id="11" name="Text Placeholder 3">
            <a:extLst>
              <a:ext uri="{FF2B5EF4-FFF2-40B4-BE49-F238E27FC236}">
                <a16:creationId xmlns:a16="http://schemas.microsoft.com/office/drawing/2014/main" id="{E6BF108F-CD54-497C-81CA-E67ED2BA7279}"/>
              </a:ext>
            </a:extLst>
          </p:cNvPr>
          <p:cNvSpPr>
            <a:spLocks noGrp="1"/>
          </p:cNvSpPr>
          <p:nvPr>
            <p:ph type="body" sz="quarter" idx="21"/>
          </p:nvPr>
        </p:nvSpPr>
        <p:spPr>
          <a:xfrm>
            <a:off x="8123000" y="3924472"/>
            <a:ext cx="3650357" cy="1752428"/>
          </a:xfrm>
          <a:ln w="19050">
            <a:solidFill>
              <a:schemeClr val="tx2"/>
            </a:solidFill>
          </a:ln>
        </p:spPr>
        <p:txBody>
          <a:bodyPr lIns="182880" tIns="137160" rIns="182880">
            <a:noAutofit/>
          </a:bodyPr>
          <a:lstStyle>
            <a:lvl1pPr>
              <a:defRPr sz="2000">
                <a:solidFill>
                  <a:schemeClr val="tx1"/>
                </a:solidFill>
              </a:defRPr>
            </a:lvl1pPr>
            <a:lvl2pPr>
              <a:defRPr sz="1800">
                <a:solidFill>
                  <a:schemeClr val="tx1"/>
                </a:solidFill>
              </a:defRPr>
            </a:lvl2pPr>
          </a:lstStyle>
          <a:p>
            <a:pPr lvl="0"/>
            <a:r>
              <a:rPr lang="en-US"/>
              <a:t>Click to edit Master text styles</a:t>
            </a:r>
          </a:p>
          <a:p>
            <a:pPr lvl="1"/>
            <a:r>
              <a:rPr lang="en-US"/>
              <a:t>Second level</a:t>
            </a:r>
          </a:p>
        </p:txBody>
      </p:sp>
      <p:sp>
        <p:nvSpPr>
          <p:cNvPr id="2" name="Footer Placeholder 1">
            <a:extLst>
              <a:ext uri="{FF2B5EF4-FFF2-40B4-BE49-F238E27FC236}">
                <a16:creationId xmlns:a16="http://schemas.microsoft.com/office/drawing/2014/main" id="{B097EA0F-56BD-4B59-86D1-C17851D8F2FF}"/>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903850591"/>
      </p:ext>
    </p:extLst>
  </p:cSld>
  <p:clrMapOvr>
    <a:masterClrMapping/>
  </p:clrMapOvr>
  <p:transition>
    <p:fade/>
  </p:transition>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ext option_2 row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dirty="0"/>
              <a:t>Text layout: four rows</a:t>
            </a:r>
          </a:p>
        </p:txBody>
      </p:sp>
      <p:sp>
        <p:nvSpPr>
          <p:cNvPr id="5" name="Text Placeholder 4"/>
          <p:cNvSpPr>
            <a:spLocks noGrp="1"/>
          </p:cNvSpPr>
          <p:nvPr>
            <p:ph type="body" sz="quarter" idx="11" hasCustomPrompt="1"/>
          </p:nvPr>
        </p:nvSpPr>
        <p:spPr>
          <a:xfrm>
            <a:off x="1568744" y="1456896"/>
            <a:ext cx="10204614" cy="896552"/>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lvl="1"/>
            <a:r>
              <a:rPr lang="en-US" dirty="0"/>
              <a:t>Body copy Segoe UI Regular 14/18. The quick brown fox jumps over the lazy dog. The quick brown fox jumps over the lazy dog. The quick brown fox jumps over the lazy dog.</a:t>
            </a:r>
          </a:p>
        </p:txBody>
      </p:sp>
      <p:cxnSp>
        <p:nvCxnSpPr>
          <p:cNvPr id="7" name="Straight Connector 6">
            <a:extLst>
              <a:ext uri="{FF2B5EF4-FFF2-40B4-BE49-F238E27FC236}">
                <a16:creationId xmlns:a16="http://schemas.microsoft.com/office/drawing/2014/main" id="{8AF631F7-0FD6-4620-8D4C-845139540698}"/>
              </a:ext>
              <a:ext uri="{C183D7F6-B498-43B3-948B-1728B52AA6E4}">
                <adec:decorative xmlns:adec="http://schemas.microsoft.com/office/drawing/2017/decorative" val="1"/>
              </a:ext>
            </a:extLst>
          </p:cNvPr>
          <p:cNvCxnSpPr>
            <a:cxnSpLocks/>
          </p:cNvCxnSpPr>
          <p:nvPr/>
        </p:nvCxnSpPr>
        <p:spPr>
          <a:xfrm>
            <a:off x="1568744" y="2667086"/>
            <a:ext cx="10191168"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4"/>
          <p:cNvSpPr>
            <a:spLocks noGrp="1"/>
          </p:cNvSpPr>
          <p:nvPr>
            <p:ph type="body" sz="quarter" idx="15" hasCustomPrompt="1"/>
          </p:nvPr>
        </p:nvSpPr>
        <p:spPr>
          <a:xfrm>
            <a:off x="1568744" y="2980724"/>
            <a:ext cx="10204614" cy="896552"/>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dirty="0"/>
              <a:t>Body copy Segoe UI Regular 14/18. The quick brown fox jumps over the lazy dog. The quick brown fox jumps over the lazy dog. The quick brown fox jumps over the lazy dog.</a:t>
            </a:r>
          </a:p>
        </p:txBody>
      </p:sp>
      <p:sp>
        <p:nvSpPr>
          <p:cNvPr id="2" name="Footer Placeholder 1">
            <a:extLst>
              <a:ext uri="{FF2B5EF4-FFF2-40B4-BE49-F238E27FC236}">
                <a16:creationId xmlns:a16="http://schemas.microsoft.com/office/drawing/2014/main" id="{3F2E7435-DA42-4296-B846-4E91740D178D}"/>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3705215723"/>
      </p:ext>
    </p:extLst>
  </p:cSld>
  <p:clrMapOvr>
    <a:masterClrMapping/>
  </p:clrMapOvr>
  <p:transition>
    <p:fade/>
  </p:transition>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ext option_3 row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dirty="0"/>
              <a:t>Text layout: four rows</a:t>
            </a:r>
          </a:p>
        </p:txBody>
      </p:sp>
      <p:sp>
        <p:nvSpPr>
          <p:cNvPr id="5" name="Text Placeholder 4"/>
          <p:cNvSpPr>
            <a:spLocks noGrp="1"/>
          </p:cNvSpPr>
          <p:nvPr>
            <p:ph type="body" sz="quarter" idx="11" hasCustomPrompt="1"/>
          </p:nvPr>
        </p:nvSpPr>
        <p:spPr>
          <a:xfrm>
            <a:off x="1568744" y="1456896"/>
            <a:ext cx="10204614" cy="896552"/>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lvl="1"/>
            <a:r>
              <a:rPr lang="en-US" dirty="0"/>
              <a:t>Body copy Segoe UI Regular 14/18. The quick brown fox jumps over the lazy dog. The quick brown fox jumps over the lazy dog. The quick brown fox jumps over the lazy dog.</a:t>
            </a:r>
          </a:p>
        </p:txBody>
      </p:sp>
      <p:cxnSp>
        <p:nvCxnSpPr>
          <p:cNvPr id="7" name="Straight Connector 6">
            <a:extLst>
              <a:ext uri="{FF2B5EF4-FFF2-40B4-BE49-F238E27FC236}">
                <a16:creationId xmlns:a16="http://schemas.microsoft.com/office/drawing/2014/main" id="{8AF631F7-0FD6-4620-8D4C-845139540698}"/>
              </a:ext>
              <a:ext uri="{C183D7F6-B498-43B3-948B-1728B52AA6E4}">
                <adec:decorative xmlns:adec="http://schemas.microsoft.com/office/drawing/2017/decorative" val="1"/>
              </a:ext>
            </a:extLst>
          </p:cNvPr>
          <p:cNvCxnSpPr>
            <a:cxnSpLocks/>
          </p:cNvCxnSpPr>
          <p:nvPr/>
        </p:nvCxnSpPr>
        <p:spPr>
          <a:xfrm>
            <a:off x="1568744" y="2450308"/>
            <a:ext cx="10191168"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4"/>
          <p:cNvSpPr>
            <a:spLocks noGrp="1"/>
          </p:cNvSpPr>
          <p:nvPr>
            <p:ph type="body" sz="quarter" idx="15" hasCustomPrompt="1"/>
          </p:nvPr>
        </p:nvSpPr>
        <p:spPr>
          <a:xfrm>
            <a:off x="1568744" y="2546889"/>
            <a:ext cx="10204614" cy="896552"/>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8" name="Straight Connector 7">
            <a:extLst>
              <a:ext uri="{FF2B5EF4-FFF2-40B4-BE49-F238E27FC236}">
                <a16:creationId xmlns:a16="http://schemas.microsoft.com/office/drawing/2014/main" id="{13359E8F-F4BC-46D9-A456-1AEF499C6D31}"/>
              </a:ext>
              <a:ext uri="{C183D7F6-B498-43B3-948B-1728B52AA6E4}">
                <adec:decorative xmlns:adec="http://schemas.microsoft.com/office/drawing/2017/decorative" val="1"/>
              </a:ext>
            </a:extLst>
          </p:cNvPr>
          <p:cNvCxnSpPr>
            <a:cxnSpLocks/>
          </p:cNvCxnSpPr>
          <p:nvPr/>
        </p:nvCxnSpPr>
        <p:spPr>
          <a:xfrm>
            <a:off x="1568744" y="3540146"/>
            <a:ext cx="10191168"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 Placeholder 4"/>
          <p:cNvSpPr>
            <a:spLocks noGrp="1"/>
          </p:cNvSpPr>
          <p:nvPr>
            <p:ph type="body" sz="quarter" idx="17" hasCustomPrompt="1"/>
          </p:nvPr>
        </p:nvSpPr>
        <p:spPr>
          <a:xfrm>
            <a:off x="1568744" y="3636882"/>
            <a:ext cx="10204614" cy="896552"/>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sp>
        <p:nvSpPr>
          <p:cNvPr id="2" name="Footer Placeholder 1">
            <a:extLst>
              <a:ext uri="{FF2B5EF4-FFF2-40B4-BE49-F238E27FC236}">
                <a16:creationId xmlns:a16="http://schemas.microsoft.com/office/drawing/2014/main" id="{7A2B48ED-C92C-41E9-BE87-4EFFC1455674}"/>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3560388265"/>
      </p:ext>
    </p:extLst>
  </p:cSld>
  <p:clrMapOvr>
    <a:masterClrMapping/>
  </p:clrMapOvr>
  <p:transition>
    <p:fade/>
  </p:transition>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ext option_4 row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dirty="0"/>
              <a:t>Text layout: four rows</a:t>
            </a:r>
          </a:p>
        </p:txBody>
      </p:sp>
      <p:sp>
        <p:nvSpPr>
          <p:cNvPr id="5" name="Text Placeholder 4"/>
          <p:cNvSpPr>
            <a:spLocks noGrp="1"/>
          </p:cNvSpPr>
          <p:nvPr>
            <p:ph type="body" sz="quarter" idx="11" hasCustomPrompt="1"/>
          </p:nvPr>
        </p:nvSpPr>
        <p:spPr>
          <a:xfrm>
            <a:off x="1568744" y="1456896"/>
            <a:ext cx="10204614" cy="896552"/>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lvl="1"/>
            <a:r>
              <a:rPr lang="en-US" dirty="0"/>
              <a:t>Body copy Segoe UI Regular 14/18. The quick brown fox jumps over the lazy dog. The quick brown fox jumps over the lazy dog. The quick brown fox jumps over the lazy dog.</a:t>
            </a:r>
          </a:p>
        </p:txBody>
      </p:sp>
      <p:cxnSp>
        <p:nvCxnSpPr>
          <p:cNvPr id="7" name="Straight Connector 6">
            <a:extLst>
              <a:ext uri="{FF2B5EF4-FFF2-40B4-BE49-F238E27FC236}">
                <a16:creationId xmlns:a16="http://schemas.microsoft.com/office/drawing/2014/main" id="{8AF631F7-0FD6-4620-8D4C-845139540698}"/>
              </a:ext>
              <a:ext uri="{C183D7F6-B498-43B3-948B-1728B52AA6E4}">
                <adec:decorative xmlns:adec="http://schemas.microsoft.com/office/drawing/2017/decorative" val="1"/>
              </a:ext>
            </a:extLst>
          </p:cNvPr>
          <p:cNvCxnSpPr>
            <a:cxnSpLocks/>
          </p:cNvCxnSpPr>
          <p:nvPr/>
        </p:nvCxnSpPr>
        <p:spPr>
          <a:xfrm>
            <a:off x="1568744" y="2450308"/>
            <a:ext cx="10191168"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4"/>
          <p:cNvSpPr>
            <a:spLocks noGrp="1"/>
          </p:cNvSpPr>
          <p:nvPr>
            <p:ph type="body" sz="quarter" idx="15" hasCustomPrompt="1"/>
          </p:nvPr>
        </p:nvSpPr>
        <p:spPr>
          <a:xfrm>
            <a:off x="1568744" y="2546889"/>
            <a:ext cx="10204614" cy="896552"/>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8" name="Straight Connector 7">
            <a:extLst>
              <a:ext uri="{FF2B5EF4-FFF2-40B4-BE49-F238E27FC236}">
                <a16:creationId xmlns:a16="http://schemas.microsoft.com/office/drawing/2014/main" id="{13359E8F-F4BC-46D9-A456-1AEF499C6D31}"/>
              </a:ext>
              <a:ext uri="{C183D7F6-B498-43B3-948B-1728B52AA6E4}">
                <adec:decorative xmlns:adec="http://schemas.microsoft.com/office/drawing/2017/decorative" val="1"/>
              </a:ext>
            </a:extLst>
          </p:cNvPr>
          <p:cNvCxnSpPr>
            <a:cxnSpLocks/>
          </p:cNvCxnSpPr>
          <p:nvPr/>
        </p:nvCxnSpPr>
        <p:spPr>
          <a:xfrm>
            <a:off x="1568744" y="3540146"/>
            <a:ext cx="10191168"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 Placeholder 4"/>
          <p:cNvSpPr>
            <a:spLocks noGrp="1"/>
          </p:cNvSpPr>
          <p:nvPr>
            <p:ph type="body" sz="quarter" idx="17" hasCustomPrompt="1"/>
          </p:nvPr>
        </p:nvSpPr>
        <p:spPr>
          <a:xfrm>
            <a:off x="1568744" y="3636882"/>
            <a:ext cx="10204614" cy="896552"/>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9" name="Straight Connector 8">
            <a:extLst>
              <a:ext uri="{FF2B5EF4-FFF2-40B4-BE49-F238E27FC236}">
                <a16:creationId xmlns:a16="http://schemas.microsoft.com/office/drawing/2014/main" id="{15248E5B-B35D-43BA-B0E9-DDA9F982CABC}"/>
              </a:ext>
              <a:ext uri="{C183D7F6-B498-43B3-948B-1728B52AA6E4}">
                <adec:decorative xmlns:adec="http://schemas.microsoft.com/office/drawing/2017/decorative" val="1"/>
              </a:ext>
            </a:extLst>
          </p:cNvPr>
          <p:cNvCxnSpPr>
            <a:cxnSpLocks/>
          </p:cNvCxnSpPr>
          <p:nvPr/>
        </p:nvCxnSpPr>
        <p:spPr>
          <a:xfrm>
            <a:off x="1568744" y="4629985"/>
            <a:ext cx="10191168"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4"/>
          <p:cNvSpPr>
            <a:spLocks noGrp="1"/>
          </p:cNvSpPr>
          <p:nvPr>
            <p:ph type="body" sz="quarter" idx="19" hasCustomPrompt="1"/>
          </p:nvPr>
        </p:nvSpPr>
        <p:spPr>
          <a:xfrm>
            <a:off x="1568744" y="4726875"/>
            <a:ext cx="10204614" cy="896552"/>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lvl="1"/>
            <a:r>
              <a:rPr lang="en-US"/>
              <a:t>Body copy Segoe UI Regular 14/18. The quick brown fox jumps over the lazy dog. The quick brown fox jumps over the lazy dog. The quick brown fox jumps over the lazy dog.</a:t>
            </a:r>
          </a:p>
        </p:txBody>
      </p:sp>
      <p:sp>
        <p:nvSpPr>
          <p:cNvPr id="2" name="Footer Placeholder 1">
            <a:extLst>
              <a:ext uri="{FF2B5EF4-FFF2-40B4-BE49-F238E27FC236}">
                <a16:creationId xmlns:a16="http://schemas.microsoft.com/office/drawing/2014/main" id="{84CDC89F-49F0-4D24-9E6F-B7B972EB3B8F}"/>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6085183"/>
      </p:ext>
    </p:extLst>
  </p:cSld>
  <p:clrMapOvr>
    <a:masterClrMapping/>
  </p:clrMapOvr>
  <p:transition>
    <p:fade/>
  </p:transition>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pic>
        <p:nvPicPr>
          <p:cNvPr id="6" name="Picture 5">
            <a:extLst>
              <a:ext uri="{FF2B5EF4-FFF2-40B4-BE49-F238E27FC236}">
                <a16:creationId xmlns:a16="http://schemas.microsoft.com/office/drawing/2014/main" id="{869F059F-BD0F-4211-86F6-E960C3EC183D}"/>
              </a:ext>
            </a:extLst>
          </p:cNvPr>
          <p:cNvPicPr>
            <a:picLocks noChangeAspect="1"/>
          </p:cNvPicPr>
          <p:nvPr userDrawn="1"/>
        </p:nvPicPr>
        <p:blipFill>
          <a:blip r:embed="rId2"/>
          <a:stretch>
            <a:fillRect/>
          </a:stretch>
        </p:blipFill>
        <p:spPr>
          <a:xfrm>
            <a:off x="9344025" y="3898483"/>
            <a:ext cx="2265363" cy="2370555"/>
          </a:xfrm>
          <a:prstGeom prst="rect">
            <a:avLst/>
          </a:prstGeom>
        </p:spPr>
      </p:pic>
    </p:spTree>
    <p:extLst>
      <p:ext uri="{BB962C8B-B14F-4D97-AF65-F5344CB8AC3E}">
        <p14:creationId xmlns:p14="http://schemas.microsoft.com/office/powerpoint/2010/main" val="22622639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ext option_5 row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dirty="0"/>
              <a:t>Text layout: five rows</a:t>
            </a:r>
          </a:p>
        </p:txBody>
      </p:sp>
      <p:sp>
        <p:nvSpPr>
          <p:cNvPr id="5" name="Text Placeholder 4"/>
          <p:cNvSpPr>
            <a:spLocks noGrp="1"/>
          </p:cNvSpPr>
          <p:nvPr>
            <p:ph type="body" sz="quarter" idx="11" hasCustomPrompt="1"/>
          </p:nvPr>
        </p:nvSpPr>
        <p:spPr>
          <a:xfrm>
            <a:off x="1568744" y="1456896"/>
            <a:ext cx="10204614" cy="896552"/>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dirty="0"/>
              <a:t>Body copy Segoe UI Regular 14/18. The quick brown fox jumps over the lazy dog. The quick brown fox jumps over the lazy dog. The quick brown fox jumps over the lazy dog.</a:t>
            </a:r>
          </a:p>
        </p:txBody>
      </p:sp>
      <p:cxnSp>
        <p:nvCxnSpPr>
          <p:cNvPr id="8" name="Straight Connector 7">
            <a:extLst>
              <a:ext uri="{FF2B5EF4-FFF2-40B4-BE49-F238E27FC236}">
                <a16:creationId xmlns:a16="http://schemas.microsoft.com/office/drawing/2014/main" id="{18C7A5BA-6D5F-4F89-8133-5E7B5AFA5388}"/>
              </a:ext>
              <a:ext uri="{C183D7F6-B498-43B3-948B-1728B52AA6E4}">
                <adec:decorative xmlns:adec="http://schemas.microsoft.com/office/drawing/2017/decorative" val="1"/>
              </a:ext>
            </a:extLst>
          </p:cNvPr>
          <p:cNvCxnSpPr>
            <a:cxnSpLocks/>
          </p:cNvCxnSpPr>
          <p:nvPr/>
        </p:nvCxnSpPr>
        <p:spPr>
          <a:xfrm>
            <a:off x="1568744" y="2412957"/>
            <a:ext cx="10191168"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4"/>
          <p:cNvSpPr>
            <a:spLocks noGrp="1"/>
          </p:cNvSpPr>
          <p:nvPr>
            <p:ph type="body" sz="quarter" idx="15" hasCustomPrompt="1"/>
          </p:nvPr>
        </p:nvSpPr>
        <p:spPr>
          <a:xfrm>
            <a:off x="1568744" y="2472176"/>
            <a:ext cx="10204614" cy="896552"/>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9" name="Straight Connector 8">
            <a:extLst>
              <a:ext uri="{FF2B5EF4-FFF2-40B4-BE49-F238E27FC236}">
                <a16:creationId xmlns:a16="http://schemas.microsoft.com/office/drawing/2014/main" id="{CBD0695E-5B97-44BE-B0A8-F9214D354151}"/>
              </a:ext>
              <a:ext uri="{C183D7F6-B498-43B3-948B-1728B52AA6E4}">
                <adec:decorative xmlns:adec="http://schemas.microsoft.com/office/drawing/2017/decorative" val="1"/>
              </a:ext>
            </a:extLst>
          </p:cNvPr>
          <p:cNvCxnSpPr>
            <a:cxnSpLocks/>
          </p:cNvCxnSpPr>
          <p:nvPr/>
        </p:nvCxnSpPr>
        <p:spPr>
          <a:xfrm>
            <a:off x="1568744" y="3428093"/>
            <a:ext cx="10191168"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 Placeholder 4"/>
          <p:cNvSpPr>
            <a:spLocks noGrp="1"/>
          </p:cNvSpPr>
          <p:nvPr>
            <p:ph type="body" sz="quarter" idx="17" hasCustomPrompt="1"/>
          </p:nvPr>
        </p:nvSpPr>
        <p:spPr>
          <a:xfrm>
            <a:off x="1568744" y="3487457"/>
            <a:ext cx="10204614" cy="896552"/>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10" name="Straight Connector 9">
            <a:extLst>
              <a:ext uri="{FF2B5EF4-FFF2-40B4-BE49-F238E27FC236}">
                <a16:creationId xmlns:a16="http://schemas.microsoft.com/office/drawing/2014/main" id="{D602F602-8AD2-44FB-96AC-197B0B03616F}"/>
              </a:ext>
              <a:ext uri="{C183D7F6-B498-43B3-948B-1728B52AA6E4}">
                <adec:decorative xmlns:adec="http://schemas.microsoft.com/office/drawing/2017/decorative" val="1"/>
              </a:ext>
            </a:extLst>
          </p:cNvPr>
          <p:cNvCxnSpPr>
            <a:cxnSpLocks/>
          </p:cNvCxnSpPr>
          <p:nvPr/>
        </p:nvCxnSpPr>
        <p:spPr>
          <a:xfrm>
            <a:off x="1568744" y="4443230"/>
            <a:ext cx="10191168"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4"/>
          <p:cNvSpPr>
            <a:spLocks noGrp="1"/>
          </p:cNvSpPr>
          <p:nvPr>
            <p:ph type="body" sz="quarter" idx="19" hasCustomPrompt="1"/>
          </p:nvPr>
        </p:nvSpPr>
        <p:spPr>
          <a:xfrm>
            <a:off x="1568744" y="4502737"/>
            <a:ext cx="10204614" cy="896552"/>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11" name="Straight Connector 10">
            <a:extLst>
              <a:ext uri="{FF2B5EF4-FFF2-40B4-BE49-F238E27FC236}">
                <a16:creationId xmlns:a16="http://schemas.microsoft.com/office/drawing/2014/main" id="{C5EE9FF8-98D9-46AE-9E3D-2F72E00C7752}"/>
              </a:ext>
              <a:ext uri="{C183D7F6-B498-43B3-948B-1728B52AA6E4}">
                <adec:decorative xmlns:adec="http://schemas.microsoft.com/office/drawing/2017/decorative" val="1"/>
              </a:ext>
            </a:extLst>
          </p:cNvPr>
          <p:cNvCxnSpPr>
            <a:cxnSpLocks/>
          </p:cNvCxnSpPr>
          <p:nvPr/>
        </p:nvCxnSpPr>
        <p:spPr>
          <a:xfrm>
            <a:off x="1568744" y="5458366"/>
            <a:ext cx="10191168"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0" name="Text Placeholder 4"/>
          <p:cNvSpPr>
            <a:spLocks noGrp="1"/>
          </p:cNvSpPr>
          <p:nvPr>
            <p:ph type="body" sz="quarter" idx="21" hasCustomPrompt="1"/>
          </p:nvPr>
        </p:nvSpPr>
        <p:spPr>
          <a:xfrm>
            <a:off x="1568744" y="5518016"/>
            <a:ext cx="10204614" cy="896552"/>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sp>
        <p:nvSpPr>
          <p:cNvPr id="2" name="Footer Placeholder 1">
            <a:extLst>
              <a:ext uri="{FF2B5EF4-FFF2-40B4-BE49-F238E27FC236}">
                <a16:creationId xmlns:a16="http://schemas.microsoft.com/office/drawing/2014/main" id="{4ED2AB97-27A5-4C49-966A-5D75D13B8CC2}"/>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1868397906"/>
      </p:ext>
    </p:extLst>
  </p:cSld>
  <p:clrMapOvr>
    <a:masterClrMapping/>
  </p:clrMapOvr>
  <p:transition>
    <p:fade/>
  </p:transition>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ext option_6 row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dirty="0"/>
              <a:t>Text layout: six rows</a:t>
            </a:r>
          </a:p>
        </p:txBody>
      </p:sp>
      <p:sp>
        <p:nvSpPr>
          <p:cNvPr id="5" name="Text Placeholder 4"/>
          <p:cNvSpPr>
            <a:spLocks noGrp="1"/>
          </p:cNvSpPr>
          <p:nvPr>
            <p:ph type="body" sz="quarter" idx="11" hasCustomPrompt="1"/>
          </p:nvPr>
        </p:nvSpPr>
        <p:spPr>
          <a:xfrm>
            <a:off x="1389459" y="1456896"/>
            <a:ext cx="10383899" cy="728448"/>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dirty="0"/>
              <a:t>Body copy Segoe UI Regular 14/18. The quick brown fox jumps over the lazy dog. The quick brown fox jumps over the lazy dog. The quick brown fox jumps over the lazy dog.</a:t>
            </a:r>
          </a:p>
        </p:txBody>
      </p:sp>
      <p:cxnSp>
        <p:nvCxnSpPr>
          <p:cNvPr id="9" name="Straight Connector 8">
            <a:extLst>
              <a:ext uri="{FF2B5EF4-FFF2-40B4-BE49-F238E27FC236}">
                <a16:creationId xmlns:a16="http://schemas.microsoft.com/office/drawing/2014/main" id="{91176662-41A1-45F5-9F2A-CB3D5785A657}"/>
              </a:ext>
              <a:ext uri="{C183D7F6-B498-43B3-948B-1728B52AA6E4}">
                <adec:decorative xmlns:adec="http://schemas.microsoft.com/office/drawing/2017/decorative" val="1"/>
              </a:ext>
            </a:extLst>
          </p:cNvPr>
          <p:cNvCxnSpPr>
            <a:cxnSpLocks/>
          </p:cNvCxnSpPr>
          <p:nvPr/>
        </p:nvCxnSpPr>
        <p:spPr>
          <a:xfrm>
            <a:off x="1403101" y="2244505"/>
            <a:ext cx="1035681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4"/>
          <p:cNvSpPr>
            <a:spLocks noGrp="1"/>
          </p:cNvSpPr>
          <p:nvPr>
            <p:ph type="body" sz="quarter" idx="15" hasCustomPrompt="1"/>
          </p:nvPr>
        </p:nvSpPr>
        <p:spPr>
          <a:xfrm>
            <a:off x="1389459" y="2303329"/>
            <a:ext cx="10383899" cy="728448"/>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10" name="Straight Connector 9">
            <a:extLst>
              <a:ext uri="{FF2B5EF4-FFF2-40B4-BE49-F238E27FC236}">
                <a16:creationId xmlns:a16="http://schemas.microsoft.com/office/drawing/2014/main" id="{F1B8295B-9399-43B5-961D-6D1444246663}"/>
              </a:ext>
              <a:ext uri="{C183D7F6-B498-43B3-948B-1728B52AA6E4}">
                <adec:decorative xmlns:adec="http://schemas.microsoft.com/office/drawing/2017/decorative" val="1"/>
              </a:ext>
            </a:extLst>
          </p:cNvPr>
          <p:cNvCxnSpPr>
            <a:cxnSpLocks/>
          </p:cNvCxnSpPr>
          <p:nvPr/>
        </p:nvCxnSpPr>
        <p:spPr>
          <a:xfrm>
            <a:off x="1403101" y="3090816"/>
            <a:ext cx="1035681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 Placeholder 4"/>
          <p:cNvSpPr>
            <a:spLocks noGrp="1"/>
          </p:cNvSpPr>
          <p:nvPr>
            <p:ph type="body" sz="quarter" idx="17" hasCustomPrompt="1"/>
          </p:nvPr>
        </p:nvSpPr>
        <p:spPr>
          <a:xfrm>
            <a:off x="1389459" y="3149762"/>
            <a:ext cx="10383899" cy="728448"/>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15" name="Straight Connector 14">
            <a:extLst>
              <a:ext uri="{FF2B5EF4-FFF2-40B4-BE49-F238E27FC236}">
                <a16:creationId xmlns:a16="http://schemas.microsoft.com/office/drawing/2014/main" id="{8661FE75-B00C-4695-B37C-FB53546A5F0A}"/>
              </a:ext>
              <a:ext uri="{C183D7F6-B498-43B3-948B-1728B52AA6E4}">
                <adec:decorative xmlns:adec="http://schemas.microsoft.com/office/drawing/2017/decorative" val="1"/>
              </a:ext>
            </a:extLst>
          </p:cNvPr>
          <p:cNvCxnSpPr>
            <a:cxnSpLocks/>
          </p:cNvCxnSpPr>
          <p:nvPr/>
        </p:nvCxnSpPr>
        <p:spPr>
          <a:xfrm>
            <a:off x="1403101" y="3937128"/>
            <a:ext cx="1035681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4"/>
          <p:cNvSpPr>
            <a:spLocks noGrp="1"/>
          </p:cNvSpPr>
          <p:nvPr>
            <p:ph type="body" sz="quarter" idx="19" hasCustomPrompt="1"/>
          </p:nvPr>
        </p:nvSpPr>
        <p:spPr>
          <a:xfrm>
            <a:off x="1389459" y="3996194"/>
            <a:ext cx="10383899" cy="728448"/>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11" name="Straight Connector 10">
            <a:extLst>
              <a:ext uri="{FF2B5EF4-FFF2-40B4-BE49-F238E27FC236}">
                <a16:creationId xmlns:a16="http://schemas.microsoft.com/office/drawing/2014/main" id="{44FEBE66-8971-4138-8B29-7373BB7CD1B7}"/>
              </a:ext>
              <a:ext uri="{C183D7F6-B498-43B3-948B-1728B52AA6E4}">
                <adec:decorative xmlns:adec="http://schemas.microsoft.com/office/drawing/2017/decorative" val="1"/>
              </a:ext>
            </a:extLst>
          </p:cNvPr>
          <p:cNvCxnSpPr>
            <a:cxnSpLocks/>
          </p:cNvCxnSpPr>
          <p:nvPr/>
        </p:nvCxnSpPr>
        <p:spPr>
          <a:xfrm>
            <a:off x="1403101" y="4783440"/>
            <a:ext cx="1035681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0" name="Text Placeholder 4"/>
          <p:cNvSpPr>
            <a:spLocks noGrp="1"/>
          </p:cNvSpPr>
          <p:nvPr>
            <p:ph type="body" sz="quarter" idx="21" hasCustomPrompt="1"/>
          </p:nvPr>
        </p:nvSpPr>
        <p:spPr>
          <a:xfrm>
            <a:off x="1389459" y="4842627"/>
            <a:ext cx="10383899" cy="728448"/>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12" name="Straight Connector 11">
            <a:extLst>
              <a:ext uri="{FF2B5EF4-FFF2-40B4-BE49-F238E27FC236}">
                <a16:creationId xmlns:a16="http://schemas.microsoft.com/office/drawing/2014/main" id="{EE9B15D9-25BA-4AE3-B36D-961D8C817DC1}"/>
              </a:ext>
              <a:ext uri="{C183D7F6-B498-43B3-948B-1728B52AA6E4}">
                <adec:decorative xmlns:adec="http://schemas.microsoft.com/office/drawing/2017/decorative" val="1"/>
              </a:ext>
            </a:extLst>
          </p:cNvPr>
          <p:cNvCxnSpPr>
            <a:cxnSpLocks/>
          </p:cNvCxnSpPr>
          <p:nvPr/>
        </p:nvCxnSpPr>
        <p:spPr>
          <a:xfrm>
            <a:off x="1403101" y="5629751"/>
            <a:ext cx="1035681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 Placeholder 4">
            <a:extLst>
              <a:ext uri="{FF2B5EF4-FFF2-40B4-BE49-F238E27FC236}">
                <a16:creationId xmlns:a16="http://schemas.microsoft.com/office/drawing/2014/main" id="{4349BD30-0784-4B45-BEA2-C53624DF62CA}"/>
              </a:ext>
            </a:extLst>
          </p:cNvPr>
          <p:cNvSpPr>
            <a:spLocks noGrp="1"/>
          </p:cNvSpPr>
          <p:nvPr>
            <p:ph type="body" sz="quarter" idx="30" hasCustomPrompt="1"/>
          </p:nvPr>
        </p:nvSpPr>
        <p:spPr>
          <a:xfrm>
            <a:off x="1389459" y="5689059"/>
            <a:ext cx="10383899" cy="728448"/>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sp>
        <p:nvSpPr>
          <p:cNvPr id="2" name="Footer Placeholder 1">
            <a:extLst>
              <a:ext uri="{FF2B5EF4-FFF2-40B4-BE49-F238E27FC236}">
                <a16:creationId xmlns:a16="http://schemas.microsoft.com/office/drawing/2014/main" id="{EA2F36BF-4C66-4F60-9687-8A7789E05AB2}"/>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2953280620"/>
      </p:ext>
    </p:extLst>
  </p:cSld>
  <p:clrMapOvr>
    <a:masterClrMapping/>
  </p:clrMapOvr>
  <p:transition>
    <p:fade/>
  </p:transition>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ext option- Text three rows &amp; two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dirty="0"/>
              <a:t>Text layout: three rows &amp; two columns</a:t>
            </a:r>
          </a:p>
        </p:txBody>
      </p:sp>
      <p:sp>
        <p:nvSpPr>
          <p:cNvPr id="5" name="Text Placeholder 4"/>
          <p:cNvSpPr>
            <a:spLocks noGrp="1"/>
          </p:cNvSpPr>
          <p:nvPr>
            <p:ph type="body" sz="quarter" idx="11" hasCustomPrompt="1"/>
          </p:nvPr>
        </p:nvSpPr>
        <p:spPr>
          <a:xfrm>
            <a:off x="1568744" y="1456896"/>
            <a:ext cx="4393416" cy="1271868"/>
          </a:xfrm>
        </p:spPr>
        <p:txBody>
          <a:bodyPr wrap="square" lIns="0" tIns="0" rIns="0" bIns="0" anchor="t">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dirty="0"/>
              <a:t>Body copy Segoe UI Regular 14/18. The quick brown fox jumps over the lazy dog. </a:t>
            </a:r>
          </a:p>
        </p:txBody>
      </p:sp>
      <p:cxnSp>
        <p:nvCxnSpPr>
          <p:cNvPr id="13" name="Straight Connector 12">
            <a:extLst>
              <a:ext uri="{FF2B5EF4-FFF2-40B4-BE49-F238E27FC236}">
                <a16:creationId xmlns:a16="http://schemas.microsoft.com/office/drawing/2014/main" id="{B2BC2D45-166A-42A4-BFA4-B0E61DE53CD1}"/>
              </a:ext>
              <a:ext uri="{C183D7F6-B498-43B3-948B-1728B52AA6E4}">
                <adec:decorative xmlns:adec="http://schemas.microsoft.com/office/drawing/2017/decorative" val="1"/>
              </a:ext>
            </a:extLst>
          </p:cNvPr>
          <p:cNvCxnSpPr>
            <a:cxnSpLocks/>
          </p:cNvCxnSpPr>
          <p:nvPr/>
        </p:nvCxnSpPr>
        <p:spPr>
          <a:xfrm>
            <a:off x="1568744" y="2875108"/>
            <a:ext cx="4407423"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4"/>
          <p:cNvSpPr>
            <a:spLocks noGrp="1"/>
          </p:cNvSpPr>
          <p:nvPr>
            <p:ph type="body" sz="quarter" idx="15" hasCustomPrompt="1"/>
          </p:nvPr>
        </p:nvSpPr>
        <p:spPr>
          <a:xfrm>
            <a:off x="1568744" y="3021452"/>
            <a:ext cx="4393416" cy="1271868"/>
          </a:xfrm>
        </p:spPr>
        <p:txBody>
          <a:bodyPr wrap="square" lIns="0" tIns="0" rIns="0" bIns="0" anchor="t">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a:t>
            </a:r>
          </a:p>
        </p:txBody>
      </p:sp>
      <p:cxnSp>
        <p:nvCxnSpPr>
          <p:cNvPr id="15" name="Straight Connector 14">
            <a:extLst>
              <a:ext uri="{FF2B5EF4-FFF2-40B4-BE49-F238E27FC236}">
                <a16:creationId xmlns:a16="http://schemas.microsoft.com/office/drawing/2014/main" id="{C17E5589-50A4-4ADA-A3D2-DFB8558FE78E}"/>
              </a:ext>
              <a:ext uri="{C183D7F6-B498-43B3-948B-1728B52AA6E4}">
                <adec:decorative xmlns:adec="http://schemas.microsoft.com/office/drawing/2017/decorative" val="1"/>
              </a:ext>
            </a:extLst>
          </p:cNvPr>
          <p:cNvCxnSpPr>
            <a:cxnSpLocks/>
          </p:cNvCxnSpPr>
          <p:nvPr/>
        </p:nvCxnSpPr>
        <p:spPr>
          <a:xfrm>
            <a:off x="1568744" y="4439664"/>
            <a:ext cx="4407423"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 Placeholder 4"/>
          <p:cNvSpPr>
            <a:spLocks noGrp="1"/>
          </p:cNvSpPr>
          <p:nvPr>
            <p:ph type="body" sz="quarter" idx="17" hasCustomPrompt="1"/>
          </p:nvPr>
        </p:nvSpPr>
        <p:spPr>
          <a:xfrm>
            <a:off x="1568744" y="4586007"/>
            <a:ext cx="4393416" cy="1271868"/>
          </a:xfrm>
        </p:spPr>
        <p:txBody>
          <a:bodyPr wrap="square" lIns="0" tIns="0" rIns="0" bIns="0" anchor="t">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dirty="0"/>
              <a:t>Body copy Segoe UI Regular 14/18. The quick brown fox jumps over the lazy dog. </a:t>
            </a:r>
          </a:p>
        </p:txBody>
      </p:sp>
      <p:sp>
        <p:nvSpPr>
          <p:cNvPr id="29" name="Text Placeholder 4">
            <a:extLst>
              <a:ext uri="{FF2B5EF4-FFF2-40B4-BE49-F238E27FC236}">
                <a16:creationId xmlns:a16="http://schemas.microsoft.com/office/drawing/2014/main" id="{54CEFA1A-4B05-414F-9E00-66A809EDEFE4}"/>
              </a:ext>
            </a:extLst>
          </p:cNvPr>
          <p:cNvSpPr>
            <a:spLocks noGrp="1"/>
          </p:cNvSpPr>
          <p:nvPr>
            <p:ph type="body" sz="quarter" idx="31" hasCustomPrompt="1"/>
          </p:nvPr>
        </p:nvSpPr>
        <p:spPr>
          <a:xfrm>
            <a:off x="7379942" y="1456896"/>
            <a:ext cx="4393416" cy="1271868"/>
          </a:xfrm>
        </p:spPr>
        <p:txBody>
          <a:bodyPr wrap="square" lIns="0" tIns="0" rIns="0" bIns="0" anchor="t">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a:t>
            </a:r>
          </a:p>
        </p:txBody>
      </p:sp>
      <p:cxnSp>
        <p:nvCxnSpPr>
          <p:cNvPr id="17" name="Straight Connector 16">
            <a:extLst>
              <a:ext uri="{FF2B5EF4-FFF2-40B4-BE49-F238E27FC236}">
                <a16:creationId xmlns:a16="http://schemas.microsoft.com/office/drawing/2014/main" id="{599F4609-3CD7-4077-B992-04F71C504EF4}"/>
              </a:ext>
              <a:ext uri="{C183D7F6-B498-43B3-948B-1728B52AA6E4}">
                <adec:decorative xmlns:adec="http://schemas.microsoft.com/office/drawing/2017/decorative" val="1"/>
              </a:ext>
            </a:extLst>
          </p:cNvPr>
          <p:cNvCxnSpPr>
            <a:cxnSpLocks/>
          </p:cNvCxnSpPr>
          <p:nvPr/>
        </p:nvCxnSpPr>
        <p:spPr>
          <a:xfrm>
            <a:off x="7379943" y="2875108"/>
            <a:ext cx="4407423"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0" name="Text Placeholder 4">
            <a:extLst>
              <a:ext uri="{FF2B5EF4-FFF2-40B4-BE49-F238E27FC236}">
                <a16:creationId xmlns:a16="http://schemas.microsoft.com/office/drawing/2014/main" id="{02C874C0-C1A3-4ED0-BF17-8BE11B4FE347}"/>
              </a:ext>
            </a:extLst>
          </p:cNvPr>
          <p:cNvSpPr>
            <a:spLocks noGrp="1"/>
          </p:cNvSpPr>
          <p:nvPr>
            <p:ph type="body" sz="quarter" idx="32" hasCustomPrompt="1"/>
          </p:nvPr>
        </p:nvSpPr>
        <p:spPr>
          <a:xfrm>
            <a:off x="7379942" y="3021452"/>
            <a:ext cx="4393416" cy="1271868"/>
          </a:xfrm>
        </p:spPr>
        <p:txBody>
          <a:bodyPr wrap="square" lIns="0" tIns="0" rIns="0" bIns="0" anchor="t">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a:t>
            </a:r>
          </a:p>
        </p:txBody>
      </p:sp>
      <p:cxnSp>
        <p:nvCxnSpPr>
          <p:cNvPr id="19" name="Straight Connector 18">
            <a:extLst>
              <a:ext uri="{FF2B5EF4-FFF2-40B4-BE49-F238E27FC236}">
                <a16:creationId xmlns:a16="http://schemas.microsoft.com/office/drawing/2014/main" id="{0C2F439E-21AC-47A7-8FF2-2B3B30023C2D}"/>
              </a:ext>
              <a:ext uri="{C183D7F6-B498-43B3-948B-1728B52AA6E4}">
                <adec:decorative xmlns:adec="http://schemas.microsoft.com/office/drawing/2017/decorative" val="1"/>
              </a:ext>
            </a:extLst>
          </p:cNvPr>
          <p:cNvCxnSpPr>
            <a:cxnSpLocks/>
          </p:cNvCxnSpPr>
          <p:nvPr/>
        </p:nvCxnSpPr>
        <p:spPr>
          <a:xfrm>
            <a:off x="7379943" y="4439664"/>
            <a:ext cx="4407423"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1" name="Text Placeholder 4">
            <a:extLst>
              <a:ext uri="{FF2B5EF4-FFF2-40B4-BE49-F238E27FC236}">
                <a16:creationId xmlns:a16="http://schemas.microsoft.com/office/drawing/2014/main" id="{701E062B-EA26-4EF1-AF73-1C12084A43D1}"/>
              </a:ext>
            </a:extLst>
          </p:cNvPr>
          <p:cNvSpPr>
            <a:spLocks noGrp="1"/>
          </p:cNvSpPr>
          <p:nvPr>
            <p:ph type="body" sz="quarter" idx="33" hasCustomPrompt="1"/>
          </p:nvPr>
        </p:nvSpPr>
        <p:spPr>
          <a:xfrm>
            <a:off x="7379942" y="4586007"/>
            <a:ext cx="4393416" cy="1271868"/>
          </a:xfrm>
        </p:spPr>
        <p:txBody>
          <a:bodyPr wrap="square" lIns="0" tIns="0" rIns="0" bIns="0" anchor="t">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dirty="0"/>
              <a:t>Body copy Segoe UI Regular 14/18. The quick brown fox jumps over the lazy dog. </a:t>
            </a:r>
          </a:p>
        </p:txBody>
      </p:sp>
      <p:sp>
        <p:nvSpPr>
          <p:cNvPr id="2" name="Footer Placeholder 1">
            <a:extLst>
              <a:ext uri="{FF2B5EF4-FFF2-40B4-BE49-F238E27FC236}">
                <a16:creationId xmlns:a16="http://schemas.microsoft.com/office/drawing/2014/main" id="{AFC478E9-3BC1-400C-AA34-1E1599FAEDDC}"/>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1278629927"/>
      </p:ext>
    </p:extLst>
  </p:cSld>
  <p:clrMapOvr>
    <a:masterClrMapping/>
  </p:clrMapOvr>
  <p:transition>
    <p:fade/>
  </p:transition>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ext option- Text five rows &amp; two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dirty="0"/>
              <a:t>Text layout: five rows &amp; two columns</a:t>
            </a:r>
          </a:p>
        </p:txBody>
      </p:sp>
      <p:sp>
        <p:nvSpPr>
          <p:cNvPr id="5" name="Text Placeholder 4"/>
          <p:cNvSpPr>
            <a:spLocks noGrp="1"/>
          </p:cNvSpPr>
          <p:nvPr>
            <p:ph type="body" sz="quarter" idx="11" hasCustomPrompt="1"/>
          </p:nvPr>
        </p:nvSpPr>
        <p:spPr>
          <a:xfrm>
            <a:off x="1568744" y="1456896"/>
            <a:ext cx="4393416" cy="896552"/>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6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dirty="0"/>
              <a:t>Body copy Segoe UI Regular 14/18. The quick brown fox jumps over the lazy dog. </a:t>
            </a:r>
          </a:p>
        </p:txBody>
      </p:sp>
      <p:cxnSp>
        <p:nvCxnSpPr>
          <p:cNvPr id="13" name="Straight Connector 12">
            <a:extLst>
              <a:ext uri="{FF2B5EF4-FFF2-40B4-BE49-F238E27FC236}">
                <a16:creationId xmlns:a16="http://schemas.microsoft.com/office/drawing/2014/main" id="{99FD6DBF-9FC0-43E4-BB25-187F987ED548}"/>
              </a:ext>
              <a:ext uri="{C183D7F6-B498-43B3-948B-1728B52AA6E4}">
                <adec:decorative xmlns:adec="http://schemas.microsoft.com/office/drawing/2017/decorative" val="1"/>
              </a:ext>
            </a:extLst>
          </p:cNvPr>
          <p:cNvCxnSpPr>
            <a:cxnSpLocks/>
          </p:cNvCxnSpPr>
          <p:nvPr/>
        </p:nvCxnSpPr>
        <p:spPr>
          <a:xfrm>
            <a:off x="1568744" y="2412957"/>
            <a:ext cx="4407423"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4"/>
          <p:cNvSpPr>
            <a:spLocks noGrp="1"/>
          </p:cNvSpPr>
          <p:nvPr>
            <p:ph type="body" sz="quarter" idx="15" hasCustomPrompt="1"/>
          </p:nvPr>
        </p:nvSpPr>
        <p:spPr>
          <a:xfrm>
            <a:off x="1568744" y="2472176"/>
            <a:ext cx="4393416" cy="896552"/>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6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a:t>
            </a:r>
          </a:p>
        </p:txBody>
      </p:sp>
      <p:cxnSp>
        <p:nvCxnSpPr>
          <p:cNvPr id="15" name="Straight Connector 14">
            <a:extLst>
              <a:ext uri="{FF2B5EF4-FFF2-40B4-BE49-F238E27FC236}">
                <a16:creationId xmlns:a16="http://schemas.microsoft.com/office/drawing/2014/main" id="{BCEDF675-8A34-4183-9100-9743BB5854C2}"/>
              </a:ext>
              <a:ext uri="{C183D7F6-B498-43B3-948B-1728B52AA6E4}">
                <adec:decorative xmlns:adec="http://schemas.microsoft.com/office/drawing/2017/decorative" val="1"/>
              </a:ext>
            </a:extLst>
          </p:cNvPr>
          <p:cNvCxnSpPr>
            <a:cxnSpLocks/>
          </p:cNvCxnSpPr>
          <p:nvPr/>
        </p:nvCxnSpPr>
        <p:spPr>
          <a:xfrm>
            <a:off x="1568744" y="3428093"/>
            <a:ext cx="4407423"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 Placeholder 4"/>
          <p:cNvSpPr>
            <a:spLocks noGrp="1"/>
          </p:cNvSpPr>
          <p:nvPr>
            <p:ph type="body" sz="quarter" idx="17" hasCustomPrompt="1"/>
          </p:nvPr>
        </p:nvSpPr>
        <p:spPr>
          <a:xfrm>
            <a:off x="1568744" y="3487457"/>
            <a:ext cx="4393416" cy="896552"/>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6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a:t>
            </a:r>
          </a:p>
        </p:txBody>
      </p:sp>
      <p:cxnSp>
        <p:nvCxnSpPr>
          <p:cNvPr id="17" name="Straight Connector 16">
            <a:extLst>
              <a:ext uri="{FF2B5EF4-FFF2-40B4-BE49-F238E27FC236}">
                <a16:creationId xmlns:a16="http://schemas.microsoft.com/office/drawing/2014/main" id="{389062B4-E38A-48D0-9FC3-A198B27C2B9D}"/>
              </a:ext>
              <a:ext uri="{C183D7F6-B498-43B3-948B-1728B52AA6E4}">
                <adec:decorative xmlns:adec="http://schemas.microsoft.com/office/drawing/2017/decorative" val="1"/>
              </a:ext>
            </a:extLst>
          </p:cNvPr>
          <p:cNvCxnSpPr>
            <a:cxnSpLocks/>
          </p:cNvCxnSpPr>
          <p:nvPr/>
        </p:nvCxnSpPr>
        <p:spPr>
          <a:xfrm>
            <a:off x="1568744" y="4443230"/>
            <a:ext cx="4407423"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4"/>
          <p:cNvSpPr>
            <a:spLocks noGrp="1"/>
          </p:cNvSpPr>
          <p:nvPr>
            <p:ph type="body" sz="quarter" idx="19" hasCustomPrompt="1"/>
          </p:nvPr>
        </p:nvSpPr>
        <p:spPr>
          <a:xfrm>
            <a:off x="1568744" y="4502737"/>
            <a:ext cx="4393416" cy="896552"/>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6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a:t>
            </a:r>
          </a:p>
        </p:txBody>
      </p:sp>
      <p:cxnSp>
        <p:nvCxnSpPr>
          <p:cNvPr id="19" name="Straight Connector 18">
            <a:extLst>
              <a:ext uri="{FF2B5EF4-FFF2-40B4-BE49-F238E27FC236}">
                <a16:creationId xmlns:a16="http://schemas.microsoft.com/office/drawing/2014/main" id="{0FBA8527-2F9F-46AE-A168-2E369F0A4E4C}"/>
              </a:ext>
              <a:ext uri="{C183D7F6-B498-43B3-948B-1728B52AA6E4}">
                <adec:decorative xmlns:adec="http://schemas.microsoft.com/office/drawing/2017/decorative" val="1"/>
              </a:ext>
            </a:extLst>
          </p:cNvPr>
          <p:cNvCxnSpPr>
            <a:cxnSpLocks/>
          </p:cNvCxnSpPr>
          <p:nvPr/>
        </p:nvCxnSpPr>
        <p:spPr>
          <a:xfrm>
            <a:off x="1568744" y="5458366"/>
            <a:ext cx="4407423"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0" name="Text Placeholder 4"/>
          <p:cNvSpPr>
            <a:spLocks noGrp="1"/>
          </p:cNvSpPr>
          <p:nvPr>
            <p:ph type="body" sz="quarter" idx="21" hasCustomPrompt="1"/>
          </p:nvPr>
        </p:nvSpPr>
        <p:spPr>
          <a:xfrm>
            <a:off x="1568744" y="5518016"/>
            <a:ext cx="4393416" cy="896552"/>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6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a:t>
            </a:r>
          </a:p>
        </p:txBody>
      </p:sp>
      <p:sp>
        <p:nvSpPr>
          <p:cNvPr id="29" name="Text Placeholder 4">
            <a:extLst>
              <a:ext uri="{FF2B5EF4-FFF2-40B4-BE49-F238E27FC236}">
                <a16:creationId xmlns:a16="http://schemas.microsoft.com/office/drawing/2014/main" id="{54CEFA1A-4B05-414F-9E00-66A809EDEFE4}"/>
              </a:ext>
            </a:extLst>
          </p:cNvPr>
          <p:cNvSpPr>
            <a:spLocks noGrp="1"/>
          </p:cNvSpPr>
          <p:nvPr>
            <p:ph type="body" sz="quarter" idx="31" hasCustomPrompt="1"/>
          </p:nvPr>
        </p:nvSpPr>
        <p:spPr>
          <a:xfrm>
            <a:off x="7379942" y="1456896"/>
            <a:ext cx="4393416" cy="896552"/>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6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a:t>
            </a:r>
          </a:p>
        </p:txBody>
      </p:sp>
      <p:cxnSp>
        <p:nvCxnSpPr>
          <p:cNvPr id="21" name="Straight Connector 20">
            <a:extLst>
              <a:ext uri="{FF2B5EF4-FFF2-40B4-BE49-F238E27FC236}">
                <a16:creationId xmlns:a16="http://schemas.microsoft.com/office/drawing/2014/main" id="{8B458FFC-8336-43D5-A0E5-A4CEF85D5F6D}"/>
              </a:ext>
              <a:ext uri="{C183D7F6-B498-43B3-948B-1728B52AA6E4}">
                <adec:decorative xmlns:adec="http://schemas.microsoft.com/office/drawing/2017/decorative" val="1"/>
              </a:ext>
            </a:extLst>
          </p:cNvPr>
          <p:cNvCxnSpPr>
            <a:cxnSpLocks/>
          </p:cNvCxnSpPr>
          <p:nvPr/>
        </p:nvCxnSpPr>
        <p:spPr>
          <a:xfrm>
            <a:off x="7379943" y="2412957"/>
            <a:ext cx="4407423"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0" name="Text Placeholder 4">
            <a:extLst>
              <a:ext uri="{FF2B5EF4-FFF2-40B4-BE49-F238E27FC236}">
                <a16:creationId xmlns:a16="http://schemas.microsoft.com/office/drawing/2014/main" id="{02C874C0-C1A3-4ED0-BF17-8BE11B4FE347}"/>
              </a:ext>
            </a:extLst>
          </p:cNvPr>
          <p:cNvSpPr>
            <a:spLocks noGrp="1"/>
          </p:cNvSpPr>
          <p:nvPr>
            <p:ph type="body" sz="quarter" idx="32" hasCustomPrompt="1"/>
          </p:nvPr>
        </p:nvSpPr>
        <p:spPr>
          <a:xfrm>
            <a:off x="7379942" y="2472176"/>
            <a:ext cx="4393416" cy="896552"/>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6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a:t>
            </a:r>
          </a:p>
        </p:txBody>
      </p:sp>
      <p:cxnSp>
        <p:nvCxnSpPr>
          <p:cNvPr id="22" name="Straight Connector 21">
            <a:extLst>
              <a:ext uri="{FF2B5EF4-FFF2-40B4-BE49-F238E27FC236}">
                <a16:creationId xmlns:a16="http://schemas.microsoft.com/office/drawing/2014/main" id="{A8128678-7D34-47E0-BE94-ECE7CD383DD9}"/>
              </a:ext>
              <a:ext uri="{C183D7F6-B498-43B3-948B-1728B52AA6E4}">
                <adec:decorative xmlns:adec="http://schemas.microsoft.com/office/drawing/2017/decorative" val="1"/>
              </a:ext>
            </a:extLst>
          </p:cNvPr>
          <p:cNvCxnSpPr>
            <a:cxnSpLocks/>
          </p:cNvCxnSpPr>
          <p:nvPr/>
        </p:nvCxnSpPr>
        <p:spPr>
          <a:xfrm>
            <a:off x="7379943" y="3428093"/>
            <a:ext cx="4407423"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1" name="Text Placeholder 4">
            <a:extLst>
              <a:ext uri="{FF2B5EF4-FFF2-40B4-BE49-F238E27FC236}">
                <a16:creationId xmlns:a16="http://schemas.microsoft.com/office/drawing/2014/main" id="{701E062B-EA26-4EF1-AF73-1C12084A43D1}"/>
              </a:ext>
            </a:extLst>
          </p:cNvPr>
          <p:cNvSpPr>
            <a:spLocks noGrp="1"/>
          </p:cNvSpPr>
          <p:nvPr>
            <p:ph type="body" sz="quarter" idx="33" hasCustomPrompt="1"/>
          </p:nvPr>
        </p:nvSpPr>
        <p:spPr>
          <a:xfrm>
            <a:off x="7379942" y="3487457"/>
            <a:ext cx="4393416" cy="896552"/>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6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a:t>
            </a:r>
          </a:p>
        </p:txBody>
      </p:sp>
      <p:cxnSp>
        <p:nvCxnSpPr>
          <p:cNvPr id="23" name="Straight Connector 22">
            <a:extLst>
              <a:ext uri="{FF2B5EF4-FFF2-40B4-BE49-F238E27FC236}">
                <a16:creationId xmlns:a16="http://schemas.microsoft.com/office/drawing/2014/main" id="{70E98085-E858-4C10-983A-14182332938A}"/>
              </a:ext>
              <a:ext uri="{C183D7F6-B498-43B3-948B-1728B52AA6E4}">
                <adec:decorative xmlns:adec="http://schemas.microsoft.com/office/drawing/2017/decorative" val="1"/>
              </a:ext>
            </a:extLst>
          </p:cNvPr>
          <p:cNvCxnSpPr>
            <a:cxnSpLocks/>
          </p:cNvCxnSpPr>
          <p:nvPr/>
        </p:nvCxnSpPr>
        <p:spPr>
          <a:xfrm>
            <a:off x="7379943" y="4443230"/>
            <a:ext cx="4407423"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2" name="Text Placeholder 4">
            <a:extLst>
              <a:ext uri="{FF2B5EF4-FFF2-40B4-BE49-F238E27FC236}">
                <a16:creationId xmlns:a16="http://schemas.microsoft.com/office/drawing/2014/main" id="{234777AC-02E0-4220-86CD-507697625215}"/>
              </a:ext>
            </a:extLst>
          </p:cNvPr>
          <p:cNvSpPr>
            <a:spLocks noGrp="1"/>
          </p:cNvSpPr>
          <p:nvPr>
            <p:ph type="body" sz="quarter" idx="34" hasCustomPrompt="1"/>
          </p:nvPr>
        </p:nvSpPr>
        <p:spPr>
          <a:xfrm>
            <a:off x="7379942" y="4502737"/>
            <a:ext cx="4393416" cy="896552"/>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6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a:t>
            </a:r>
          </a:p>
        </p:txBody>
      </p:sp>
      <p:cxnSp>
        <p:nvCxnSpPr>
          <p:cNvPr id="24" name="Straight Connector 23">
            <a:extLst>
              <a:ext uri="{FF2B5EF4-FFF2-40B4-BE49-F238E27FC236}">
                <a16:creationId xmlns:a16="http://schemas.microsoft.com/office/drawing/2014/main" id="{683B0E2A-4AAD-468F-8AFA-306B72CCD47E}"/>
              </a:ext>
              <a:ext uri="{C183D7F6-B498-43B3-948B-1728B52AA6E4}">
                <adec:decorative xmlns:adec="http://schemas.microsoft.com/office/drawing/2017/decorative" val="1"/>
              </a:ext>
            </a:extLst>
          </p:cNvPr>
          <p:cNvCxnSpPr>
            <a:cxnSpLocks/>
          </p:cNvCxnSpPr>
          <p:nvPr/>
        </p:nvCxnSpPr>
        <p:spPr>
          <a:xfrm>
            <a:off x="7379943" y="5458366"/>
            <a:ext cx="4407423"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3" name="Text Placeholder 4">
            <a:extLst>
              <a:ext uri="{FF2B5EF4-FFF2-40B4-BE49-F238E27FC236}">
                <a16:creationId xmlns:a16="http://schemas.microsoft.com/office/drawing/2014/main" id="{74535A38-66F8-4A7C-9C33-D0D74D7212FB}"/>
              </a:ext>
            </a:extLst>
          </p:cNvPr>
          <p:cNvSpPr>
            <a:spLocks noGrp="1"/>
          </p:cNvSpPr>
          <p:nvPr>
            <p:ph type="body" sz="quarter" idx="35" hasCustomPrompt="1"/>
          </p:nvPr>
        </p:nvSpPr>
        <p:spPr>
          <a:xfrm>
            <a:off x="7379942" y="5518016"/>
            <a:ext cx="4393416" cy="896552"/>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6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a:t>
            </a:r>
          </a:p>
        </p:txBody>
      </p:sp>
      <p:sp>
        <p:nvSpPr>
          <p:cNvPr id="2" name="Footer Placeholder 1">
            <a:extLst>
              <a:ext uri="{FF2B5EF4-FFF2-40B4-BE49-F238E27FC236}">
                <a16:creationId xmlns:a16="http://schemas.microsoft.com/office/drawing/2014/main" id="{C7FD0CAD-A9AA-414D-8022-E74A70833154}"/>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1307657260"/>
      </p:ext>
    </p:extLst>
  </p:cSld>
  <p:clrMapOvr>
    <a:masterClrMapping/>
  </p:clrMapOvr>
  <p:transition>
    <p:fade/>
  </p:transition>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wo columns layou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DBB6B82-41EF-4F96-AC4D-4B6DF0A1F54E}"/>
              </a:ext>
            </a:extLst>
          </p:cNvPr>
          <p:cNvSpPr>
            <a:spLocks noGrp="1"/>
          </p:cNvSpPr>
          <p:nvPr>
            <p:ph type="body" sz="quarter" idx="24" hasCustomPrompt="1"/>
          </p:nvPr>
        </p:nvSpPr>
        <p:spPr>
          <a:xfrm>
            <a:off x="418642" y="1457323"/>
            <a:ext cx="5578933" cy="1047601"/>
          </a:xfrm>
          <a:prstGeom prst="rect">
            <a:avLst/>
          </a:prstGeom>
          <a:solidFill>
            <a:srgbClr val="243A5E"/>
          </a:solidFill>
        </p:spPr>
        <p:txBody>
          <a:bodyPr lIns="91440" tIns="91440" rIns="91440" anchor="ctr">
            <a:noAutofit/>
          </a:bodyPr>
          <a:lstStyle>
            <a:lvl1pPr>
              <a:lnSpc>
                <a:spcPct val="100000"/>
              </a:lnSpc>
              <a:defRPr lang="en-US" sz="2000" b="1" kern="1200" spc="0" dirty="0" smtClean="0">
                <a:solidFill>
                  <a:schemeClr val="bg1"/>
                </a:solidFill>
                <a:latin typeface="+mj-lt"/>
                <a:ea typeface="+mn-ea"/>
                <a:cs typeface="+mn-cs"/>
              </a:defRPr>
            </a:lvl1pPr>
          </a:lstStyle>
          <a:p>
            <a:pPr lvl="0"/>
            <a:r>
              <a:rPr lang="en-US" dirty="0"/>
              <a:t>Caption title Segoe UI </a:t>
            </a:r>
            <a:r>
              <a:rPr lang="en-US" dirty="0" err="1"/>
              <a:t>Semibold</a:t>
            </a:r>
            <a:endParaRPr lang="en-US" dirty="0"/>
          </a:p>
        </p:txBody>
      </p:sp>
      <p:sp>
        <p:nvSpPr>
          <p:cNvPr id="9" name="Text Placeholder 4"/>
          <p:cNvSpPr>
            <a:spLocks noGrp="1"/>
          </p:cNvSpPr>
          <p:nvPr>
            <p:ph type="body" sz="quarter" idx="12" hasCustomPrompt="1"/>
          </p:nvPr>
        </p:nvSpPr>
        <p:spPr>
          <a:xfrm>
            <a:off x="418643" y="2628195"/>
            <a:ext cx="5562182" cy="772743"/>
          </a:xfrm>
          <a:prstGeom prst="rect">
            <a:avLst/>
          </a:prstGeom>
        </p:spPr>
        <p:txBody>
          <a:bodyPr lIns="0" tIns="0" rIns="0" bIns="0" anchor="ctr">
            <a:noAutofit/>
          </a:bodyPr>
          <a:lstStyle>
            <a:lvl1pPr marL="0" indent="0">
              <a:lnSpc>
                <a:spcPct val="100000"/>
              </a:lnSpc>
              <a:spcBef>
                <a:spcPts val="882"/>
              </a:spcBef>
              <a:buFont typeface="Arial" panose="020B0604020202020204" pitchFamily="34" charset="0"/>
              <a:buNone/>
              <a:defRPr sz="1400" b="0" i="0" spc="0">
                <a:solidFill>
                  <a:srgbClr val="000000"/>
                </a:solidFill>
                <a:latin typeface="+mn-lt"/>
              </a:defRPr>
            </a:lvl1pPr>
            <a:lvl2pPr marL="0" marR="0" indent="0" algn="l" defTabSz="914367" rtl="0" eaLnBrk="1" fontAlgn="auto" latinLnBrk="0" hangingPunct="1">
              <a:lnSpc>
                <a:spcPts val="1176"/>
              </a:lnSpc>
              <a:spcBef>
                <a:spcPts val="441"/>
              </a:spcBef>
              <a:spcAft>
                <a:spcPts val="0"/>
              </a:spcAft>
              <a:buClrTx/>
              <a:buSzPct val="90000"/>
              <a:buFont typeface="Arial" panose="020B0604020202020204" pitchFamily="34" charset="0"/>
              <a:buNone/>
              <a:tabLst/>
              <a:defRPr sz="980">
                <a:solidFill>
                  <a:schemeClr val="tx1"/>
                </a:solidFill>
              </a:defRPr>
            </a:lvl2pPr>
            <a:lvl3pPr marL="448193" indent="0">
              <a:buNone/>
              <a:defRPr/>
            </a:lvl3pPr>
            <a:lvl4pPr marL="672290" indent="0">
              <a:buNone/>
              <a:defRPr/>
            </a:lvl4pPr>
            <a:lvl5pPr marL="896386" indent="0">
              <a:buNone/>
              <a:defRPr/>
            </a:lvl5pPr>
          </a:lstStyle>
          <a:p>
            <a:pPr lvl="0"/>
            <a:r>
              <a:rPr lang="en-US" dirty="0"/>
              <a:t>Caption body copy Segoe UI Regular 12/14. The quick brown fox jumps over the lazy dog.</a:t>
            </a:r>
          </a:p>
        </p:txBody>
      </p:sp>
      <p:sp>
        <p:nvSpPr>
          <p:cNvPr id="24" name="Text Placeholder 4">
            <a:extLst>
              <a:ext uri="{FF2B5EF4-FFF2-40B4-BE49-F238E27FC236}">
                <a16:creationId xmlns:a16="http://schemas.microsoft.com/office/drawing/2014/main" id="{37057046-E219-41F6-8045-1E763292CBB4}"/>
              </a:ext>
            </a:extLst>
          </p:cNvPr>
          <p:cNvSpPr>
            <a:spLocks noGrp="1"/>
          </p:cNvSpPr>
          <p:nvPr>
            <p:ph type="body" sz="quarter" idx="27" hasCustomPrompt="1"/>
          </p:nvPr>
        </p:nvSpPr>
        <p:spPr>
          <a:xfrm>
            <a:off x="6229350" y="2628195"/>
            <a:ext cx="5539341" cy="772743"/>
          </a:xfrm>
          <a:prstGeom prst="rect">
            <a:avLst/>
          </a:prstGeom>
        </p:spPr>
        <p:txBody>
          <a:bodyPr vert="horz" wrap="square" lIns="0" tIns="0" rIns="0" bIns="0" rtlCol="0" anchor="ctr">
            <a:noAutofit/>
          </a:bodyPr>
          <a:lstStyle>
            <a:lvl1pPr>
              <a:lnSpc>
                <a:spcPct val="100000"/>
              </a:lnSpc>
              <a:tabLst/>
              <a:defRPr lang="en-US" sz="1400" b="0" i="0" spc="0" dirty="0" smtClean="0">
                <a:solidFill>
                  <a:srgbClr val="000000"/>
                </a:solidFill>
                <a:latin typeface="+mn-lt"/>
              </a:defRPr>
            </a:lvl1pPr>
          </a:lstStyle>
          <a:p>
            <a:pPr lvl="0"/>
            <a:r>
              <a:rPr lang="en-US" dirty="0"/>
              <a:t>Caption body copy Segoe UI Regular 12/14. The quick brown fox jumps over the lazy dog.</a:t>
            </a:r>
          </a:p>
        </p:txBody>
      </p:sp>
      <p:sp>
        <p:nvSpPr>
          <p:cNvPr id="23" name="Text Placeholder 3">
            <a:extLst>
              <a:ext uri="{FF2B5EF4-FFF2-40B4-BE49-F238E27FC236}">
                <a16:creationId xmlns:a16="http://schemas.microsoft.com/office/drawing/2014/main" id="{5EDACCCB-301A-4273-9EA6-AD055BB5B0AF}"/>
              </a:ext>
            </a:extLst>
          </p:cNvPr>
          <p:cNvSpPr>
            <a:spLocks noGrp="1"/>
          </p:cNvSpPr>
          <p:nvPr>
            <p:ph type="body" sz="quarter" idx="26" hasCustomPrompt="1"/>
          </p:nvPr>
        </p:nvSpPr>
        <p:spPr>
          <a:xfrm>
            <a:off x="6195890" y="1457323"/>
            <a:ext cx="5572801" cy="1047601"/>
          </a:xfrm>
          <a:prstGeom prst="rect">
            <a:avLst/>
          </a:prstGeom>
          <a:solidFill>
            <a:srgbClr val="243A5E"/>
          </a:solidFill>
        </p:spPr>
        <p:txBody>
          <a:bodyPr lIns="91440" tIns="91440" rIns="91440" anchor="ctr">
            <a:noAutofit/>
          </a:bodyPr>
          <a:lstStyle>
            <a:lvl1pPr>
              <a:lnSpc>
                <a:spcPct val="100000"/>
              </a:lnSpc>
              <a:defRPr lang="en-US" sz="2000" b="1" kern="1200" spc="0" dirty="0" smtClean="0">
                <a:solidFill>
                  <a:schemeClr val="bg1"/>
                </a:solidFill>
                <a:latin typeface="+mj-lt"/>
                <a:ea typeface="+mn-ea"/>
                <a:cs typeface="+mn-cs"/>
              </a:defRPr>
            </a:lvl1pPr>
          </a:lstStyle>
          <a:p>
            <a:pPr lvl="0"/>
            <a:r>
              <a:rPr lang="en-US" dirty="0"/>
              <a:t>Caption title Segoe UI </a:t>
            </a:r>
            <a:r>
              <a:rPr lang="en-US" dirty="0" err="1"/>
              <a:t>Semibold</a:t>
            </a:r>
            <a:endParaRPr lang="en-US" dirty="0"/>
          </a:p>
        </p:txBody>
      </p:sp>
      <p:sp>
        <p:nvSpPr>
          <p:cNvPr id="12" name="Text Placeholder 4">
            <a:extLst>
              <a:ext uri="{FF2B5EF4-FFF2-40B4-BE49-F238E27FC236}">
                <a16:creationId xmlns:a16="http://schemas.microsoft.com/office/drawing/2014/main" id="{FD17C8B0-B5AE-49A5-9196-6DDFF3C810CA}"/>
              </a:ext>
            </a:extLst>
          </p:cNvPr>
          <p:cNvSpPr>
            <a:spLocks noGrp="1"/>
          </p:cNvSpPr>
          <p:nvPr>
            <p:ph type="body" sz="quarter" idx="28" hasCustomPrompt="1"/>
          </p:nvPr>
        </p:nvSpPr>
        <p:spPr>
          <a:xfrm>
            <a:off x="418643" y="3664462"/>
            <a:ext cx="5562182" cy="772743"/>
          </a:xfrm>
          <a:prstGeom prst="rect">
            <a:avLst/>
          </a:prstGeom>
        </p:spPr>
        <p:txBody>
          <a:bodyPr lIns="0" tIns="0" rIns="0" bIns="0" anchor="ctr">
            <a:noAutofit/>
          </a:bodyPr>
          <a:lstStyle>
            <a:lvl1pPr marL="0" indent="0">
              <a:lnSpc>
                <a:spcPct val="100000"/>
              </a:lnSpc>
              <a:spcBef>
                <a:spcPts val="882"/>
              </a:spcBef>
              <a:buFont typeface="Arial" panose="020B0604020202020204" pitchFamily="34" charset="0"/>
              <a:buNone/>
              <a:defRPr sz="1400" b="0" i="0" spc="0">
                <a:solidFill>
                  <a:srgbClr val="000000"/>
                </a:solidFill>
                <a:latin typeface="+mn-lt"/>
              </a:defRPr>
            </a:lvl1pPr>
            <a:lvl2pPr marL="0" marR="0" indent="0" algn="l" defTabSz="914367" rtl="0" eaLnBrk="1" fontAlgn="auto" latinLnBrk="0" hangingPunct="1">
              <a:lnSpc>
                <a:spcPts val="1176"/>
              </a:lnSpc>
              <a:spcBef>
                <a:spcPts val="441"/>
              </a:spcBef>
              <a:spcAft>
                <a:spcPts val="0"/>
              </a:spcAft>
              <a:buClrTx/>
              <a:buSzPct val="90000"/>
              <a:buFont typeface="Arial" panose="020B0604020202020204" pitchFamily="34" charset="0"/>
              <a:buNone/>
              <a:tabLst/>
              <a:defRPr sz="980">
                <a:solidFill>
                  <a:schemeClr val="tx1"/>
                </a:solidFill>
              </a:defRPr>
            </a:lvl2pPr>
            <a:lvl3pPr marL="448193" indent="0">
              <a:buNone/>
              <a:defRPr/>
            </a:lvl3pPr>
            <a:lvl4pPr marL="672290" indent="0">
              <a:buNone/>
              <a:defRPr/>
            </a:lvl4pPr>
            <a:lvl5pPr marL="896386" indent="0">
              <a:buNone/>
              <a:defRPr/>
            </a:lvl5pPr>
          </a:lstStyle>
          <a:p>
            <a:pPr lvl="0"/>
            <a:r>
              <a:rPr lang="en-US" dirty="0"/>
              <a:t>Caption body copy Segoe UI Regular 12/14. The quick brown fox jumps over the lazy dog.</a:t>
            </a:r>
          </a:p>
        </p:txBody>
      </p:sp>
      <p:sp>
        <p:nvSpPr>
          <p:cNvPr id="14" name="Text Placeholder 4">
            <a:extLst>
              <a:ext uri="{FF2B5EF4-FFF2-40B4-BE49-F238E27FC236}">
                <a16:creationId xmlns:a16="http://schemas.microsoft.com/office/drawing/2014/main" id="{29F550BE-2661-407F-B7A1-6D20E10A3A2E}"/>
              </a:ext>
            </a:extLst>
          </p:cNvPr>
          <p:cNvSpPr>
            <a:spLocks noGrp="1"/>
          </p:cNvSpPr>
          <p:nvPr>
            <p:ph type="body" sz="quarter" idx="30" hasCustomPrompt="1"/>
          </p:nvPr>
        </p:nvSpPr>
        <p:spPr>
          <a:xfrm>
            <a:off x="6229350" y="3664463"/>
            <a:ext cx="5539341" cy="772743"/>
          </a:xfrm>
          <a:prstGeom prst="rect">
            <a:avLst/>
          </a:prstGeom>
        </p:spPr>
        <p:txBody>
          <a:bodyPr vert="horz" wrap="square" lIns="0" tIns="0" rIns="0" bIns="0" rtlCol="0" anchor="ctr">
            <a:noAutofit/>
          </a:bodyPr>
          <a:lstStyle>
            <a:lvl1pPr>
              <a:lnSpc>
                <a:spcPct val="100000"/>
              </a:lnSpc>
              <a:tabLst/>
              <a:defRPr lang="en-US" sz="1400" b="0" i="0" spc="0" dirty="0" smtClean="0">
                <a:solidFill>
                  <a:srgbClr val="000000"/>
                </a:solidFill>
                <a:latin typeface="+mn-lt"/>
              </a:defRPr>
            </a:lvl1pPr>
          </a:lstStyle>
          <a:p>
            <a:pPr lvl="0"/>
            <a:r>
              <a:rPr lang="en-US" dirty="0"/>
              <a:t>Caption body copy Segoe UI Regular 12/14. The quick brown fox jumps over the lazy dog.</a:t>
            </a:r>
          </a:p>
        </p:txBody>
      </p:sp>
      <p:sp>
        <p:nvSpPr>
          <p:cNvPr id="16" name="Text Placeholder 4">
            <a:extLst>
              <a:ext uri="{FF2B5EF4-FFF2-40B4-BE49-F238E27FC236}">
                <a16:creationId xmlns:a16="http://schemas.microsoft.com/office/drawing/2014/main" id="{954D3929-4A01-4CC3-8662-E5CD102A3709}"/>
              </a:ext>
            </a:extLst>
          </p:cNvPr>
          <p:cNvSpPr>
            <a:spLocks noGrp="1"/>
          </p:cNvSpPr>
          <p:nvPr>
            <p:ph type="body" sz="quarter" idx="31" hasCustomPrompt="1"/>
          </p:nvPr>
        </p:nvSpPr>
        <p:spPr>
          <a:xfrm>
            <a:off x="418643" y="4700731"/>
            <a:ext cx="5562182" cy="772743"/>
          </a:xfrm>
          <a:prstGeom prst="rect">
            <a:avLst/>
          </a:prstGeom>
        </p:spPr>
        <p:txBody>
          <a:bodyPr lIns="0" tIns="0" rIns="0" bIns="0" anchor="ctr">
            <a:noAutofit/>
          </a:bodyPr>
          <a:lstStyle>
            <a:lvl1pPr marL="0" indent="0">
              <a:lnSpc>
                <a:spcPct val="100000"/>
              </a:lnSpc>
              <a:spcBef>
                <a:spcPts val="882"/>
              </a:spcBef>
              <a:buFont typeface="Arial" panose="020B0604020202020204" pitchFamily="34" charset="0"/>
              <a:buNone/>
              <a:defRPr sz="1400" b="0" i="0" spc="0">
                <a:solidFill>
                  <a:srgbClr val="000000"/>
                </a:solidFill>
                <a:latin typeface="+mn-lt"/>
              </a:defRPr>
            </a:lvl1pPr>
            <a:lvl2pPr marL="0" marR="0" indent="0" algn="l" defTabSz="914367" rtl="0" eaLnBrk="1" fontAlgn="auto" latinLnBrk="0" hangingPunct="1">
              <a:lnSpc>
                <a:spcPts val="1176"/>
              </a:lnSpc>
              <a:spcBef>
                <a:spcPts val="441"/>
              </a:spcBef>
              <a:spcAft>
                <a:spcPts val="0"/>
              </a:spcAft>
              <a:buClrTx/>
              <a:buSzPct val="90000"/>
              <a:buFont typeface="Arial" panose="020B0604020202020204" pitchFamily="34" charset="0"/>
              <a:buNone/>
              <a:tabLst/>
              <a:defRPr sz="980">
                <a:solidFill>
                  <a:schemeClr val="tx1"/>
                </a:solidFill>
              </a:defRPr>
            </a:lvl2pPr>
            <a:lvl3pPr marL="448193" indent="0">
              <a:buNone/>
              <a:defRPr/>
            </a:lvl3pPr>
            <a:lvl4pPr marL="672290" indent="0">
              <a:buNone/>
              <a:defRPr/>
            </a:lvl4pPr>
            <a:lvl5pPr marL="896386" indent="0">
              <a:buNone/>
              <a:defRPr/>
            </a:lvl5pPr>
          </a:lstStyle>
          <a:p>
            <a:pPr lvl="0"/>
            <a:r>
              <a:rPr lang="en-US" dirty="0"/>
              <a:t>Caption body copy Segoe UI Regular 12/14. The quick brown fox jumps over the lazy dog.</a:t>
            </a:r>
          </a:p>
        </p:txBody>
      </p:sp>
      <p:sp>
        <p:nvSpPr>
          <p:cNvPr id="19" name="Text Placeholder 4">
            <a:extLst>
              <a:ext uri="{FF2B5EF4-FFF2-40B4-BE49-F238E27FC236}">
                <a16:creationId xmlns:a16="http://schemas.microsoft.com/office/drawing/2014/main" id="{B24376E6-F329-4374-B56D-DEE4D5D40209}"/>
              </a:ext>
            </a:extLst>
          </p:cNvPr>
          <p:cNvSpPr>
            <a:spLocks noGrp="1"/>
          </p:cNvSpPr>
          <p:nvPr>
            <p:ph type="body" sz="quarter" idx="33" hasCustomPrompt="1"/>
          </p:nvPr>
        </p:nvSpPr>
        <p:spPr>
          <a:xfrm>
            <a:off x="6229350" y="4700731"/>
            <a:ext cx="5539341" cy="772743"/>
          </a:xfrm>
          <a:prstGeom prst="rect">
            <a:avLst/>
          </a:prstGeom>
        </p:spPr>
        <p:txBody>
          <a:bodyPr vert="horz" wrap="square" lIns="0" tIns="0" rIns="0" bIns="0" rtlCol="0" anchor="ctr">
            <a:noAutofit/>
          </a:bodyPr>
          <a:lstStyle>
            <a:lvl1pPr>
              <a:lnSpc>
                <a:spcPct val="100000"/>
              </a:lnSpc>
              <a:tabLst/>
              <a:defRPr lang="en-US" sz="1400" b="0" i="0" spc="0" dirty="0" smtClean="0">
                <a:solidFill>
                  <a:srgbClr val="000000"/>
                </a:solidFill>
                <a:latin typeface="+mn-lt"/>
              </a:defRPr>
            </a:lvl1pPr>
          </a:lstStyle>
          <a:p>
            <a:pPr lvl="0"/>
            <a:r>
              <a:rPr lang="en-US" dirty="0"/>
              <a:t>Caption body copy Segoe UI Regular 12/14. The quick brown fox jumps over the lazy dog.</a:t>
            </a:r>
          </a:p>
        </p:txBody>
      </p:sp>
      <p:cxnSp>
        <p:nvCxnSpPr>
          <p:cNvPr id="22" name="Straight Connector 21">
            <a:extLst>
              <a:ext uri="{FF2B5EF4-FFF2-40B4-BE49-F238E27FC236}">
                <a16:creationId xmlns:a16="http://schemas.microsoft.com/office/drawing/2014/main" id="{B1D12B33-C140-4AED-9479-89A1E21BD571}"/>
              </a:ext>
              <a:ext uri="{C183D7F6-B498-43B3-948B-1728B52AA6E4}">
                <adec:decorative xmlns:adec="http://schemas.microsoft.com/office/drawing/2017/decorative" val="1"/>
              </a:ext>
            </a:extLst>
          </p:cNvPr>
          <p:cNvCxnSpPr>
            <a:cxnSpLocks/>
          </p:cNvCxnSpPr>
          <p:nvPr/>
        </p:nvCxnSpPr>
        <p:spPr>
          <a:xfrm>
            <a:off x="418643" y="3532700"/>
            <a:ext cx="5578932"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08F18CC-5BC5-4383-99A0-673FC34E152C}"/>
              </a:ext>
              <a:ext uri="{C183D7F6-B498-43B3-948B-1728B52AA6E4}">
                <adec:decorative xmlns:adec="http://schemas.microsoft.com/office/drawing/2017/decorative" val="1"/>
              </a:ext>
            </a:extLst>
          </p:cNvPr>
          <p:cNvCxnSpPr>
            <a:cxnSpLocks/>
          </p:cNvCxnSpPr>
          <p:nvPr/>
        </p:nvCxnSpPr>
        <p:spPr>
          <a:xfrm>
            <a:off x="418643" y="4568967"/>
            <a:ext cx="5578932"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D8706E9C-EDA2-4EE8-A4D5-886B6F42AFF8}"/>
              </a:ext>
            </a:extLst>
          </p:cNvPr>
          <p:cNvSpPr>
            <a:spLocks noGrp="1"/>
          </p:cNvSpPr>
          <p:nvPr>
            <p:ph type="title"/>
          </p:nvPr>
        </p:nvSpPr>
        <p:spPr>
          <a:xfrm>
            <a:off x="418643" y="440494"/>
            <a:ext cx="11341268" cy="680196"/>
          </a:xfr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F2BE3BA0-8606-422D-8675-3046FD533FB2}"/>
              </a:ext>
              <a:ext uri="{C183D7F6-B498-43B3-948B-1728B52AA6E4}">
                <adec:decorative xmlns:adec="http://schemas.microsoft.com/office/drawing/2017/decorative" val="1"/>
              </a:ext>
            </a:extLst>
          </p:cNvPr>
          <p:cNvCxnSpPr>
            <a:cxnSpLocks/>
          </p:cNvCxnSpPr>
          <p:nvPr/>
        </p:nvCxnSpPr>
        <p:spPr>
          <a:xfrm>
            <a:off x="6229350" y="3532700"/>
            <a:ext cx="5538654"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A40603F-992B-4531-B3B1-5196D05EC3B4}"/>
              </a:ext>
              <a:ext uri="{C183D7F6-B498-43B3-948B-1728B52AA6E4}">
                <adec:decorative xmlns:adec="http://schemas.microsoft.com/office/drawing/2017/decorative" val="1"/>
              </a:ext>
            </a:extLst>
          </p:cNvPr>
          <p:cNvCxnSpPr>
            <a:cxnSpLocks/>
          </p:cNvCxnSpPr>
          <p:nvPr/>
        </p:nvCxnSpPr>
        <p:spPr>
          <a:xfrm>
            <a:off x="6229350" y="4568967"/>
            <a:ext cx="5538654"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96EF592D-EEA7-47F4-9146-7AA8A3F44C47}"/>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469621672"/>
      </p:ext>
    </p:extLst>
  </p:cSld>
  <p:clrMapOvr>
    <a:masterClrMapping/>
  </p:clrMapOvr>
  <p:transition>
    <p:fade/>
  </p:transition>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hree columns layou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DBB6B82-41EF-4F96-AC4D-4B6DF0A1F54E}"/>
              </a:ext>
            </a:extLst>
          </p:cNvPr>
          <p:cNvSpPr>
            <a:spLocks noGrp="1"/>
          </p:cNvSpPr>
          <p:nvPr>
            <p:ph type="body" sz="quarter" idx="24" hasCustomPrompt="1"/>
          </p:nvPr>
        </p:nvSpPr>
        <p:spPr>
          <a:xfrm>
            <a:off x="418643" y="1457323"/>
            <a:ext cx="3629278" cy="1047601"/>
          </a:xfrm>
          <a:prstGeom prst="rect">
            <a:avLst/>
          </a:prstGeom>
          <a:solidFill>
            <a:srgbClr val="243A5E"/>
          </a:solidFill>
        </p:spPr>
        <p:txBody>
          <a:bodyPr lIns="91440" tIns="91440" rIns="91440" anchor="ctr">
            <a:noAutofit/>
          </a:bodyPr>
          <a:lstStyle>
            <a:lvl1pPr>
              <a:lnSpc>
                <a:spcPct val="100000"/>
              </a:lnSpc>
              <a:defRPr lang="en-US" sz="2000" b="1" kern="1200" spc="0" dirty="0" smtClean="0">
                <a:solidFill>
                  <a:schemeClr val="bg1"/>
                </a:solidFill>
                <a:latin typeface="+mj-lt"/>
                <a:ea typeface="+mn-ea"/>
                <a:cs typeface="+mn-cs"/>
              </a:defRPr>
            </a:lvl1pPr>
          </a:lstStyle>
          <a:p>
            <a:pPr lvl="0"/>
            <a:r>
              <a:rPr lang="en-US" dirty="0"/>
              <a:t>Caption title Segoe UI </a:t>
            </a:r>
            <a:r>
              <a:rPr lang="en-US" dirty="0" err="1"/>
              <a:t>Semibold</a:t>
            </a:r>
            <a:endParaRPr lang="en-US" dirty="0"/>
          </a:p>
        </p:txBody>
      </p:sp>
      <p:sp>
        <p:nvSpPr>
          <p:cNvPr id="9" name="Text Placeholder 4"/>
          <p:cNvSpPr>
            <a:spLocks noGrp="1"/>
          </p:cNvSpPr>
          <p:nvPr>
            <p:ph type="body" sz="quarter" idx="12" hasCustomPrompt="1"/>
          </p:nvPr>
        </p:nvSpPr>
        <p:spPr>
          <a:xfrm>
            <a:off x="418643" y="2628195"/>
            <a:ext cx="3618381" cy="772743"/>
          </a:xfrm>
          <a:prstGeom prst="rect">
            <a:avLst/>
          </a:prstGeom>
        </p:spPr>
        <p:txBody>
          <a:bodyPr lIns="0" tIns="0" rIns="0" bIns="0" anchor="ctr">
            <a:noAutofit/>
          </a:bodyPr>
          <a:lstStyle>
            <a:lvl1pPr marL="0" indent="0">
              <a:lnSpc>
                <a:spcPct val="100000"/>
              </a:lnSpc>
              <a:spcBef>
                <a:spcPts val="882"/>
              </a:spcBef>
              <a:buFont typeface="Arial" panose="020B0604020202020204" pitchFamily="34" charset="0"/>
              <a:buNone/>
              <a:defRPr sz="1400" b="0" i="0" spc="0">
                <a:solidFill>
                  <a:srgbClr val="000000"/>
                </a:solidFill>
                <a:latin typeface="+mn-lt"/>
              </a:defRPr>
            </a:lvl1pPr>
            <a:lvl2pPr marL="0" marR="0" indent="0" algn="l" defTabSz="914367" rtl="0" eaLnBrk="1" fontAlgn="auto" latinLnBrk="0" hangingPunct="1">
              <a:lnSpc>
                <a:spcPts val="1176"/>
              </a:lnSpc>
              <a:spcBef>
                <a:spcPts val="441"/>
              </a:spcBef>
              <a:spcAft>
                <a:spcPts val="0"/>
              </a:spcAft>
              <a:buClrTx/>
              <a:buSzPct val="90000"/>
              <a:buFont typeface="Arial" panose="020B0604020202020204" pitchFamily="34" charset="0"/>
              <a:buNone/>
              <a:tabLst/>
              <a:defRPr sz="980">
                <a:solidFill>
                  <a:schemeClr val="tx1"/>
                </a:solidFill>
              </a:defRPr>
            </a:lvl2pPr>
            <a:lvl3pPr marL="448193" indent="0">
              <a:buNone/>
              <a:defRPr/>
            </a:lvl3pPr>
            <a:lvl4pPr marL="672290" indent="0">
              <a:buNone/>
              <a:defRPr/>
            </a:lvl4pPr>
            <a:lvl5pPr marL="896386" indent="0">
              <a:buNone/>
              <a:defRPr/>
            </a:lvl5pPr>
          </a:lstStyle>
          <a:p>
            <a:pPr lvl="0"/>
            <a:r>
              <a:rPr lang="en-US" dirty="0"/>
              <a:t>Caption body copy Segoe UI Regular 12/14. The quick brown fox jumps over the lazy dog.</a:t>
            </a:r>
          </a:p>
        </p:txBody>
      </p:sp>
      <p:sp>
        <p:nvSpPr>
          <p:cNvPr id="15" name="Text Placeholder 3">
            <a:extLst>
              <a:ext uri="{FF2B5EF4-FFF2-40B4-BE49-F238E27FC236}">
                <a16:creationId xmlns:a16="http://schemas.microsoft.com/office/drawing/2014/main" id="{D4EEFC93-5F54-47F0-9569-BECC76A76C96}"/>
              </a:ext>
            </a:extLst>
          </p:cNvPr>
          <p:cNvSpPr>
            <a:spLocks noGrp="1"/>
          </p:cNvSpPr>
          <p:nvPr>
            <p:ph type="body" sz="quarter" idx="25" hasCustomPrompt="1"/>
          </p:nvPr>
        </p:nvSpPr>
        <p:spPr>
          <a:xfrm>
            <a:off x="4303152" y="1457323"/>
            <a:ext cx="3629278" cy="1047601"/>
          </a:xfrm>
          <a:prstGeom prst="rect">
            <a:avLst/>
          </a:prstGeom>
          <a:solidFill>
            <a:srgbClr val="243A5E"/>
          </a:solidFill>
        </p:spPr>
        <p:txBody>
          <a:bodyPr lIns="91440" tIns="91440" rIns="91440" anchor="ctr">
            <a:noAutofit/>
          </a:bodyPr>
          <a:lstStyle>
            <a:lvl1pPr>
              <a:lnSpc>
                <a:spcPct val="100000"/>
              </a:lnSpc>
              <a:defRPr lang="en-US" sz="2000" b="1" kern="1200" spc="0" dirty="0" smtClean="0">
                <a:solidFill>
                  <a:schemeClr val="bg1"/>
                </a:solidFill>
                <a:latin typeface="+mj-lt"/>
                <a:ea typeface="+mn-ea"/>
                <a:cs typeface="+mn-cs"/>
              </a:defRPr>
            </a:lvl1pPr>
          </a:lstStyle>
          <a:p>
            <a:pPr lvl="0"/>
            <a:r>
              <a:rPr lang="en-US" dirty="0"/>
              <a:t>Caption title Segoe UI </a:t>
            </a:r>
            <a:r>
              <a:rPr lang="en-US" dirty="0" err="1"/>
              <a:t>Semibold</a:t>
            </a:r>
            <a:endParaRPr lang="en-US" dirty="0"/>
          </a:p>
        </p:txBody>
      </p:sp>
      <p:sp>
        <p:nvSpPr>
          <p:cNvPr id="17" name="Text Placeholder 4"/>
          <p:cNvSpPr>
            <a:spLocks noGrp="1"/>
          </p:cNvSpPr>
          <p:nvPr>
            <p:ph type="body" sz="quarter" idx="18" hasCustomPrompt="1"/>
          </p:nvPr>
        </p:nvSpPr>
        <p:spPr>
          <a:xfrm>
            <a:off x="4303152" y="2628195"/>
            <a:ext cx="3607487" cy="772743"/>
          </a:xfrm>
          <a:prstGeom prst="rect">
            <a:avLst/>
          </a:prstGeom>
        </p:spPr>
        <p:txBody>
          <a:bodyPr vert="horz" wrap="square" lIns="0" tIns="0" rIns="0" bIns="0" rtlCol="0" anchor="ctr">
            <a:noAutofit/>
          </a:bodyPr>
          <a:lstStyle>
            <a:lvl1pPr>
              <a:lnSpc>
                <a:spcPct val="100000"/>
              </a:lnSpc>
              <a:tabLst/>
              <a:defRPr lang="en-US" sz="1400" b="0" i="0" spc="0" dirty="0" smtClean="0">
                <a:solidFill>
                  <a:srgbClr val="000000"/>
                </a:solidFill>
                <a:latin typeface="+mn-lt"/>
              </a:defRPr>
            </a:lvl1pPr>
          </a:lstStyle>
          <a:p>
            <a:pPr lvl="0"/>
            <a:r>
              <a:rPr lang="en-US" dirty="0"/>
              <a:t>Caption body copy Segoe UI Regular 12/14. The quick brown fox jumps over the lazy dog.</a:t>
            </a:r>
          </a:p>
        </p:txBody>
      </p:sp>
      <p:sp>
        <p:nvSpPr>
          <p:cNvPr id="24" name="Text Placeholder 4">
            <a:extLst>
              <a:ext uri="{FF2B5EF4-FFF2-40B4-BE49-F238E27FC236}">
                <a16:creationId xmlns:a16="http://schemas.microsoft.com/office/drawing/2014/main" id="{37057046-E219-41F6-8045-1E763292CBB4}"/>
              </a:ext>
            </a:extLst>
          </p:cNvPr>
          <p:cNvSpPr>
            <a:spLocks noGrp="1"/>
          </p:cNvSpPr>
          <p:nvPr>
            <p:ph type="body" sz="quarter" idx="27" hasCustomPrompt="1"/>
          </p:nvPr>
        </p:nvSpPr>
        <p:spPr>
          <a:xfrm>
            <a:off x="8161204" y="2628195"/>
            <a:ext cx="3607487" cy="772743"/>
          </a:xfrm>
          <a:prstGeom prst="rect">
            <a:avLst/>
          </a:prstGeom>
        </p:spPr>
        <p:txBody>
          <a:bodyPr vert="horz" wrap="square" lIns="0" tIns="0" rIns="0" bIns="0" rtlCol="0" anchor="ctr">
            <a:noAutofit/>
          </a:bodyPr>
          <a:lstStyle>
            <a:lvl1pPr>
              <a:lnSpc>
                <a:spcPct val="100000"/>
              </a:lnSpc>
              <a:tabLst/>
              <a:defRPr lang="en-US" sz="1400" b="0" i="0" spc="0" dirty="0" smtClean="0">
                <a:solidFill>
                  <a:srgbClr val="000000"/>
                </a:solidFill>
                <a:latin typeface="+mn-lt"/>
              </a:defRPr>
            </a:lvl1pPr>
          </a:lstStyle>
          <a:p>
            <a:pPr lvl="0"/>
            <a:r>
              <a:rPr lang="en-US" dirty="0"/>
              <a:t>Caption body copy Segoe UI Regular 12/14. The quick brown fox jumps over the lazy dog.</a:t>
            </a:r>
          </a:p>
        </p:txBody>
      </p:sp>
      <p:sp>
        <p:nvSpPr>
          <p:cNvPr id="23" name="Text Placeholder 3">
            <a:extLst>
              <a:ext uri="{FF2B5EF4-FFF2-40B4-BE49-F238E27FC236}">
                <a16:creationId xmlns:a16="http://schemas.microsoft.com/office/drawing/2014/main" id="{5EDACCCB-301A-4273-9EA6-AD055BB5B0AF}"/>
              </a:ext>
            </a:extLst>
          </p:cNvPr>
          <p:cNvSpPr>
            <a:spLocks noGrp="1"/>
          </p:cNvSpPr>
          <p:nvPr>
            <p:ph type="body" sz="quarter" idx="26" hasCustomPrompt="1"/>
          </p:nvPr>
        </p:nvSpPr>
        <p:spPr>
          <a:xfrm>
            <a:off x="8139413" y="1457323"/>
            <a:ext cx="3629278" cy="1047601"/>
          </a:xfrm>
          <a:prstGeom prst="rect">
            <a:avLst/>
          </a:prstGeom>
          <a:solidFill>
            <a:srgbClr val="243A5E"/>
          </a:solidFill>
        </p:spPr>
        <p:txBody>
          <a:bodyPr lIns="91440" tIns="91440" rIns="91440" anchor="ctr">
            <a:noAutofit/>
          </a:bodyPr>
          <a:lstStyle>
            <a:lvl1pPr>
              <a:lnSpc>
                <a:spcPct val="100000"/>
              </a:lnSpc>
              <a:defRPr lang="en-US" sz="2000" b="1" kern="1200" spc="0" dirty="0" smtClean="0">
                <a:solidFill>
                  <a:schemeClr val="bg1"/>
                </a:solidFill>
                <a:latin typeface="+mj-lt"/>
                <a:ea typeface="+mn-ea"/>
                <a:cs typeface="+mn-cs"/>
              </a:defRPr>
            </a:lvl1pPr>
          </a:lstStyle>
          <a:p>
            <a:pPr lvl="0"/>
            <a:r>
              <a:rPr lang="en-US" dirty="0"/>
              <a:t>Caption title Segoe UI </a:t>
            </a:r>
            <a:r>
              <a:rPr lang="en-US" dirty="0" err="1"/>
              <a:t>Semibold</a:t>
            </a:r>
            <a:endParaRPr lang="en-US" dirty="0"/>
          </a:p>
        </p:txBody>
      </p:sp>
      <p:sp>
        <p:nvSpPr>
          <p:cNvPr id="12" name="Text Placeholder 4">
            <a:extLst>
              <a:ext uri="{FF2B5EF4-FFF2-40B4-BE49-F238E27FC236}">
                <a16:creationId xmlns:a16="http://schemas.microsoft.com/office/drawing/2014/main" id="{FD17C8B0-B5AE-49A5-9196-6DDFF3C810CA}"/>
              </a:ext>
            </a:extLst>
          </p:cNvPr>
          <p:cNvSpPr>
            <a:spLocks noGrp="1"/>
          </p:cNvSpPr>
          <p:nvPr>
            <p:ph type="body" sz="quarter" idx="28" hasCustomPrompt="1"/>
          </p:nvPr>
        </p:nvSpPr>
        <p:spPr>
          <a:xfrm>
            <a:off x="418643" y="3664462"/>
            <a:ext cx="3618381" cy="772743"/>
          </a:xfrm>
          <a:prstGeom prst="rect">
            <a:avLst/>
          </a:prstGeom>
        </p:spPr>
        <p:txBody>
          <a:bodyPr lIns="0" tIns="0" rIns="0" bIns="0" anchor="ctr">
            <a:noAutofit/>
          </a:bodyPr>
          <a:lstStyle>
            <a:lvl1pPr marL="0" indent="0">
              <a:lnSpc>
                <a:spcPct val="100000"/>
              </a:lnSpc>
              <a:spcBef>
                <a:spcPts val="882"/>
              </a:spcBef>
              <a:buFont typeface="Arial" panose="020B0604020202020204" pitchFamily="34" charset="0"/>
              <a:buNone/>
              <a:defRPr sz="1400" b="0" i="0" spc="0">
                <a:solidFill>
                  <a:srgbClr val="000000"/>
                </a:solidFill>
                <a:latin typeface="+mn-lt"/>
              </a:defRPr>
            </a:lvl1pPr>
            <a:lvl2pPr marL="0" marR="0" indent="0" algn="l" defTabSz="914367" rtl="0" eaLnBrk="1" fontAlgn="auto" latinLnBrk="0" hangingPunct="1">
              <a:lnSpc>
                <a:spcPts val="1176"/>
              </a:lnSpc>
              <a:spcBef>
                <a:spcPts val="441"/>
              </a:spcBef>
              <a:spcAft>
                <a:spcPts val="0"/>
              </a:spcAft>
              <a:buClrTx/>
              <a:buSzPct val="90000"/>
              <a:buFont typeface="Arial" panose="020B0604020202020204" pitchFamily="34" charset="0"/>
              <a:buNone/>
              <a:tabLst/>
              <a:defRPr sz="980">
                <a:solidFill>
                  <a:schemeClr val="tx1"/>
                </a:solidFill>
              </a:defRPr>
            </a:lvl2pPr>
            <a:lvl3pPr marL="448193" indent="0">
              <a:buNone/>
              <a:defRPr/>
            </a:lvl3pPr>
            <a:lvl4pPr marL="672290" indent="0">
              <a:buNone/>
              <a:defRPr/>
            </a:lvl4pPr>
            <a:lvl5pPr marL="896386" indent="0">
              <a:buNone/>
              <a:defRPr/>
            </a:lvl5pPr>
          </a:lstStyle>
          <a:p>
            <a:pPr lvl="0"/>
            <a:r>
              <a:rPr lang="en-US" dirty="0"/>
              <a:t>Caption body copy Segoe UI Regular 12/14. The quick brown fox jumps over the lazy dog.</a:t>
            </a:r>
          </a:p>
        </p:txBody>
      </p:sp>
      <p:sp>
        <p:nvSpPr>
          <p:cNvPr id="13" name="Text Placeholder 4">
            <a:extLst>
              <a:ext uri="{FF2B5EF4-FFF2-40B4-BE49-F238E27FC236}">
                <a16:creationId xmlns:a16="http://schemas.microsoft.com/office/drawing/2014/main" id="{79BC4586-7FC3-4659-9310-CCDD1B8FB8A1}"/>
              </a:ext>
            </a:extLst>
          </p:cNvPr>
          <p:cNvSpPr>
            <a:spLocks noGrp="1"/>
          </p:cNvSpPr>
          <p:nvPr>
            <p:ph type="body" sz="quarter" idx="29" hasCustomPrompt="1"/>
          </p:nvPr>
        </p:nvSpPr>
        <p:spPr>
          <a:xfrm>
            <a:off x="4303152" y="3664463"/>
            <a:ext cx="3607487" cy="772743"/>
          </a:xfrm>
          <a:prstGeom prst="rect">
            <a:avLst/>
          </a:prstGeom>
        </p:spPr>
        <p:txBody>
          <a:bodyPr vert="horz" wrap="square" lIns="0" tIns="0" rIns="0" bIns="0" rtlCol="0" anchor="ctr">
            <a:noAutofit/>
          </a:bodyPr>
          <a:lstStyle>
            <a:lvl1pPr>
              <a:lnSpc>
                <a:spcPct val="100000"/>
              </a:lnSpc>
              <a:tabLst/>
              <a:defRPr lang="en-US" sz="1400" b="0" i="0" spc="0" dirty="0" smtClean="0">
                <a:solidFill>
                  <a:srgbClr val="000000"/>
                </a:solidFill>
                <a:latin typeface="+mn-lt"/>
              </a:defRPr>
            </a:lvl1pPr>
          </a:lstStyle>
          <a:p>
            <a:pPr lvl="0"/>
            <a:r>
              <a:rPr lang="en-US" dirty="0"/>
              <a:t>Caption body copy Segoe UI Regular 12/14. The quick brown fox jumps over the lazy dog.</a:t>
            </a:r>
          </a:p>
        </p:txBody>
      </p:sp>
      <p:sp>
        <p:nvSpPr>
          <p:cNvPr id="14" name="Text Placeholder 4">
            <a:extLst>
              <a:ext uri="{FF2B5EF4-FFF2-40B4-BE49-F238E27FC236}">
                <a16:creationId xmlns:a16="http://schemas.microsoft.com/office/drawing/2014/main" id="{29F550BE-2661-407F-B7A1-6D20E10A3A2E}"/>
              </a:ext>
            </a:extLst>
          </p:cNvPr>
          <p:cNvSpPr>
            <a:spLocks noGrp="1"/>
          </p:cNvSpPr>
          <p:nvPr>
            <p:ph type="body" sz="quarter" idx="30" hasCustomPrompt="1"/>
          </p:nvPr>
        </p:nvSpPr>
        <p:spPr>
          <a:xfrm>
            <a:off x="8161204" y="3664463"/>
            <a:ext cx="3607487" cy="772743"/>
          </a:xfrm>
          <a:prstGeom prst="rect">
            <a:avLst/>
          </a:prstGeom>
        </p:spPr>
        <p:txBody>
          <a:bodyPr vert="horz" wrap="square" lIns="0" tIns="0" rIns="0" bIns="0" rtlCol="0" anchor="ctr">
            <a:noAutofit/>
          </a:bodyPr>
          <a:lstStyle>
            <a:lvl1pPr>
              <a:lnSpc>
                <a:spcPct val="100000"/>
              </a:lnSpc>
              <a:tabLst/>
              <a:defRPr lang="en-US" sz="1400" b="0" i="0" spc="0" dirty="0" smtClean="0">
                <a:solidFill>
                  <a:srgbClr val="000000"/>
                </a:solidFill>
                <a:latin typeface="+mn-lt"/>
              </a:defRPr>
            </a:lvl1pPr>
          </a:lstStyle>
          <a:p>
            <a:pPr lvl="0"/>
            <a:r>
              <a:rPr lang="en-US" dirty="0"/>
              <a:t>Caption body copy Segoe UI Regular 12/14. The quick brown fox jumps over the lazy dog.</a:t>
            </a:r>
          </a:p>
        </p:txBody>
      </p:sp>
      <p:sp>
        <p:nvSpPr>
          <p:cNvPr id="16" name="Text Placeholder 4">
            <a:extLst>
              <a:ext uri="{FF2B5EF4-FFF2-40B4-BE49-F238E27FC236}">
                <a16:creationId xmlns:a16="http://schemas.microsoft.com/office/drawing/2014/main" id="{954D3929-4A01-4CC3-8662-E5CD102A3709}"/>
              </a:ext>
            </a:extLst>
          </p:cNvPr>
          <p:cNvSpPr>
            <a:spLocks noGrp="1"/>
          </p:cNvSpPr>
          <p:nvPr>
            <p:ph type="body" sz="quarter" idx="31" hasCustomPrompt="1"/>
          </p:nvPr>
        </p:nvSpPr>
        <p:spPr>
          <a:xfrm>
            <a:off x="418643" y="4700731"/>
            <a:ext cx="3618381" cy="772743"/>
          </a:xfrm>
          <a:prstGeom prst="rect">
            <a:avLst/>
          </a:prstGeom>
        </p:spPr>
        <p:txBody>
          <a:bodyPr lIns="0" tIns="0" rIns="0" bIns="0" anchor="ctr">
            <a:noAutofit/>
          </a:bodyPr>
          <a:lstStyle>
            <a:lvl1pPr marL="0" indent="0">
              <a:lnSpc>
                <a:spcPct val="100000"/>
              </a:lnSpc>
              <a:spcBef>
                <a:spcPts val="882"/>
              </a:spcBef>
              <a:buFont typeface="Arial" panose="020B0604020202020204" pitchFamily="34" charset="0"/>
              <a:buNone/>
              <a:defRPr sz="1400" b="0" i="0" spc="0">
                <a:solidFill>
                  <a:srgbClr val="000000"/>
                </a:solidFill>
                <a:latin typeface="+mn-lt"/>
              </a:defRPr>
            </a:lvl1pPr>
            <a:lvl2pPr marL="0" marR="0" indent="0" algn="l" defTabSz="914367" rtl="0" eaLnBrk="1" fontAlgn="auto" latinLnBrk="0" hangingPunct="1">
              <a:lnSpc>
                <a:spcPts val="1176"/>
              </a:lnSpc>
              <a:spcBef>
                <a:spcPts val="441"/>
              </a:spcBef>
              <a:spcAft>
                <a:spcPts val="0"/>
              </a:spcAft>
              <a:buClrTx/>
              <a:buSzPct val="90000"/>
              <a:buFont typeface="Arial" panose="020B0604020202020204" pitchFamily="34" charset="0"/>
              <a:buNone/>
              <a:tabLst/>
              <a:defRPr sz="980">
                <a:solidFill>
                  <a:schemeClr val="tx1"/>
                </a:solidFill>
              </a:defRPr>
            </a:lvl2pPr>
            <a:lvl3pPr marL="448193" indent="0">
              <a:buNone/>
              <a:defRPr/>
            </a:lvl3pPr>
            <a:lvl4pPr marL="672290" indent="0">
              <a:buNone/>
              <a:defRPr/>
            </a:lvl4pPr>
            <a:lvl5pPr marL="896386" indent="0">
              <a:buNone/>
              <a:defRPr/>
            </a:lvl5pPr>
          </a:lstStyle>
          <a:p>
            <a:pPr lvl="0"/>
            <a:r>
              <a:rPr lang="en-US" dirty="0"/>
              <a:t>Caption body copy Segoe UI Regular 12/14. The quick brown fox jumps over the lazy dog.</a:t>
            </a:r>
          </a:p>
        </p:txBody>
      </p:sp>
      <p:sp>
        <p:nvSpPr>
          <p:cNvPr id="18" name="Text Placeholder 4">
            <a:extLst>
              <a:ext uri="{FF2B5EF4-FFF2-40B4-BE49-F238E27FC236}">
                <a16:creationId xmlns:a16="http://schemas.microsoft.com/office/drawing/2014/main" id="{284BF132-1328-44E8-A629-D64096388C74}"/>
              </a:ext>
            </a:extLst>
          </p:cNvPr>
          <p:cNvSpPr>
            <a:spLocks noGrp="1"/>
          </p:cNvSpPr>
          <p:nvPr>
            <p:ph type="body" sz="quarter" idx="32" hasCustomPrompt="1"/>
          </p:nvPr>
        </p:nvSpPr>
        <p:spPr>
          <a:xfrm>
            <a:off x="4303152" y="4700731"/>
            <a:ext cx="3607487" cy="772743"/>
          </a:xfrm>
          <a:prstGeom prst="rect">
            <a:avLst/>
          </a:prstGeom>
        </p:spPr>
        <p:txBody>
          <a:bodyPr vert="horz" wrap="square" lIns="0" tIns="0" rIns="0" bIns="0" rtlCol="0" anchor="ctr">
            <a:noAutofit/>
          </a:bodyPr>
          <a:lstStyle>
            <a:lvl1pPr>
              <a:lnSpc>
                <a:spcPct val="100000"/>
              </a:lnSpc>
              <a:tabLst/>
              <a:defRPr lang="en-US" sz="1400" b="0" i="0" spc="0" dirty="0" smtClean="0">
                <a:solidFill>
                  <a:srgbClr val="000000"/>
                </a:solidFill>
                <a:latin typeface="+mn-lt"/>
              </a:defRPr>
            </a:lvl1pPr>
          </a:lstStyle>
          <a:p>
            <a:pPr lvl="0"/>
            <a:r>
              <a:rPr lang="en-US" dirty="0"/>
              <a:t>Caption body copy Segoe UI Regular 12/14. The quick brown fox jumps over the lazy dog.</a:t>
            </a:r>
          </a:p>
        </p:txBody>
      </p:sp>
      <p:sp>
        <p:nvSpPr>
          <p:cNvPr id="19" name="Text Placeholder 4">
            <a:extLst>
              <a:ext uri="{FF2B5EF4-FFF2-40B4-BE49-F238E27FC236}">
                <a16:creationId xmlns:a16="http://schemas.microsoft.com/office/drawing/2014/main" id="{B24376E6-F329-4374-B56D-DEE4D5D40209}"/>
              </a:ext>
            </a:extLst>
          </p:cNvPr>
          <p:cNvSpPr>
            <a:spLocks noGrp="1"/>
          </p:cNvSpPr>
          <p:nvPr>
            <p:ph type="body" sz="quarter" idx="33" hasCustomPrompt="1"/>
          </p:nvPr>
        </p:nvSpPr>
        <p:spPr>
          <a:xfrm>
            <a:off x="8161204" y="4700731"/>
            <a:ext cx="3607487" cy="772743"/>
          </a:xfrm>
          <a:prstGeom prst="rect">
            <a:avLst/>
          </a:prstGeom>
        </p:spPr>
        <p:txBody>
          <a:bodyPr vert="horz" wrap="square" lIns="0" tIns="0" rIns="0" bIns="0" rtlCol="0" anchor="ctr">
            <a:noAutofit/>
          </a:bodyPr>
          <a:lstStyle>
            <a:lvl1pPr>
              <a:lnSpc>
                <a:spcPct val="100000"/>
              </a:lnSpc>
              <a:tabLst/>
              <a:defRPr lang="en-US" sz="1400" b="0" i="0" spc="0" dirty="0" smtClean="0">
                <a:solidFill>
                  <a:srgbClr val="000000"/>
                </a:solidFill>
                <a:latin typeface="+mn-lt"/>
              </a:defRPr>
            </a:lvl1pPr>
          </a:lstStyle>
          <a:p>
            <a:pPr lvl="0"/>
            <a:r>
              <a:rPr lang="en-US" dirty="0"/>
              <a:t>Caption body copy Segoe UI Regular 12/14. The quick brown fox jumps over the lazy dog.</a:t>
            </a:r>
          </a:p>
        </p:txBody>
      </p:sp>
      <p:cxnSp>
        <p:nvCxnSpPr>
          <p:cNvPr id="22" name="Straight Connector 21">
            <a:extLst>
              <a:ext uri="{FF2B5EF4-FFF2-40B4-BE49-F238E27FC236}">
                <a16:creationId xmlns:a16="http://schemas.microsoft.com/office/drawing/2014/main" id="{B1D12B33-C140-4AED-9479-89A1E21BD571}"/>
              </a:ext>
              <a:ext uri="{C183D7F6-B498-43B3-948B-1728B52AA6E4}">
                <adec:decorative xmlns:adec="http://schemas.microsoft.com/office/drawing/2017/decorative" val="1"/>
              </a:ext>
            </a:extLst>
          </p:cNvPr>
          <p:cNvCxnSpPr>
            <a:cxnSpLocks/>
          </p:cNvCxnSpPr>
          <p:nvPr/>
        </p:nvCxnSpPr>
        <p:spPr>
          <a:xfrm>
            <a:off x="418643" y="3532700"/>
            <a:ext cx="3633559"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08F18CC-5BC5-4383-99A0-673FC34E152C}"/>
              </a:ext>
              <a:ext uri="{C183D7F6-B498-43B3-948B-1728B52AA6E4}">
                <adec:decorative xmlns:adec="http://schemas.microsoft.com/office/drawing/2017/decorative" val="1"/>
              </a:ext>
            </a:extLst>
          </p:cNvPr>
          <p:cNvCxnSpPr>
            <a:cxnSpLocks/>
          </p:cNvCxnSpPr>
          <p:nvPr/>
        </p:nvCxnSpPr>
        <p:spPr>
          <a:xfrm>
            <a:off x="418643" y="4568967"/>
            <a:ext cx="3633559"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BF3C7B5-A8EA-4ECD-A968-2546248701F3}"/>
              </a:ext>
              <a:ext uri="{C183D7F6-B498-43B3-948B-1728B52AA6E4}">
                <adec:decorative xmlns:adec="http://schemas.microsoft.com/office/drawing/2017/decorative" val="1"/>
              </a:ext>
            </a:extLst>
          </p:cNvPr>
          <p:cNvCxnSpPr>
            <a:cxnSpLocks/>
          </p:cNvCxnSpPr>
          <p:nvPr/>
        </p:nvCxnSpPr>
        <p:spPr>
          <a:xfrm>
            <a:off x="4303713" y="3532700"/>
            <a:ext cx="3606800"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14FEAA1-EB50-4B84-96EB-E171DE39A0A8}"/>
              </a:ext>
              <a:ext uri="{C183D7F6-B498-43B3-948B-1728B52AA6E4}">
                <adec:decorative xmlns:adec="http://schemas.microsoft.com/office/drawing/2017/decorative" val="1"/>
              </a:ext>
            </a:extLst>
          </p:cNvPr>
          <p:cNvCxnSpPr>
            <a:cxnSpLocks/>
          </p:cNvCxnSpPr>
          <p:nvPr/>
        </p:nvCxnSpPr>
        <p:spPr>
          <a:xfrm>
            <a:off x="4303713" y="4568967"/>
            <a:ext cx="3606800"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D8706E9C-EDA2-4EE8-A4D5-886B6F42AFF8}"/>
              </a:ext>
            </a:extLst>
          </p:cNvPr>
          <p:cNvSpPr>
            <a:spLocks noGrp="1"/>
          </p:cNvSpPr>
          <p:nvPr>
            <p:ph type="title"/>
          </p:nvPr>
        </p:nvSpPr>
        <p:spPr>
          <a:xfrm>
            <a:off x="418643" y="440494"/>
            <a:ext cx="11341268" cy="680196"/>
          </a:xfr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F2BE3BA0-8606-422D-8675-3046FD533FB2}"/>
              </a:ext>
              <a:ext uri="{C183D7F6-B498-43B3-948B-1728B52AA6E4}">
                <adec:decorative xmlns:adec="http://schemas.microsoft.com/office/drawing/2017/decorative" val="1"/>
              </a:ext>
            </a:extLst>
          </p:cNvPr>
          <p:cNvCxnSpPr>
            <a:cxnSpLocks/>
          </p:cNvCxnSpPr>
          <p:nvPr/>
        </p:nvCxnSpPr>
        <p:spPr>
          <a:xfrm>
            <a:off x="8161204" y="3532700"/>
            <a:ext cx="3606800"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A40603F-992B-4531-B3B1-5196D05EC3B4}"/>
              </a:ext>
              <a:ext uri="{C183D7F6-B498-43B3-948B-1728B52AA6E4}">
                <adec:decorative xmlns:adec="http://schemas.microsoft.com/office/drawing/2017/decorative" val="1"/>
              </a:ext>
            </a:extLst>
          </p:cNvPr>
          <p:cNvCxnSpPr>
            <a:cxnSpLocks/>
          </p:cNvCxnSpPr>
          <p:nvPr/>
        </p:nvCxnSpPr>
        <p:spPr>
          <a:xfrm>
            <a:off x="8161204" y="4568967"/>
            <a:ext cx="3606800"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B30B5A80-F666-460D-9090-8493217C8FD1}"/>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117635691"/>
      </p:ext>
    </p:extLst>
  </p:cSld>
  <p:clrMapOvr>
    <a:masterClrMapping/>
  </p:clrMapOvr>
  <p:transition>
    <p:fade/>
  </p:transition>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with graphic">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29445A-A014-4223-90E2-3D3353E0CE83}"/>
              </a:ext>
            </a:extLst>
          </p:cNvPr>
          <p:cNvSpPr>
            <a:spLocks noGrp="1"/>
          </p:cNvSpPr>
          <p:nvPr>
            <p:ph type="title" hasCustomPrompt="1"/>
          </p:nvPr>
        </p:nvSpPr>
        <p:spPr/>
        <p:txBody>
          <a:bodyPr/>
          <a:lstStyle>
            <a:lvl1pPr>
              <a:defRPr/>
            </a:lvl1pPr>
          </a:lstStyle>
          <a:p>
            <a:r>
              <a:rPr lang="en-US" dirty="0"/>
              <a:t>Heading Segoe UI </a:t>
            </a:r>
            <a:r>
              <a:rPr lang="en-US" dirty="0" err="1"/>
              <a:t>Semibold</a:t>
            </a:r>
            <a:r>
              <a:rPr lang="en-US" dirty="0"/>
              <a:t> 32</a:t>
            </a:r>
          </a:p>
        </p:txBody>
      </p:sp>
      <p:sp>
        <p:nvSpPr>
          <p:cNvPr id="4" name="Text Placeholder 3">
            <a:extLst>
              <a:ext uri="{FF2B5EF4-FFF2-40B4-BE49-F238E27FC236}">
                <a16:creationId xmlns:a16="http://schemas.microsoft.com/office/drawing/2014/main" id="{9D3A230D-0F65-4C2B-9A5E-08E997603E6C}"/>
              </a:ext>
            </a:extLst>
          </p:cNvPr>
          <p:cNvSpPr>
            <a:spLocks noGrp="1"/>
          </p:cNvSpPr>
          <p:nvPr>
            <p:ph type="body" sz="quarter" idx="10"/>
          </p:nvPr>
        </p:nvSpPr>
        <p:spPr>
          <a:xfrm>
            <a:off x="418642" y="1457325"/>
            <a:ext cx="3439206" cy="3439206"/>
          </a:xfrm>
          <a:prstGeom prst="ellipse">
            <a:avLst/>
          </a:prstGeom>
          <a:solidFill>
            <a:schemeClr val="bg1">
              <a:lumMod val="95000"/>
            </a:schemeClr>
          </a:solidFill>
        </p:spPr>
        <p:txBody>
          <a:bodyPr tIns="0" rIns="0" bIns="0" anchor="ctr">
            <a:noAutofit/>
          </a:bodyPr>
          <a:lstStyle>
            <a:lvl1pPr algn="ctr">
              <a:defRPr sz="2800"/>
            </a:lvl1pPr>
          </a:lstStyle>
          <a:p>
            <a:pPr lvl="0"/>
            <a:r>
              <a:rPr lang="en-US"/>
              <a:t>Click to edit Master text styles</a:t>
            </a:r>
          </a:p>
        </p:txBody>
      </p:sp>
      <p:sp>
        <p:nvSpPr>
          <p:cNvPr id="5" name="Text Placeholder 3">
            <a:extLst>
              <a:ext uri="{FF2B5EF4-FFF2-40B4-BE49-F238E27FC236}">
                <a16:creationId xmlns:a16="http://schemas.microsoft.com/office/drawing/2014/main" id="{50ABEE60-9F0D-48B2-AE29-DAEE6B65F773}"/>
              </a:ext>
            </a:extLst>
          </p:cNvPr>
          <p:cNvSpPr>
            <a:spLocks noGrp="1"/>
          </p:cNvSpPr>
          <p:nvPr>
            <p:ph type="body" sz="quarter" idx="11"/>
          </p:nvPr>
        </p:nvSpPr>
        <p:spPr>
          <a:xfrm>
            <a:off x="4369674" y="1457325"/>
            <a:ext cx="3439206" cy="3439206"/>
          </a:xfrm>
          <a:prstGeom prst="ellipse">
            <a:avLst/>
          </a:prstGeom>
          <a:solidFill>
            <a:schemeClr val="bg1">
              <a:lumMod val="95000"/>
            </a:schemeClr>
          </a:solidFill>
        </p:spPr>
        <p:txBody>
          <a:bodyPr tIns="0" rIns="0" bIns="0" anchor="ctr">
            <a:noAutofit/>
          </a:bodyPr>
          <a:lstStyle>
            <a:lvl1pPr algn="ctr">
              <a:defRPr sz="2800"/>
            </a:lvl1pPr>
          </a:lstStyle>
          <a:p>
            <a:pPr lvl="0"/>
            <a:r>
              <a:rPr lang="en-US"/>
              <a:t>Click to edit Master text styles</a:t>
            </a:r>
          </a:p>
        </p:txBody>
      </p:sp>
      <p:sp>
        <p:nvSpPr>
          <p:cNvPr id="6" name="Text Placeholder 3">
            <a:extLst>
              <a:ext uri="{FF2B5EF4-FFF2-40B4-BE49-F238E27FC236}">
                <a16:creationId xmlns:a16="http://schemas.microsoft.com/office/drawing/2014/main" id="{2892F116-907B-402B-8800-9219B7710190}"/>
              </a:ext>
            </a:extLst>
          </p:cNvPr>
          <p:cNvSpPr>
            <a:spLocks noGrp="1"/>
          </p:cNvSpPr>
          <p:nvPr>
            <p:ph type="body" sz="quarter" idx="12"/>
          </p:nvPr>
        </p:nvSpPr>
        <p:spPr>
          <a:xfrm>
            <a:off x="8320705" y="1457325"/>
            <a:ext cx="3439206" cy="3439206"/>
          </a:xfrm>
          <a:prstGeom prst="ellipse">
            <a:avLst/>
          </a:prstGeom>
          <a:solidFill>
            <a:schemeClr val="bg1">
              <a:lumMod val="95000"/>
            </a:schemeClr>
          </a:solidFill>
        </p:spPr>
        <p:txBody>
          <a:bodyPr tIns="0" rIns="0" bIns="0" anchor="ctr">
            <a:noAutofit/>
          </a:bodyPr>
          <a:lstStyle>
            <a:lvl1pPr algn="ctr">
              <a:defRPr sz="2800"/>
            </a:lvl1pPr>
          </a:lstStyle>
          <a:p>
            <a:pPr lvl="0"/>
            <a:r>
              <a:rPr lang="en-US"/>
              <a:t>Click to edit Master text styles</a:t>
            </a:r>
          </a:p>
        </p:txBody>
      </p:sp>
      <p:sp>
        <p:nvSpPr>
          <p:cNvPr id="2" name="Footer Placeholder 1">
            <a:extLst>
              <a:ext uri="{FF2B5EF4-FFF2-40B4-BE49-F238E27FC236}">
                <a16:creationId xmlns:a16="http://schemas.microsoft.com/office/drawing/2014/main" id="{538B82E4-7444-4181-B6FE-B79D11D3EA6F}"/>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3859299125"/>
      </p:ext>
    </p:extLst>
  </p:cSld>
  <p:clrMapOvr>
    <a:masterClrMapping/>
  </p:clrMapOvr>
  <p:transition>
    <p:fade/>
  </p:transition>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with graphic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29445A-A014-4223-90E2-3D3353E0CE83}"/>
              </a:ext>
            </a:extLst>
          </p:cNvPr>
          <p:cNvSpPr>
            <a:spLocks noGrp="1"/>
          </p:cNvSpPr>
          <p:nvPr>
            <p:ph type="title" hasCustomPrompt="1"/>
          </p:nvPr>
        </p:nvSpPr>
        <p:spPr/>
        <p:txBody>
          <a:bodyPr/>
          <a:lstStyle>
            <a:lvl1pPr>
              <a:defRPr/>
            </a:lvl1pPr>
          </a:lstStyle>
          <a:p>
            <a:r>
              <a:rPr lang="en-US" dirty="0"/>
              <a:t>Heading Segoe UI </a:t>
            </a:r>
            <a:r>
              <a:rPr lang="en-US" dirty="0" err="1"/>
              <a:t>Semibold</a:t>
            </a:r>
            <a:r>
              <a:rPr lang="en-US" dirty="0"/>
              <a:t> 32</a:t>
            </a:r>
          </a:p>
        </p:txBody>
      </p:sp>
      <p:sp>
        <p:nvSpPr>
          <p:cNvPr id="4" name="Text Placeholder 3">
            <a:extLst>
              <a:ext uri="{FF2B5EF4-FFF2-40B4-BE49-F238E27FC236}">
                <a16:creationId xmlns:a16="http://schemas.microsoft.com/office/drawing/2014/main" id="{9D3A230D-0F65-4C2B-9A5E-08E997603E6C}"/>
              </a:ext>
            </a:extLst>
          </p:cNvPr>
          <p:cNvSpPr>
            <a:spLocks noGrp="1"/>
          </p:cNvSpPr>
          <p:nvPr>
            <p:ph type="body" sz="quarter" idx="10"/>
          </p:nvPr>
        </p:nvSpPr>
        <p:spPr>
          <a:xfrm>
            <a:off x="418643" y="2359592"/>
            <a:ext cx="2138816" cy="2138816"/>
          </a:xfrm>
          <a:prstGeom prst="ellipse">
            <a:avLst/>
          </a:prstGeom>
          <a:solidFill>
            <a:srgbClr val="243A5E"/>
          </a:solidFill>
        </p:spPr>
        <p:txBody>
          <a:bodyPr tIns="0" rIns="0" bIns="0" anchor="ctr">
            <a:noAutofit/>
          </a:bodyPr>
          <a:lstStyle>
            <a:lvl1pPr algn="ctr">
              <a:defRPr sz="2400">
                <a:solidFill>
                  <a:schemeClr val="bg1"/>
                </a:solidFill>
              </a:defRPr>
            </a:lvl1pPr>
          </a:lstStyle>
          <a:p>
            <a:pPr lvl="0"/>
            <a:r>
              <a:rPr lang="en-US"/>
              <a:t>Click to edit Master text styles</a:t>
            </a:r>
          </a:p>
        </p:txBody>
      </p:sp>
      <p:sp>
        <p:nvSpPr>
          <p:cNvPr id="5" name="Text Placeholder 3">
            <a:extLst>
              <a:ext uri="{FF2B5EF4-FFF2-40B4-BE49-F238E27FC236}">
                <a16:creationId xmlns:a16="http://schemas.microsoft.com/office/drawing/2014/main" id="{50ABEE60-9F0D-48B2-AE29-DAEE6B65F773}"/>
              </a:ext>
            </a:extLst>
          </p:cNvPr>
          <p:cNvSpPr>
            <a:spLocks noGrp="1"/>
          </p:cNvSpPr>
          <p:nvPr>
            <p:ph type="body" sz="quarter" idx="11"/>
          </p:nvPr>
        </p:nvSpPr>
        <p:spPr>
          <a:xfrm>
            <a:off x="2722617" y="2359592"/>
            <a:ext cx="2138816" cy="2138816"/>
          </a:xfrm>
          <a:prstGeom prst="ellipse">
            <a:avLst/>
          </a:prstGeom>
          <a:solidFill>
            <a:srgbClr val="243A5E"/>
          </a:solidFill>
        </p:spPr>
        <p:txBody>
          <a:bodyPr tIns="0" rIns="0" bIns="0" anchor="ctr">
            <a:noAutofit/>
          </a:bodyPr>
          <a:lstStyle>
            <a:lvl1pPr algn="ctr">
              <a:defRPr sz="2400">
                <a:solidFill>
                  <a:schemeClr val="bg1"/>
                </a:solidFill>
              </a:defRPr>
            </a:lvl1pPr>
          </a:lstStyle>
          <a:p>
            <a:pPr lvl="0"/>
            <a:r>
              <a:rPr lang="en-US"/>
              <a:t>Click to edit Master text styles</a:t>
            </a:r>
          </a:p>
        </p:txBody>
      </p:sp>
      <p:sp>
        <p:nvSpPr>
          <p:cNvPr id="6" name="Text Placeholder 3">
            <a:extLst>
              <a:ext uri="{FF2B5EF4-FFF2-40B4-BE49-F238E27FC236}">
                <a16:creationId xmlns:a16="http://schemas.microsoft.com/office/drawing/2014/main" id="{2892F116-907B-402B-8800-9219B7710190}"/>
              </a:ext>
            </a:extLst>
          </p:cNvPr>
          <p:cNvSpPr>
            <a:spLocks noGrp="1"/>
          </p:cNvSpPr>
          <p:nvPr>
            <p:ph type="body" sz="quarter" idx="12"/>
          </p:nvPr>
        </p:nvSpPr>
        <p:spPr>
          <a:xfrm>
            <a:off x="5026591" y="2359592"/>
            <a:ext cx="2138816" cy="2138816"/>
          </a:xfrm>
          <a:prstGeom prst="ellipse">
            <a:avLst/>
          </a:prstGeom>
          <a:solidFill>
            <a:srgbClr val="243A5E"/>
          </a:solidFill>
        </p:spPr>
        <p:txBody>
          <a:bodyPr tIns="0" rIns="0" bIns="0" anchor="ctr">
            <a:noAutofit/>
          </a:bodyPr>
          <a:lstStyle>
            <a:lvl1pPr algn="ctr">
              <a:defRPr sz="2400">
                <a:solidFill>
                  <a:schemeClr val="bg1"/>
                </a:solidFill>
              </a:defRPr>
            </a:lvl1pPr>
          </a:lstStyle>
          <a:p>
            <a:pPr lvl="0"/>
            <a:r>
              <a:rPr lang="en-US"/>
              <a:t>Click to edit Master text styles</a:t>
            </a:r>
          </a:p>
        </p:txBody>
      </p:sp>
      <p:sp>
        <p:nvSpPr>
          <p:cNvPr id="7" name="Text Placeholder 3">
            <a:extLst>
              <a:ext uri="{FF2B5EF4-FFF2-40B4-BE49-F238E27FC236}">
                <a16:creationId xmlns:a16="http://schemas.microsoft.com/office/drawing/2014/main" id="{FFCA379A-FFA6-4179-AD94-3B9D20DBAA50}"/>
              </a:ext>
            </a:extLst>
          </p:cNvPr>
          <p:cNvSpPr>
            <a:spLocks noGrp="1"/>
          </p:cNvSpPr>
          <p:nvPr>
            <p:ph type="body" sz="quarter" idx="13"/>
          </p:nvPr>
        </p:nvSpPr>
        <p:spPr>
          <a:xfrm>
            <a:off x="7330565" y="2359592"/>
            <a:ext cx="2138816" cy="2138816"/>
          </a:xfrm>
          <a:prstGeom prst="ellipse">
            <a:avLst/>
          </a:prstGeom>
          <a:solidFill>
            <a:srgbClr val="243A5E"/>
          </a:solidFill>
        </p:spPr>
        <p:txBody>
          <a:bodyPr tIns="0" rIns="0" bIns="0" anchor="ctr">
            <a:noAutofit/>
          </a:bodyPr>
          <a:lstStyle>
            <a:lvl1pPr algn="ctr">
              <a:defRPr sz="2400">
                <a:solidFill>
                  <a:schemeClr val="bg1"/>
                </a:solidFill>
              </a:defRPr>
            </a:lvl1pPr>
          </a:lstStyle>
          <a:p>
            <a:pPr lvl="0"/>
            <a:r>
              <a:rPr lang="en-US"/>
              <a:t>Click to edit Master text styles</a:t>
            </a:r>
          </a:p>
        </p:txBody>
      </p:sp>
      <p:sp>
        <p:nvSpPr>
          <p:cNvPr id="8" name="Text Placeholder 3">
            <a:extLst>
              <a:ext uri="{FF2B5EF4-FFF2-40B4-BE49-F238E27FC236}">
                <a16:creationId xmlns:a16="http://schemas.microsoft.com/office/drawing/2014/main" id="{86EE9769-6679-49C8-860D-5CACDB09DBD2}"/>
              </a:ext>
            </a:extLst>
          </p:cNvPr>
          <p:cNvSpPr>
            <a:spLocks noGrp="1"/>
          </p:cNvSpPr>
          <p:nvPr>
            <p:ph type="body" sz="quarter" idx="14"/>
          </p:nvPr>
        </p:nvSpPr>
        <p:spPr>
          <a:xfrm>
            <a:off x="9634541" y="2359592"/>
            <a:ext cx="2138816" cy="2138816"/>
          </a:xfrm>
          <a:prstGeom prst="ellipse">
            <a:avLst/>
          </a:prstGeom>
          <a:solidFill>
            <a:srgbClr val="243A5E"/>
          </a:solidFill>
        </p:spPr>
        <p:txBody>
          <a:bodyPr tIns="0" rIns="0" bIns="0" anchor="ctr">
            <a:noAutofit/>
          </a:bodyPr>
          <a:lstStyle>
            <a:lvl1pPr algn="ctr">
              <a:defRPr sz="2400">
                <a:solidFill>
                  <a:schemeClr val="bg1"/>
                </a:solidFill>
              </a:defRPr>
            </a:lvl1pPr>
          </a:lstStyle>
          <a:p>
            <a:pPr lvl="0"/>
            <a:r>
              <a:rPr lang="en-US"/>
              <a:t>Click to edit Master text styles</a:t>
            </a:r>
          </a:p>
        </p:txBody>
      </p:sp>
      <p:sp>
        <p:nvSpPr>
          <p:cNvPr id="2" name="Footer Placeholder 1">
            <a:extLst>
              <a:ext uri="{FF2B5EF4-FFF2-40B4-BE49-F238E27FC236}">
                <a16:creationId xmlns:a16="http://schemas.microsoft.com/office/drawing/2014/main" id="{136AABF9-4169-453B-83D4-823782CAB5B6}"/>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1637529691"/>
      </p:ext>
    </p:extLst>
  </p:cSld>
  <p:clrMapOvr>
    <a:masterClrMapping/>
  </p:clrMapOvr>
  <p:transition>
    <p:fade/>
  </p:transition>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rgbClr val="243A5E"/>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8830E1E-F06E-469F-9154-F8DEA4B068FE}"/>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solidFill>
                  <a:schemeClr val="bg1"/>
                </a:solidFill>
              </a:rPr>
              <a:t>© Copyright Microsoft Corporation. All rights reserved.</a:t>
            </a:r>
          </a:p>
        </p:txBody>
      </p:sp>
      <p:pic>
        <p:nvPicPr>
          <p:cNvPr id="9" name="Picture 8" descr="A close up of a logo&#10;&#10;Description automatically generated">
            <a:extLst>
              <a:ext uri="{FF2B5EF4-FFF2-40B4-BE49-F238E27FC236}">
                <a16:creationId xmlns:a16="http://schemas.microsoft.com/office/drawing/2014/main" id="{627962C6-3D96-4CE6-8E4F-540B7A0E6F3A}"/>
              </a:ext>
            </a:extLst>
          </p:cNvPr>
          <p:cNvPicPr>
            <a:picLocks noChangeAspect="1"/>
          </p:cNvPicPr>
          <p:nvPr/>
        </p:nvPicPr>
        <p:blipFill>
          <a:blip r:embed="rId2"/>
          <a:stretch>
            <a:fillRect/>
          </a:stretch>
        </p:blipFill>
        <p:spPr>
          <a:xfrm>
            <a:off x="146409" y="159693"/>
            <a:ext cx="3471501" cy="871754"/>
          </a:xfrm>
          <a:prstGeom prst="rect">
            <a:avLst/>
          </a:prstGeom>
        </p:spPr>
      </p:pic>
    </p:spTree>
    <p:extLst>
      <p:ext uri="{BB962C8B-B14F-4D97-AF65-F5344CB8AC3E}">
        <p14:creationId xmlns:p14="http://schemas.microsoft.com/office/powerpoint/2010/main" val="2041233968"/>
      </p:ext>
    </p:extLst>
  </p:cSld>
  <p:clrMapOvr>
    <a:masterClrMapping/>
  </p:clrMapOvr>
  <p:transition>
    <p:fade/>
  </p:transition>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Title slide 3">
    <p:bg>
      <p:bgPr>
        <a:solidFill>
          <a:srgbClr val="000000"/>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02B9254-503D-8F44-9D4B-18675DFDE809}"/>
              </a:ext>
            </a:extLst>
          </p:cNvPr>
          <p:cNvSpPr>
            <a:spLocks noGrp="1"/>
          </p:cNvSpPr>
          <p:nvPr>
            <p:ph type="title" hasCustomPrompt="1"/>
          </p:nvPr>
        </p:nvSpPr>
        <p:spPr>
          <a:xfrm>
            <a:off x="428681" y="1457325"/>
            <a:ext cx="11344219" cy="701675"/>
          </a:xfrm>
          <a:prstGeom prst="rect">
            <a:avLst/>
          </a:prstGeom>
          <a:noFill/>
        </p:spPr>
        <p:txBody>
          <a:bodyPr lIns="0" tIns="0" rIns="0" bIns="182880" anchor="t" anchorCtr="0"/>
          <a:lstStyle>
            <a:lvl1pPr>
              <a:defRPr sz="3200" strike="noStrike" spc="-49" baseline="0">
                <a:solidFill>
                  <a:schemeClr val="bg2"/>
                </a:solidFill>
              </a:defRPr>
            </a:lvl1pPr>
          </a:lstStyle>
          <a:p>
            <a:r>
              <a:rPr lang="en-US" dirty="0"/>
              <a:t>Heading goes here</a:t>
            </a:r>
          </a:p>
        </p:txBody>
      </p:sp>
      <p:sp>
        <p:nvSpPr>
          <p:cNvPr id="12" name="Text Placeholder 10">
            <a:extLst>
              <a:ext uri="{FF2B5EF4-FFF2-40B4-BE49-F238E27FC236}">
                <a16:creationId xmlns:a16="http://schemas.microsoft.com/office/drawing/2014/main" id="{2D6C119F-8C39-DF40-90FE-09B7E3ECDBE0}"/>
              </a:ext>
            </a:extLst>
          </p:cNvPr>
          <p:cNvSpPr>
            <a:spLocks noGrp="1"/>
          </p:cNvSpPr>
          <p:nvPr>
            <p:ph type="body" sz="quarter" idx="15" hasCustomPrompt="1"/>
          </p:nvPr>
        </p:nvSpPr>
        <p:spPr>
          <a:xfrm>
            <a:off x="442466" y="2159000"/>
            <a:ext cx="11330434" cy="553998"/>
          </a:xfrm>
          <a:prstGeom prst="rect">
            <a:avLst/>
          </a:prstGeom>
        </p:spPr>
        <p:txBody>
          <a:bodyPr/>
          <a:lstStyle>
            <a:lvl1pPr marL="0" marR="0" indent="0" algn="l" defTabSz="914367" rtl="0" eaLnBrk="1" fontAlgn="auto" latinLnBrk="0" hangingPunct="1">
              <a:lnSpc>
                <a:spcPct val="100000"/>
              </a:lnSpc>
              <a:spcBef>
                <a:spcPts val="0"/>
              </a:spcBef>
              <a:spcAft>
                <a:spcPts val="0"/>
              </a:spcAft>
              <a:buClrTx/>
              <a:buSzPct val="90000"/>
              <a:buFont typeface="Wingdings" panose="05000000000000000000" pitchFamily="2" charset="2"/>
              <a:buNone/>
              <a:tabLst/>
              <a:defRPr lang="en-US" sz="2400" kern="1200" spc="-49" baseline="0" dirty="0">
                <a:solidFill>
                  <a:schemeClr val="bg2"/>
                </a:solidFill>
                <a:latin typeface="+mj-lt"/>
                <a:ea typeface="+mn-ea"/>
                <a:cs typeface="+mn-cs"/>
              </a:defRPr>
            </a:lvl1pPr>
            <a:lvl2pPr>
              <a:defRPr sz="1765">
                <a:solidFill>
                  <a:srgbClr val="000000"/>
                </a:solidFill>
              </a:defRPr>
            </a:lvl2pPr>
            <a:lvl3pPr>
              <a:defRPr sz="1372"/>
            </a:lvl3pPr>
            <a:lvl4pPr>
              <a:defRPr sz="1372"/>
            </a:lvl4pPr>
            <a:lvl5pPr>
              <a:defRPr sz="1029"/>
            </a:lvl5pPr>
          </a:lstStyle>
          <a:p>
            <a:pPr lvl="0"/>
            <a:r>
              <a:rPr lang="en-US" dirty="0"/>
              <a:t>Text goes here</a:t>
            </a:r>
          </a:p>
        </p:txBody>
      </p:sp>
      <p:pic>
        <p:nvPicPr>
          <p:cNvPr id="4" name="Picture 3" descr="A picture containing drawing&#10;&#10;Description automatically generated">
            <a:extLst>
              <a:ext uri="{FF2B5EF4-FFF2-40B4-BE49-F238E27FC236}">
                <a16:creationId xmlns:a16="http://schemas.microsoft.com/office/drawing/2014/main" id="{5CC1D709-E431-42C5-A75F-9A42EF995404}"/>
              </a:ext>
            </a:extLst>
          </p:cNvPr>
          <p:cNvPicPr>
            <a:picLocks noChangeAspect="1"/>
          </p:cNvPicPr>
          <p:nvPr/>
        </p:nvPicPr>
        <p:blipFill>
          <a:blip r:embed="rId2"/>
          <a:stretch>
            <a:fillRect/>
          </a:stretch>
        </p:blipFill>
        <p:spPr>
          <a:xfrm>
            <a:off x="64294" y="85724"/>
            <a:ext cx="2384426" cy="1068717"/>
          </a:xfrm>
          <a:prstGeom prst="rect">
            <a:avLst/>
          </a:prstGeom>
        </p:spPr>
      </p:pic>
      <p:sp>
        <p:nvSpPr>
          <p:cNvPr id="2" name="Footer Placeholder 1">
            <a:extLst>
              <a:ext uri="{FF2B5EF4-FFF2-40B4-BE49-F238E27FC236}">
                <a16:creationId xmlns:a16="http://schemas.microsoft.com/office/drawing/2014/main" id="{CB34F2AE-FCDF-4A97-A628-7BA7ADAEFF03}"/>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solidFill>
                  <a:schemeClr val="bg1"/>
                </a:solidFill>
              </a:rPr>
              <a:t>© Copyright Microsoft Corporation. All rights reserved.</a:t>
            </a:r>
          </a:p>
        </p:txBody>
      </p:sp>
    </p:spTree>
    <p:extLst>
      <p:ext uri="{BB962C8B-B14F-4D97-AF65-F5344CB8AC3E}">
        <p14:creationId xmlns:p14="http://schemas.microsoft.com/office/powerpoint/2010/main" val="3084927556"/>
      </p:ext>
    </p:extLst>
  </p:cSld>
  <p:clrMapOvr>
    <a:masterClrMapping/>
  </p:clrMapOvr>
  <p:transition>
    <p:fade/>
  </p:transition>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1337368"/>
      </p:ext>
    </p:extLst>
  </p:cSld>
  <p:clrMapOvr>
    <a:masterClrMapping/>
  </p:clrMapOvr>
  <p:transition>
    <p:fade/>
  </p:transition>
  <p:extLst>
    <p:ext uri="{DCECCB84-F9BA-43D5-87BE-67443E8EF086}">
      <p15:sldGuideLst xmlns:p15="http://schemas.microsoft.com/office/powerpoint/2012/main">
        <p15:guide id="1" orient="horz" pos="288" userDrawn="1">
          <p15:clr>
            <a:srgbClr val="5ACBF0"/>
          </p15:clr>
        </p15:guide>
        <p15:guide id="2" orient="horz" pos="905" userDrawn="1">
          <p15:clr>
            <a:srgbClr val="5ACBF0"/>
          </p15:clr>
        </p15:guide>
        <p15:guide id="4" orient="horz" pos="1272" userDrawn="1">
          <p15:clr>
            <a:srgbClr val="5ACBF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Title square photo">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2270E26-89BA-4369-9EF4-1B9EBAA3D00B}"/>
              </a:ext>
            </a:extLst>
          </p:cNvPr>
          <p:cNvSpPr/>
          <p:nvPr userDrawn="1"/>
        </p:nvSpPr>
        <p:spPr bwMode="auto">
          <a:xfrm>
            <a:off x="5334000" y="0"/>
            <a:ext cx="6858000" cy="6858000"/>
          </a:xfrm>
          <a:prstGeom prst="rect">
            <a:avLst/>
          </a:prstGeom>
          <a:solidFill>
            <a:srgbClr val="D2D2D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9" name="MS logo gray - EMF" descr="Microsoft logo, gray text version">
            <a:extLst>
              <a:ext uri="{FF2B5EF4-FFF2-40B4-BE49-F238E27FC236}">
                <a16:creationId xmlns:a16="http://schemas.microsoft.com/office/drawing/2014/main" id="{D03FE64B-525F-4B73-8C45-B4BC3BAD6A2D}"/>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pic>
        <p:nvPicPr>
          <p:cNvPr id="10" name="Picture 9">
            <a:extLst>
              <a:ext uri="{FF2B5EF4-FFF2-40B4-BE49-F238E27FC236}">
                <a16:creationId xmlns:a16="http://schemas.microsoft.com/office/drawing/2014/main" id="{95964678-FE6C-4226-A11B-8D452DA7808C}"/>
              </a:ext>
            </a:extLst>
          </p:cNvPr>
          <p:cNvPicPr>
            <a:picLocks noChangeAspect="1"/>
          </p:cNvPicPr>
          <p:nvPr userDrawn="1"/>
        </p:nvPicPr>
        <p:blipFill>
          <a:blip r:embed="rId3"/>
          <a:stretch>
            <a:fillRect/>
          </a:stretch>
        </p:blipFill>
        <p:spPr>
          <a:xfrm>
            <a:off x="6250758" y="800100"/>
            <a:ext cx="5024485" cy="5257800"/>
          </a:xfrm>
          <a:prstGeom prst="rect">
            <a:avLst/>
          </a:prstGeom>
        </p:spPr>
      </p:pic>
    </p:spTree>
    <p:extLst>
      <p:ext uri="{BB962C8B-B14F-4D97-AF65-F5344CB8AC3E}">
        <p14:creationId xmlns:p14="http://schemas.microsoft.com/office/powerpoint/2010/main" val="6995759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pic>
        <p:nvPicPr>
          <p:cNvPr id="6" name="Picture 5">
            <a:extLst>
              <a:ext uri="{FF2B5EF4-FFF2-40B4-BE49-F238E27FC236}">
                <a16:creationId xmlns:a16="http://schemas.microsoft.com/office/drawing/2014/main" id="{869F059F-BD0F-4211-86F6-E960C3EC183D}"/>
              </a:ext>
            </a:extLst>
          </p:cNvPr>
          <p:cNvPicPr>
            <a:picLocks noChangeAspect="1"/>
          </p:cNvPicPr>
          <p:nvPr userDrawn="1"/>
        </p:nvPicPr>
        <p:blipFill>
          <a:blip r:embed="rId2"/>
          <a:stretch>
            <a:fillRect/>
          </a:stretch>
        </p:blipFill>
        <p:spPr>
          <a:xfrm>
            <a:off x="9344025" y="3898483"/>
            <a:ext cx="2265363" cy="2370555"/>
          </a:xfrm>
          <a:prstGeom prst="rect">
            <a:avLst/>
          </a:prstGeom>
        </p:spPr>
      </p:pic>
    </p:spTree>
    <p:extLst>
      <p:ext uri="{BB962C8B-B14F-4D97-AF65-F5344CB8AC3E}">
        <p14:creationId xmlns:p14="http://schemas.microsoft.com/office/powerpoint/2010/main" val="14887969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073114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72042260"/>
      </p:ext>
    </p:extLst>
  </p:cSld>
  <p:clrMapOvr>
    <a:masterClrMapping/>
  </p:clrMapOvr>
  <p:transition>
    <p:fade/>
  </p:transition>
  <p:extLst>
    <p:ext uri="{DCECCB84-F9BA-43D5-87BE-67443E8EF086}">
      <p15:sldGuideLst xmlns:p15="http://schemas.microsoft.com/office/powerpoint/2012/main">
        <p15:guide id="3" orient="horz" pos="900">
          <p15:clr>
            <a:srgbClr val="5ACBF0"/>
          </p15:clr>
        </p15:guide>
        <p15:guide id="4" orient="horz" pos="1276">
          <p15:clr>
            <a:srgbClr val="5ACBF0"/>
          </p15:clr>
        </p15:guide>
        <p15:guide id="5" orient="horz" pos="288">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584200" y="1435497"/>
            <a:ext cx="11018520" cy="23083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7666912"/>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4A36DC34-EED6-8F49-8473-3802F6C2A3D1}"/>
              </a:ext>
            </a:extLst>
          </p:cNvPr>
          <p:cNvSpPr>
            <a:spLocks noGrp="1"/>
          </p:cNvSpPr>
          <p:nvPr>
            <p:ph type="title" hasCustomPrompt="1"/>
          </p:nvPr>
        </p:nvSpPr>
        <p:spPr>
          <a:xfrm>
            <a:off x="428681" y="2532448"/>
            <a:ext cx="9630389" cy="1793104"/>
          </a:xfrm>
          <a:prstGeom prst="rect">
            <a:avLst/>
          </a:prstGeom>
          <a:noFill/>
        </p:spPr>
        <p:txBody>
          <a:bodyPr lIns="0" tIns="0" rIns="0" bIns="182880" anchor="b" anchorCtr="0"/>
          <a:lstStyle>
            <a:lvl1pPr>
              <a:defRPr sz="4800" strike="noStrike" spc="-49" baseline="0">
                <a:solidFill>
                  <a:schemeClr val="tx2"/>
                </a:solidFill>
              </a:defRPr>
            </a:lvl1pPr>
          </a:lstStyle>
          <a:p>
            <a:r>
              <a:rPr lang="en-US" dirty="0">
                <a:solidFill>
                  <a:schemeClr val="tx1"/>
                </a:solidFill>
              </a:rPr>
              <a:t>Microsoft Security title</a:t>
            </a:r>
            <a:endParaRPr lang="en-US" dirty="0"/>
          </a:p>
        </p:txBody>
      </p:sp>
      <p:sp>
        <p:nvSpPr>
          <p:cNvPr id="14" name="Text Placeholder 10">
            <a:extLst>
              <a:ext uri="{FF2B5EF4-FFF2-40B4-BE49-F238E27FC236}">
                <a16:creationId xmlns:a16="http://schemas.microsoft.com/office/drawing/2014/main" id="{2E500E80-DD0C-EF4F-BB7D-03960A098E1F}"/>
              </a:ext>
            </a:extLst>
          </p:cNvPr>
          <p:cNvSpPr>
            <a:spLocks noGrp="1"/>
          </p:cNvSpPr>
          <p:nvPr>
            <p:ph type="body" sz="quarter" idx="15" hasCustomPrompt="1"/>
          </p:nvPr>
        </p:nvSpPr>
        <p:spPr>
          <a:xfrm>
            <a:off x="442466" y="4350114"/>
            <a:ext cx="9602819" cy="738664"/>
          </a:xfrm>
          <a:prstGeom prst="rect">
            <a:avLst/>
          </a:prstGeom>
        </p:spPr>
        <p:txBody>
          <a:bodyPr/>
          <a:lstStyle>
            <a:lvl1pPr>
              <a:defRPr sz="1800">
                <a:solidFill>
                  <a:srgbClr val="000000"/>
                </a:solidFill>
              </a:defRPr>
            </a:lvl1pPr>
            <a:lvl2pPr>
              <a:defRPr sz="1765">
                <a:solidFill>
                  <a:srgbClr val="000000"/>
                </a:solidFill>
              </a:defRPr>
            </a:lvl2pPr>
            <a:lvl3pPr>
              <a:defRPr sz="1372"/>
            </a:lvl3pPr>
            <a:lvl4pPr>
              <a:defRPr sz="1372"/>
            </a:lvl4pPr>
            <a:lvl5pPr>
              <a:defRPr sz="1029"/>
            </a:lvl5pPr>
          </a:lstStyle>
          <a:p>
            <a:pPr lvl="0"/>
            <a:r>
              <a:rPr lang="en-US"/>
              <a:t>Author name</a:t>
            </a:r>
            <a:br>
              <a:rPr lang="en-US"/>
            </a:br>
            <a:r>
              <a:rPr lang="en-US"/>
              <a:t>Date</a:t>
            </a:r>
          </a:p>
        </p:txBody>
      </p:sp>
      <p:sp>
        <p:nvSpPr>
          <p:cNvPr id="2" name="Footer Placeholder 1">
            <a:extLst>
              <a:ext uri="{FF2B5EF4-FFF2-40B4-BE49-F238E27FC236}">
                <a16:creationId xmlns:a16="http://schemas.microsoft.com/office/drawing/2014/main" id="{82FAE6D0-0992-4139-9359-5135BCE47E11}"/>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pic>
        <p:nvPicPr>
          <p:cNvPr id="3" name="Picture 2" descr="A picture containing drawing&#10;&#10;Description automatically generated">
            <a:extLst>
              <a:ext uri="{FF2B5EF4-FFF2-40B4-BE49-F238E27FC236}">
                <a16:creationId xmlns:a16="http://schemas.microsoft.com/office/drawing/2014/main" id="{50DC78AD-4336-4E8D-8F70-4C35FEF409C7}"/>
              </a:ext>
            </a:extLst>
          </p:cNvPr>
          <p:cNvPicPr>
            <a:picLocks noChangeAspect="1"/>
          </p:cNvPicPr>
          <p:nvPr/>
        </p:nvPicPr>
        <p:blipFill>
          <a:blip r:embed="rId2"/>
          <a:stretch>
            <a:fillRect/>
          </a:stretch>
        </p:blipFill>
        <p:spPr>
          <a:xfrm>
            <a:off x="136885" y="159691"/>
            <a:ext cx="2635247" cy="871753"/>
          </a:xfrm>
          <a:prstGeom prst="rect">
            <a:avLst/>
          </a:prstGeom>
        </p:spPr>
      </p:pic>
    </p:spTree>
    <p:extLst>
      <p:ext uri="{BB962C8B-B14F-4D97-AF65-F5344CB8AC3E}">
        <p14:creationId xmlns:p14="http://schemas.microsoft.com/office/powerpoint/2010/main" val="4405458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Slide with blue background">
    <p:bg>
      <p:bgPr>
        <a:solidFill>
          <a:schemeClr val="tx2"/>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FDD3BB94-DC99-244C-91E3-A9764AF2671E}"/>
              </a:ext>
            </a:extLst>
          </p:cNvPr>
          <p:cNvSpPr>
            <a:spLocks noGrp="1"/>
          </p:cNvSpPr>
          <p:nvPr>
            <p:ph type="title" hasCustomPrompt="1"/>
          </p:nvPr>
        </p:nvSpPr>
        <p:spPr>
          <a:xfrm>
            <a:off x="428681" y="2532448"/>
            <a:ext cx="9630389" cy="1793104"/>
          </a:xfrm>
          <a:prstGeom prst="rect">
            <a:avLst/>
          </a:prstGeom>
          <a:noFill/>
        </p:spPr>
        <p:txBody>
          <a:bodyPr lIns="0" tIns="0" rIns="0" bIns="182880" anchor="b" anchorCtr="0"/>
          <a:lstStyle>
            <a:lvl1pPr>
              <a:defRPr sz="4800" strike="noStrike" spc="-49" baseline="0">
                <a:solidFill>
                  <a:schemeClr val="bg1"/>
                </a:solidFill>
              </a:defRPr>
            </a:lvl1pPr>
          </a:lstStyle>
          <a:p>
            <a:r>
              <a:rPr lang="en-US" dirty="0"/>
              <a:t>Microsoft 365 title</a:t>
            </a:r>
          </a:p>
        </p:txBody>
      </p:sp>
      <p:sp>
        <p:nvSpPr>
          <p:cNvPr id="16" name="Text Placeholder 10">
            <a:extLst>
              <a:ext uri="{FF2B5EF4-FFF2-40B4-BE49-F238E27FC236}">
                <a16:creationId xmlns:a16="http://schemas.microsoft.com/office/drawing/2014/main" id="{63FCEA3C-C822-5A4A-9561-695239EA77C3}"/>
              </a:ext>
            </a:extLst>
          </p:cNvPr>
          <p:cNvSpPr>
            <a:spLocks noGrp="1"/>
          </p:cNvSpPr>
          <p:nvPr>
            <p:ph type="body" sz="quarter" idx="15" hasCustomPrompt="1"/>
          </p:nvPr>
        </p:nvSpPr>
        <p:spPr>
          <a:xfrm>
            <a:off x="442466" y="4350114"/>
            <a:ext cx="9602819" cy="738664"/>
          </a:xfrm>
          <a:prstGeom prst="rect">
            <a:avLst/>
          </a:prstGeom>
        </p:spPr>
        <p:txBody>
          <a:bodyPr/>
          <a:lstStyle>
            <a:lvl1pPr>
              <a:defRPr sz="1800">
                <a:solidFill>
                  <a:schemeClr val="bg1"/>
                </a:solidFill>
              </a:defRPr>
            </a:lvl1pPr>
            <a:lvl2pPr>
              <a:defRPr sz="1765">
                <a:solidFill>
                  <a:srgbClr val="000000"/>
                </a:solidFill>
              </a:defRPr>
            </a:lvl2pPr>
            <a:lvl3pPr>
              <a:defRPr sz="1372"/>
            </a:lvl3pPr>
            <a:lvl4pPr>
              <a:defRPr sz="1372"/>
            </a:lvl4pPr>
            <a:lvl5pPr>
              <a:defRPr sz="1029"/>
            </a:lvl5pPr>
          </a:lstStyle>
          <a:p>
            <a:pPr lvl="0"/>
            <a:r>
              <a:rPr lang="en-US" dirty="0"/>
              <a:t>Author name</a:t>
            </a:r>
            <a:br>
              <a:rPr lang="en-US" dirty="0"/>
            </a:br>
            <a:r>
              <a:rPr lang="en-US" dirty="0"/>
              <a:t>Date</a:t>
            </a:r>
          </a:p>
        </p:txBody>
      </p:sp>
      <p:sp>
        <p:nvSpPr>
          <p:cNvPr id="2" name="Footer Placeholder 1">
            <a:extLst>
              <a:ext uri="{FF2B5EF4-FFF2-40B4-BE49-F238E27FC236}">
                <a16:creationId xmlns:a16="http://schemas.microsoft.com/office/drawing/2014/main" id="{DE984AF9-42B3-4123-927E-CEC8570AFE35}"/>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solidFill>
                  <a:schemeClr val="bg1"/>
                </a:solidFill>
              </a:rPr>
              <a:t>© Copyright Microsoft Corporation. All rights reserved.</a:t>
            </a:r>
          </a:p>
        </p:txBody>
      </p:sp>
      <p:pic>
        <p:nvPicPr>
          <p:cNvPr id="3" name="Picture 2" descr="A picture containing drawing&#10;&#10;Description automatically generated">
            <a:extLst>
              <a:ext uri="{FF2B5EF4-FFF2-40B4-BE49-F238E27FC236}">
                <a16:creationId xmlns:a16="http://schemas.microsoft.com/office/drawing/2014/main" id="{0AF2B48A-0CD5-4E5D-BBFC-0FF17E42D728}"/>
              </a:ext>
            </a:extLst>
          </p:cNvPr>
          <p:cNvPicPr>
            <a:picLocks noChangeAspect="1"/>
          </p:cNvPicPr>
          <p:nvPr/>
        </p:nvPicPr>
        <p:blipFill>
          <a:blip r:embed="rId2"/>
          <a:stretch>
            <a:fillRect/>
          </a:stretch>
        </p:blipFill>
        <p:spPr>
          <a:xfrm>
            <a:off x="136885" y="159691"/>
            <a:ext cx="2635247" cy="871753"/>
          </a:xfrm>
          <a:prstGeom prst="rect">
            <a:avLst/>
          </a:prstGeom>
        </p:spPr>
      </p:pic>
    </p:spTree>
    <p:extLst>
      <p:ext uri="{BB962C8B-B14F-4D97-AF65-F5344CB8AC3E}">
        <p14:creationId xmlns:p14="http://schemas.microsoft.com/office/powerpoint/2010/main" val="27763642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Title slide with graphic 1">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D09A9D1-6212-8B49-96D7-B3E9D17D4BAB}"/>
              </a:ext>
            </a:extLst>
          </p:cNvPr>
          <p:cNvSpPr>
            <a:spLocks noGrp="1"/>
          </p:cNvSpPr>
          <p:nvPr>
            <p:ph type="title" hasCustomPrompt="1"/>
          </p:nvPr>
        </p:nvSpPr>
        <p:spPr>
          <a:xfrm>
            <a:off x="428681" y="2532448"/>
            <a:ext cx="5428936" cy="1793104"/>
          </a:xfrm>
          <a:prstGeom prst="rect">
            <a:avLst/>
          </a:prstGeom>
          <a:noFill/>
        </p:spPr>
        <p:txBody>
          <a:bodyPr lIns="0" tIns="0" rIns="0" bIns="182880" anchor="b" anchorCtr="0"/>
          <a:lstStyle>
            <a:lvl1pPr>
              <a:defRPr sz="4800" strike="noStrike" spc="-49" baseline="0">
                <a:solidFill>
                  <a:srgbClr val="000000"/>
                </a:solidFill>
              </a:defRPr>
            </a:lvl1pPr>
          </a:lstStyle>
          <a:p>
            <a:r>
              <a:rPr lang="en-US" dirty="0"/>
              <a:t>Azure presentation</a:t>
            </a:r>
            <a:br>
              <a:rPr lang="en-US" dirty="0"/>
            </a:br>
            <a:r>
              <a:rPr lang="en-US" dirty="0"/>
              <a:t>title or event name</a:t>
            </a:r>
          </a:p>
        </p:txBody>
      </p:sp>
      <p:sp>
        <p:nvSpPr>
          <p:cNvPr id="9" name="Text Placeholder 10">
            <a:extLst>
              <a:ext uri="{FF2B5EF4-FFF2-40B4-BE49-F238E27FC236}">
                <a16:creationId xmlns:a16="http://schemas.microsoft.com/office/drawing/2014/main" id="{0881A9F1-B3A4-0742-8DAD-18EC8A78C522}"/>
              </a:ext>
            </a:extLst>
          </p:cNvPr>
          <p:cNvSpPr>
            <a:spLocks noGrp="1"/>
          </p:cNvSpPr>
          <p:nvPr>
            <p:ph type="body" sz="quarter" idx="15" hasCustomPrompt="1"/>
          </p:nvPr>
        </p:nvSpPr>
        <p:spPr>
          <a:xfrm>
            <a:off x="442466" y="4350114"/>
            <a:ext cx="5413394" cy="738664"/>
          </a:xfrm>
          <a:prstGeom prst="rect">
            <a:avLst/>
          </a:prstGeom>
        </p:spPr>
        <p:txBody>
          <a:bodyPr/>
          <a:lstStyle>
            <a:lvl1pPr>
              <a:defRPr sz="1800">
                <a:solidFill>
                  <a:srgbClr val="000000"/>
                </a:solidFill>
              </a:defRPr>
            </a:lvl1pPr>
            <a:lvl2pPr>
              <a:defRPr sz="1765">
                <a:solidFill>
                  <a:srgbClr val="000000"/>
                </a:solidFill>
              </a:defRPr>
            </a:lvl2pPr>
            <a:lvl3pPr>
              <a:defRPr sz="1372"/>
            </a:lvl3pPr>
            <a:lvl4pPr>
              <a:defRPr sz="1372"/>
            </a:lvl4pPr>
            <a:lvl5pPr>
              <a:defRPr sz="1029"/>
            </a:lvl5pPr>
          </a:lstStyle>
          <a:p>
            <a:pPr lvl="0"/>
            <a:r>
              <a:rPr lang="en-US"/>
              <a:t>Author name</a:t>
            </a:r>
            <a:br>
              <a:rPr lang="en-US"/>
            </a:br>
            <a:r>
              <a:rPr lang="en-US"/>
              <a:t>Date</a:t>
            </a:r>
          </a:p>
        </p:txBody>
      </p:sp>
      <p:sp>
        <p:nvSpPr>
          <p:cNvPr id="7" name="Footer Placeholder 1">
            <a:extLst>
              <a:ext uri="{FF2B5EF4-FFF2-40B4-BE49-F238E27FC236}">
                <a16:creationId xmlns:a16="http://schemas.microsoft.com/office/drawing/2014/main" id="{1B6BA0D2-3614-405C-8BB6-C5242154BADB}"/>
              </a:ext>
            </a:extLst>
          </p:cNvPr>
          <p:cNvSpPr txBox="1">
            <a:spLocks/>
          </p:cNvSpPr>
          <p:nvPr/>
        </p:nvSpPr>
        <p:spPr>
          <a:xfrm>
            <a:off x="442466"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r>
              <a:rPr lang="en-US" dirty="0"/>
              <a:t>© Copyright Microsoft Corporation. All rights reserved.</a:t>
            </a:r>
          </a:p>
        </p:txBody>
      </p:sp>
      <p:pic>
        <p:nvPicPr>
          <p:cNvPr id="3" name="Picture 2" descr="A picture containing drawing&#10;&#10;Description automatically generated">
            <a:extLst>
              <a:ext uri="{FF2B5EF4-FFF2-40B4-BE49-F238E27FC236}">
                <a16:creationId xmlns:a16="http://schemas.microsoft.com/office/drawing/2014/main" id="{DA65376C-9C1C-452A-9C27-75EE7927ABA8}"/>
              </a:ext>
            </a:extLst>
          </p:cNvPr>
          <p:cNvPicPr>
            <a:picLocks noChangeAspect="1"/>
          </p:cNvPicPr>
          <p:nvPr/>
        </p:nvPicPr>
        <p:blipFill>
          <a:blip r:embed="rId2"/>
          <a:stretch>
            <a:fillRect/>
          </a:stretch>
        </p:blipFill>
        <p:spPr>
          <a:xfrm>
            <a:off x="136885" y="159691"/>
            <a:ext cx="2635247" cy="871753"/>
          </a:xfrm>
          <a:prstGeom prst="rect">
            <a:avLst/>
          </a:prstGeom>
        </p:spPr>
      </p:pic>
      <p:pic>
        <p:nvPicPr>
          <p:cNvPr id="4" name="Picture 3">
            <a:extLst>
              <a:ext uri="{FF2B5EF4-FFF2-40B4-BE49-F238E27FC236}">
                <a16:creationId xmlns:a16="http://schemas.microsoft.com/office/drawing/2014/main" id="{C4B6689F-D3DF-4DE9-BFA0-0A8E724877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7617" y="0"/>
            <a:ext cx="5973790" cy="6858000"/>
          </a:xfrm>
          <a:prstGeom prst="rect">
            <a:avLst/>
          </a:prstGeom>
        </p:spPr>
      </p:pic>
    </p:spTree>
    <p:extLst>
      <p:ext uri="{BB962C8B-B14F-4D97-AF65-F5344CB8AC3E}">
        <p14:creationId xmlns:p14="http://schemas.microsoft.com/office/powerpoint/2010/main" val="4056159477"/>
      </p:ext>
    </p:extLst>
  </p:cSld>
  <p:clrMapOvr>
    <a:masterClrMapping/>
  </p:clrMapOvr>
  <p:transition>
    <p:fade/>
  </p:transition>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slide with graphic 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E4AC65-3150-034F-B089-A8B21D5F2E61}"/>
              </a:ext>
            </a:extLst>
          </p:cNvPr>
          <p:cNvSpPr>
            <a:spLocks noGrp="1"/>
          </p:cNvSpPr>
          <p:nvPr>
            <p:ph type="title" hasCustomPrompt="1"/>
          </p:nvPr>
        </p:nvSpPr>
        <p:spPr>
          <a:xfrm>
            <a:off x="428681" y="2532448"/>
            <a:ext cx="5428936" cy="1793104"/>
          </a:xfrm>
          <a:prstGeom prst="rect">
            <a:avLst/>
          </a:prstGeom>
          <a:noFill/>
        </p:spPr>
        <p:txBody>
          <a:bodyPr lIns="0" tIns="0" rIns="0" bIns="182880" anchor="b" anchorCtr="0"/>
          <a:lstStyle>
            <a:lvl1pPr>
              <a:defRPr sz="4800" strike="noStrike" spc="-49" baseline="0">
                <a:solidFill>
                  <a:schemeClr val="tx1"/>
                </a:solidFill>
              </a:defRPr>
            </a:lvl1pPr>
          </a:lstStyle>
          <a:p>
            <a:r>
              <a:rPr lang="en-US" dirty="0"/>
              <a:t>Azure presentation</a:t>
            </a:r>
            <a:br>
              <a:rPr lang="en-US" dirty="0"/>
            </a:br>
            <a:r>
              <a:rPr lang="en-US" dirty="0"/>
              <a:t>title or event name</a:t>
            </a:r>
          </a:p>
        </p:txBody>
      </p:sp>
      <p:sp>
        <p:nvSpPr>
          <p:cNvPr id="6" name="Text Placeholder 10">
            <a:extLst>
              <a:ext uri="{FF2B5EF4-FFF2-40B4-BE49-F238E27FC236}">
                <a16:creationId xmlns:a16="http://schemas.microsoft.com/office/drawing/2014/main" id="{29B09652-4E45-F04D-8357-20491F718B1A}"/>
              </a:ext>
            </a:extLst>
          </p:cNvPr>
          <p:cNvSpPr>
            <a:spLocks noGrp="1"/>
          </p:cNvSpPr>
          <p:nvPr>
            <p:ph type="body" sz="quarter" idx="15" hasCustomPrompt="1"/>
          </p:nvPr>
        </p:nvSpPr>
        <p:spPr>
          <a:xfrm>
            <a:off x="442466" y="4350114"/>
            <a:ext cx="5413394" cy="738664"/>
          </a:xfrm>
          <a:prstGeom prst="rect">
            <a:avLst/>
          </a:prstGeom>
        </p:spPr>
        <p:txBody>
          <a:bodyPr/>
          <a:lstStyle>
            <a:lvl1pPr>
              <a:defRPr sz="1800">
                <a:solidFill>
                  <a:schemeClr val="tx1"/>
                </a:solidFill>
              </a:defRPr>
            </a:lvl1pPr>
            <a:lvl2pPr>
              <a:defRPr sz="1765">
                <a:solidFill>
                  <a:srgbClr val="000000"/>
                </a:solidFill>
              </a:defRPr>
            </a:lvl2pPr>
            <a:lvl3pPr>
              <a:defRPr sz="1372"/>
            </a:lvl3pPr>
            <a:lvl4pPr>
              <a:defRPr sz="1372"/>
            </a:lvl4pPr>
            <a:lvl5pPr>
              <a:defRPr sz="1029"/>
            </a:lvl5pPr>
          </a:lstStyle>
          <a:p>
            <a:pPr lvl="0"/>
            <a:r>
              <a:rPr lang="en-US"/>
              <a:t>Author name</a:t>
            </a:r>
            <a:br>
              <a:rPr lang="en-US"/>
            </a:br>
            <a:r>
              <a:rPr lang="en-US"/>
              <a:t>Date</a:t>
            </a:r>
          </a:p>
        </p:txBody>
      </p:sp>
      <p:sp>
        <p:nvSpPr>
          <p:cNvPr id="2" name="Footer Placeholder 1">
            <a:extLst>
              <a:ext uri="{FF2B5EF4-FFF2-40B4-BE49-F238E27FC236}">
                <a16:creationId xmlns:a16="http://schemas.microsoft.com/office/drawing/2014/main" id="{C579B1D0-8CEE-4E42-8540-F752DBF0F648}"/>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
        <p:nvSpPr>
          <p:cNvPr id="13" name="Oval 12">
            <a:extLst>
              <a:ext uri="{FF2B5EF4-FFF2-40B4-BE49-F238E27FC236}">
                <a16:creationId xmlns:a16="http://schemas.microsoft.com/office/drawing/2014/main" id="{0C62E602-B038-4AA6-A699-B469CFE1AD96}"/>
              </a:ext>
              <a:ext uri="{C183D7F6-B498-43B3-948B-1728B52AA6E4}">
                <adec:decorative xmlns:adec="http://schemas.microsoft.com/office/drawing/2017/decorative" val="1"/>
              </a:ext>
            </a:extLst>
          </p:cNvPr>
          <p:cNvSpPr/>
          <p:nvPr/>
        </p:nvSpPr>
        <p:spPr bwMode="auto">
          <a:xfrm>
            <a:off x="6383137" y="589416"/>
            <a:ext cx="5671978" cy="5679168"/>
          </a:xfrm>
          <a:prstGeom prst="ellipse">
            <a:avLst/>
          </a:prstGeom>
          <a:noFill/>
          <a:ln w="19050">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pic>
        <p:nvPicPr>
          <p:cNvPr id="4" name="Picture 3" descr="A picture containing drawing&#10;&#10;Description automatically generated">
            <a:extLst>
              <a:ext uri="{FF2B5EF4-FFF2-40B4-BE49-F238E27FC236}">
                <a16:creationId xmlns:a16="http://schemas.microsoft.com/office/drawing/2014/main" id="{57D6331F-1A15-46AA-A57A-300CC97487E4}"/>
              </a:ext>
            </a:extLst>
          </p:cNvPr>
          <p:cNvPicPr>
            <a:picLocks noChangeAspect="1"/>
          </p:cNvPicPr>
          <p:nvPr/>
        </p:nvPicPr>
        <p:blipFill>
          <a:blip r:embed="rId2"/>
          <a:stretch>
            <a:fillRect/>
          </a:stretch>
        </p:blipFill>
        <p:spPr>
          <a:xfrm>
            <a:off x="136885" y="159691"/>
            <a:ext cx="2635247" cy="871753"/>
          </a:xfrm>
          <a:prstGeom prst="rect">
            <a:avLst/>
          </a:prstGeom>
        </p:spPr>
      </p:pic>
      <p:grpSp>
        <p:nvGrpSpPr>
          <p:cNvPr id="37" name="Group 36">
            <a:extLst>
              <a:ext uri="{FF2B5EF4-FFF2-40B4-BE49-F238E27FC236}">
                <a16:creationId xmlns:a16="http://schemas.microsoft.com/office/drawing/2014/main" id="{695F69F3-6C65-4C67-BE9F-99EE13ECA942}"/>
              </a:ext>
            </a:extLst>
          </p:cNvPr>
          <p:cNvGrpSpPr/>
          <p:nvPr/>
        </p:nvGrpSpPr>
        <p:grpSpPr>
          <a:xfrm>
            <a:off x="6600946" y="859776"/>
            <a:ext cx="5148588" cy="5138447"/>
            <a:chOff x="6600946" y="859776"/>
            <a:chExt cx="5148588" cy="5138447"/>
          </a:xfrm>
        </p:grpSpPr>
        <p:grpSp>
          <p:nvGrpSpPr>
            <p:cNvPr id="38" name="Graphic 1">
              <a:extLst>
                <a:ext uri="{FF2B5EF4-FFF2-40B4-BE49-F238E27FC236}">
                  <a16:creationId xmlns:a16="http://schemas.microsoft.com/office/drawing/2014/main" id="{BC070748-6768-4FC2-A431-E43A99B45D24}"/>
                </a:ext>
              </a:extLst>
            </p:cNvPr>
            <p:cNvGrpSpPr/>
            <p:nvPr/>
          </p:nvGrpSpPr>
          <p:grpSpPr>
            <a:xfrm>
              <a:off x="6600946" y="859776"/>
              <a:ext cx="5148588" cy="5138447"/>
              <a:chOff x="5179859" y="2459480"/>
              <a:chExt cx="2077534" cy="2073148"/>
            </a:xfrm>
            <a:gradFill>
              <a:gsLst>
                <a:gs pos="100000">
                  <a:schemeClr val="tx2"/>
                </a:gs>
                <a:gs pos="23000">
                  <a:schemeClr val="accent5"/>
                </a:gs>
              </a:gsLst>
              <a:lin ang="10800000" scaled="1"/>
            </a:gradFill>
          </p:grpSpPr>
          <p:sp>
            <p:nvSpPr>
              <p:cNvPr id="48" name="Freeform: Shape 47">
                <a:extLst>
                  <a:ext uri="{FF2B5EF4-FFF2-40B4-BE49-F238E27FC236}">
                    <a16:creationId xmlns:a16="http://schemas.microsoft.com/office/drawing/2014/main" id="{04C016FB-6079-433E-86F5-11870BD5A617}"/>
                  </a:ext>
                </a:extLst>
              </p:cNvPr>
              <p:cNvSpPr/>
              <p:nvPr/>
            </p:nvSpPr>
            <p:spPr>
              <a:xfrm>
                <a:off x="5496685" y="2820334"/>
                <a:ext cx="1592644" cy="1616092"/>
              </a:xfrm>
              <a:custGeom>
                <a:avLst/>
                <a:gdLst>
                  <a:gd name="connsiteX0" fmla="*/ 1132079 w 1592644"/>
                  <a:gd name="connsiteY0" fmla="*/ 1616093 h 1616092"/>
                  <a:gd name="connsiteX1" fmla="*/ 1023494 w 1592644"/>
                  <a:gd name="connsiteY1" fmla="*/ 1573230 h 1616092"/>
                  <a:gd name="connsiteX2" fmla="*/ 50991 w 1592644"/>
                  <a:gd name="connsiteY2" fmla="*/ 665498 h 1616092"/>
                  <a:gd name="connsiteX3" fmla="*/ 4319 w 1592644"/>
                  <a:gd name="connsiteY3" fmla="*/ 513098 h 1616092"/>
                  <a:gd name="connsiteX4" fmla="*/ 112904 w 1592644"/>
                  <a:gd name="connsiteY4" fmla="*/ 395940 h 1616092"/>
                  <a:gd name="connsiteX5" fmla="*/ 1385444 w 1592644"/>
                  <a:gd name="connsiteY5" fmla="*/ 7320 h 1616092"/>
                  <a:gd name="connsiteX6" fmla="*/ 1541654 w 1592644"/>
                  <a:gd name="connsiteY6" fmla="*/ 43515 h 1616092"/>
                  <a:gd name="connsiteX7" fmla="*/ 1588326 w 1592644"/>
                  <a:gd name="connsiteY7" fmla="*/ 195915 h 1616092"/>
                  <a:gd name="connsiteX8" fmla="*/ 1289241 w 1592644"/>
                  <a:gd name="connsiteY8" fmla="*/ 1492268 h 1616092"/>
                  <a:gd name="connsiteX9" fmla="*/ 1180656 w 1592644"/>
                  <a:gd name="connsiteY9" fmla="*/ 1609425 h 1616092"/>
                  <a:gd name="connsiteX10" fmla="*/ 1132079 w 1592644"/>
                  <a:gd name="connsiteY10" fmla="*/ 1616093 h 1616092"/>
                  <a:gd name="connsiteX11" fmla="*/ 54801 w 1592644"/>
                  <a:gd name="connsiteY11" fmla="*/ 661688 h 1616092"/>
                  <a:gd name="connsiteX12" fmla="*/ 1028256 w 1592644"/>
                  <a:gd name="connsiteY12" fmla="*/ 1569420 h 1616092"/>
                  <a:gd name="connsiteX13" fmla="*/ 1178751 w 1592644"/>
                  <a:gd name="connsiteY13" fmla="*/ 1603710 h 1616092"/>
                  <a:gd name="connsiteX14" fmla="*/ 1284479 w 1592644"/>
                  <a:gd name="connsiteY14" fmla="*/ 1490363 h 1616092"/>
                  <a:gd name="connsiteX15" fmla="*/ 1583564 w 1592644"/>
                  <a:gd name="connsiteY15" fmla="*/ 194010 h 1616092"/>
                  <a:gd name="connsiteX16" fmla="*/ 1538796 w 1592644"/>
                  <a:gd name="connsiteY16" fmla="*/ 46373 h 1616092"/>
                  <a:gd name="connsiteX17" fmla="*/ 1388301 w 1592644"/>
                  <a:gd name="connsiteY17" fmla="*/ 12083 h 1616092"/>
                  <a:gd name="connsiteX18" fmla="*/ 114809 w 1592644"/>
                  <a:gd name="connsiteY18" fmla="*/ 401655 h 1616092"/>
                  <a:gd name="connsiteX19" fmla="*/ 9081 w 1592644"/>
                  <a:gd name="connsiteY19" fmla="*/ 515003 h 1616092"/>
                  <a:gd name="connsiteX20" fmla="*/ 54801 w 1592644"/>
                  <a:gd name="connsiteY20" fmla="*/ 661688 h 1616092"/>
                  <a:gd name="connsiteX21" fmla="*/ 54801 w 1592644"/>
                  <a:gd name="connsiteY21" fmla="*/ 661688 h 161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2644" h="1616092">
                    <a:moveTo>
                      <a:pt x="1132079" y="1616093"/>
                    </a:moveTo>
                    <a:cubicBezTo>
                      <a:pt x="1092074" y="1616093"/>
                      <a:pt x="1053974" y="1600853"/>
                      <a:pt x="1023494" y="1573230"/>
                    </a:cubicBezTo>
                    <a:lnTo>
                      <a:pt x="50991" y="665498"/>
                    </a:lnTo>
                    <a:cubicBezTo>
                      <a:pt x="9081" y="626445"/>
                      <a:pt x="-9016" y="569295"/>
                      <a:pt x="4319" y="513098"/>
                    </a:cubicBezTo>
                    <a:cubicBezTo>
                      <a:pt x="17654" y="456900"/>
                      <a:pt x="57659" y="413085"/>
                      <a:pt x="112904" y="395940"/>
                    </a:cubicBezTo>
                    <a:lnTo>
                      <a:pt x="1385444" y="7320"/>
                    </a:lnTo>
                    <a:cubicBezTo>
                      <a:pt x="1440689" y="-9825"/>
                      <a:pt x="1498791" y="3510"/>
                      <a:pt x="1541654" y="43515"/>
                    </a:cubicBezTo>
                    <a:cubicBezTo>
                      <a:pt x="1583564" y="82568"/>
                      <a:pt x="1601661" y="139718"/>
                      <a:pt x="1588326" y="195915"/>
                    </a:cubicBezTo>
                    <a:lnTo>
                      <a:pt x="1289241" y="1492268"/>
                    </a:lnTo>
                    <a:cubicBezTo>
                      <a:pt x="1275906" y="1548465"/>
                      <a:pt x="1235901" y="1592280"/>
                      <a:pt x="1180656" y="1609425"/>
                    </a:cubicBezTo>
                    <a:cubicBezTo>
                      <a:pt x="1163511" y="1614188"/>
                      <a:pt x="1148271" y="1616093"/>
                      <a:pt x="1132079" y="1616093"/>
                    </a:cubicBezTo>
                    <a:close/>
                    <a:moveTo>
                      <a:pt x="54801" y="661688"/>
                    </a:moveTo>
                    <a:lnTo>
                      <a:pt x="1028256" y="1569420"/>
                    </a:lnTo>
                    <a:cubicBezTo>
                      <a:pt x="1069214" y="1607520"/>
                      <a:pt x="1125411" y="1620855"/>
                      <a:pt x="1178751" y="1603710"/>
                    </a:cubicBezTo>
                    <a:cubicBezTo>
                      <a:pt x="1232091" y="1587518"/>
                      <a:pt x="1271144" y="1545608"/>
                      <a:pt x="1284479" y="1490363"/>
                    </a:cubicBezTo>
                    <a:lnTo>
                      <a:pt x="1583564" y="194010"/>
                    </a:lnTo>
                    <a:cubicBezTo>
                      <a:pt x="1595946" y="139718"/>
                      <a:pt x="1578801" y="84473"/>
                      <a:pt x="1538796" y="46373"/>
                    </a:cubicBezTo>
                    <a:cubicBezTo>
                      <a:pt x="1497839" y="8273"/>
                      <a:pt x="1441641" y="-5062"/>
                      <a:pt x="1388301" y="12083"/>
                    </a:cubicBezTo>
                    <a:lnTo>
                      <a:pt x="114809" y="401655"/>
                    </a:lnTo>
                    <a:cubicBezTo>
                      <a:pt x="61469" y="417848"/>
                      <a:pt x="22416" y="459758"/>
                      <a:pt x="9081" y="515003"/>
                    </a:cubicBezTo>
                    <a:cubicBezTo>
                      <a:pt x="-3301" y="568343"/>
                      <a:pt x="13844" y="623588"/>
                      <a:pt x="54801" y="661688"/>
                    </a:cubicBezTo>
                    <a:lnTo>
                      <a:pt x="54801" y="661688"/>
                    </a:lnTo>
                    <a:close/>
                  </a:path>
                </a:pathLst>
              </a:custGeom>
              <a:grpFill/>
              <a:ln w="9525" cap="flat">
                <a:noFill/>
                <a:prstDash val="solid"/>
                <a:miter/>
              </a:ln>
            </p:spPr>
            <p:txBody>
              <a:bodyPr rtlCol="0" anchor="ctr"/>
              <a:lstStyle/>
              <a:p>
                <a:endParaRPr lang="en-US" sz="1730"/>
              </a:p>
            </p:txBody>
          </p:sp>
          <p:sp>
            <p:nvSpPr>
              <p:cNvPr id="49" name="Freeform: Shape 48">
                <a:extLst>
                  <a:ext uri="{FF2B5EF4-FFF2-40B4-BE49-F238E27FC236}">
                    <a16:creationId xmlns:a16="http://schemas.microsoft.com/office/drawing/2014/main" id="{54102133-5E8C-4CB3-AC62-D09FC824D203}"/>
                  </a:ext>
                </a:extLst>
              </p:cNvPr>
              <p:cNvSpPr/>
              <p:nvPr/>
            </p:nvSpPr>
            <p:spPr>
              <a:xfrm>
                <a:off x="5569965" y="3033304"/>
                <a:ext cx="1648967" cy="1494562"/>
              </a:xfrm>
              <a:custGeom>
                <a:avLst/>
                <a:gdLst>
                  <a:gd name="connsiteX0" fmla="*/ 784479 w 1648967"/>
                  <a:gd name="connsiteY0" fmla="*/ 1494562 h 1494562"/>
                  <a:gd name="connsiteX1" fmla="*/ 778764 w 1648967"/>
                  <a:gd name="connsiteY1" fmla="*/ 1494562 h 1494562"/>
                  <a:gd name="connsiteX2" fmla="*/ 643509 w 1648967"/>
                  <a:gd name="connsiteY2" fmla="*/ 1409790 h 1494562"/>
                  <a:gd name="connsiteX3" fmla="*/ 18669 w 1648967"/>
                  <a:gd name="connsiteY3" fmla="*/ 235357 h 1494562"/>
                  <a:gd name="connsiteX4" fmla="*/ 18669 w 1648967"/>
                  <a:gd name="connsiteY4" fmla="*/ 235357 h 1494562"/>
                  <a:gd name="connsiteX5" fmla="*/ 24384 w 1648967"/>
                  <a:gd name="connsiteY5" fmla="*/ 75337 h 1494562"/>
                  <a:gd name="connsiteX6" fmla="*/ 165354 w 1648967"/>
                  <a:gd name="connsiteY6" fmla="*/ 90 h 1494562"/>
                  <a:gd name="connsiteX7" fmla="*/ 1495044 w 1648967"/>
                  <a:gd name="connsiteY7" fmla="*/ 46762 h 1494562"/>
                  <a:gd name="connsiteX8" fmla="*/ 1630299 w 1648967"/>
                  <a:gd name="connsiteY8" fmla="*/ 131535 h 1494562"/>
                  <a:gd name="connsiteX9" fmla="*/ 1624584 w 1648967"/>
                  <a:gd name="connsiteY9" fmla="*/ 291555 h 1494562"/>
                  <a:gd name="connsiteX10" fmla="*/ 919734 w 1648967"/>
                  <a:gd name="connsiteY10" fmla="*/ 1419315 h 1494562"/>
                  <a:gd name="connsiteX11" fmla="*/ 784479 w 1648967"/>
                  <a:gd name="connsiteY11" fmla="*/ 1494562 h 1494562"/>
                  <a:gd name="connsiteX12" fmla="*/ 158686 w 1648967"/>
                  <a:gd name="connsiteY12" fmla="*/ 5805 h 1494562"/>
                  <a:gd name="connsiteX13" fmla="*/ 28194 w 1648967"/>
                  <a:gd name="connsiteY13" fmla="*/ 78195 h 1494562"/>
                  <a:gd name="connsiteX14" fmla="*/ 22479 w 1648967"/>
                  <a:gd name="connsiteY14" fmla="*/ 232500 h 1494562"/>
                  <a:gd name="connsiteX15" fmla="*/ 22479 w 1648967"/>
                  <a:gd name="connsiteY15" fmla="*/ 232500 h 1494562"/>
                  <a:gd name="connsiteX16" fmla="*/ 647319 w 1648967"/>
                  <a:gd name="connsiteY16" fmla="*/ 1406932 h 1494562"/>
                  <a:gd name="connsiteX17" fmla="*/ 777812 w 1648967"/>
                  <a:gd name="connsiteY17" fmla="*/ 1488847 h 1494562"/>
                  <a:gd name="connsiteX18" fmla="*/ 914019 w 1648967"/>
                  <a:gd name="connsiteY18" fmla="*/ 1416457 h 1494562"/>
                  <a:gd name="connsiteX19" fmla="*/ 1618869 w 1648967"/>
                  <a:gd name="connsiteY19" fmla="*/ 288697 h 1494562"/>
                  <a:gd name="connsiteX20" fmla="*/ 1624584 w 1648967"/>
                  <a:gd name="connsiteY20" fmla="*/ 134392 h 1494562"/>
                  <a:gd name="connsiteX21" fmla="*/ 1494092 w 1648967"/>
                  <a:gd name="connsiteY21" fmla="*/ 52477 h 1494562"/>
                  <a:gd name="connsiteX22" fmla="*/ 164402 w 1648967"/>
                  <a:gd name="connsiteY22" fmla="*/ 5805 h 1494562"/>
                  <a:gd name="connsiteX23" fmla="*/ 158686 w 1648967"/>
                  <a:gd name="connsiteY23" fmla="*/ 5805 h 149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48967" h="1494562">
                    <a:moveTo>
                      <a:pt x="784479" y="1494562"/>
                    </a:moveTo>
                    <a:cubicBezTo>
                      <a:pt x="782574" y="1494562"/>
                      <a:pt x="780669" y="1494562"/>
                      <a:pt x="778764" y="1494562"/>
                    </a:cubicBezTo>
                    <a:cubicBezTo>
                      <a:pt x="720662" y="1492657"/>
                      <a:pt x="670179" y="1461225"/>
                      <a:pt x="643509" y="1409790"/>
                    </a:cubicBezTo>
                    <a:lnTo>
                      <a:pt x="18669" y="235357"/>
                    </a:lnTo>
                    <a:lnTo>
                      <a:pt x="18669" y="235357"/>
                    </a:lnTo>
                    <a:cubicBezTo>
                      <a:pt x="-8001" y="183922"/>
                      <a:pt x="-6096" y="124867"/>
                      <a:pt x="24384" y="75337"/>
                    </a:cubicBezTo>
                    <a:cubicBezTo>
                      <a:pt x="54864" y="26760"/>
                      <a:pt x="107252" y="-1815"/>
                      <a:pt x="165354" y="90"/>
                    </a:cubicBezTo>
                    <a:lnTo>
                      <a:pt x="1495044" y="46762"/>
                    </a:lnTo>
                    <a:cubicBezTo>
                      <a:pt x="1553147" y="48667"/>
                      <a:pt x="1603629" y="80100"/>
                      <a:pt x="1630299" y="131535"/>
                    </a:cubicBezTo>
                    <a:cubicBezTo>
                      <a:pt x="1656969" y="182970"/>
                      <a:pt x="1655064" y="242025"/>
                      <a:pt x="1624584" y="291555"/>
                    </a:cubicBezTo>
                    <a:lnTo>
                      <a:pt x="919734" y="1419315"/>
                    </a:lnTo>
                    <a:cubicBezTo>
                      <a:pt x="890206" y="1466940"/>
                      <a:pt x="839724" y="1494562"/>
                      <a:pt x="784479" y="1494562"/>
                    </a:cubicBezTo>
                    <a:close/>
                    <a:moveTo>
                      <a:pt x="158686" y="5805"/>
                    </a:moveTo>
                    <a:cubicBezTo>
                      <a:pt x="105347" y="5805"/>
                      <a:pt x="56769" y="32475"/>
                      <a:pt x="28194" y="78195"/>
                    </a:cubicBezTo>
                    <a:cubicBezTo>
                      <a:pt x="-1334" y="125820"/>
                      <a:pt x="-3239" y="182970"/>
                      <a:pt x="22479" y="232500"/>
                    </a:cubicBezTo>
                    <a:lnTo>
                      <a:pt x="22479" y="232500"/>
                    </a:lnTo>
                    <a:lnTo>
                      <a:pt x="647319" y="1406932"/>
                    </a:lnTo>
                    <a:cubicBezTo>
                      <a:pt x="673989" y="1456462"/>
                      <a:pt x="722567" y="1486942"/>
                      <a:pt x="777812" y="1488847"/>
                    </a:cubicBezTo>
                    <a:cubicBezTo>
                      <a:pt x="834009" y="1490752"/>
                      <a:pt x="884492" y="1464082"/>
                      <a:pt x="914019" y="1416457"/>
                    </a:cubicBezTo>
                    <a:lnTo>
                      <a:pt x="1618869" y="288697"/>
                    </a:lnTo>
                    <a:cubicBezTo>
                      <a:pt x="1648397" y="241072"/>
                      <a:pt x="1650302" y="183922"/>
                      <a:pt x="1624584" y="134392"/>
                    </a:cubicBezTo>
                    <a:cubicBezTo>
                      <a:pt x="1597914" y="84862"/>
                      <a:pt x="1549337" y="54382"/>
                      <a:pt x="1494092" y="52477"/>
                    </a:cubicBezTo>
                    <a:lnTo>
                      <a:pt x="164402" y="5805"/>
                    </a:lnTo>
                    <a:cubicBezTo>
                      <a:pt x="162497" y="5805"/>
                      <a:pt x="160592" y="5805"/>
                      <a:pt x="158686" y="5805"/>
                    </a:cubicBezTo>
                    <a:close/>
                  </a:path>
                </a:pathLst>
              </a:custGeom>
              <a:grpFill/>
              <a:ln w="9525" cap="flat">
                <a:noFill/>
                <a:prstDash val="solid"/>
                <a:miter/>
              </a:ln>
            </p:spPr>
            <p:txBody>
              <a:bodyPr rtlCol="0" anchor="ctr"/>
              <a:lstStyle/>
              <a:p>
                <a:endParaRPr lang="en-US" sz="1730"/>
              </a:p>
            </p:txBody>
          </p:sp>
          <p:sp>
            <p:nvSpPr>
              <p:cNvPr id="50" name="Freeform: Shape 49">
                <a:extLst>
                  <a:ext uri="{FF2B5EF4-FFF2-40B4-BE49-F238E27FC236}">
                    <a16:creationId xmlns:a16="http://schemas.microsoft.com/office/drawing/2014/main" id="{0BCE9930-CFBB-4646-901A-120648FA1B9E}"/>
                  </a:ext>
                </a:extLst>
              </p:cNvPr>
              <p:cNvSpPr/>
              <p:nvPr/>
            </p:nvSpPr>
            <p:spPr>
              <a:xfrm>
                <a:off x="5695335" y="2890984"/>
                <a:ext cx="1562058" cy="1634024"/>
              </a:xfrm>
              <a:custGeom>
                <a:avLst/>
                <a:gdLst>
                  <a:gd name="connsiteX0" fmla="*/ 368597 w 1562058"/>
                  <a:gd name="connsiteY0" fmla="*/ 1634025 h 1634024"/>
                  <a:gd name="connsiteX1" fmla="*/ 310494 w 1562058"/>
                  <a:gd name="connsiteY1" fmla="*/ 1623547 h 1634024"/>
                  <a:gd name="connsiteX2" fmla="*/ 209529 w 1562058"/>
                  <a:gd name="connsiteY2" fmla="*/ 1499722 h 1634024"/>
                  <a:gd name="connsiteX3" fmla="*/ 1884 w 1562058"/>
                  <a:gd name="connsiteY3" fmla="*/ 185272 h 1634024"/>
                  <a:gd name="connsiteX4" fmla="*/ 59034 w 1562058"/>
                  <a:gd name="connsiteY4" fmla="*/ 35730 h 1634024"/>
                  <a:gd name="connsiteX5" fmla="*/ 217149 w 1562058"/>
                  <a:gd name="connsiteY5" fmla="*/ 10965 h 1634024"/>
                  <a:gd name="connsiteX6" fmla="*/ 1459210 w 1562058"/>
                  <a:gd name="connsiteY6" fmla="*/ 488167 h 1634024"/>
                  <a:gd name="connsiteX7" fmla="*/ 1560174 w 1562058"/>
                  <a:gd name="connsiteY7" fmla="*/ 611992 h 1634024"/>
                  <a:gd name="connsiteX8" fmla="*/ 1503024 w 1562058"/>
                  <a:gd name="connsiteY8" fmla="*/ 761535 h 1634024"/>
                  <a:gd name="connsiteX9" fmla="*/ 469562 w 1562058"/>
                  <a:gd name="connsiteY9" fmla="*/ 1598782 h 1634024"/>
                  <a:gd name="connsiteX10" fmla="*/ 368597 w 1562058"/>
                  <a:gd name="connsiteY10" fmla="*/ 1634025 h 1634024"/>
                  <a:gd name="connsiteX11" fmla="*/ 159047 w 1562058"/>
                  <a:gd name="connsiteY11" fmla="*/ 5250 h 1634024"/>
                  <a:gd name="connsiteX12" fmla="*/ 62844 w 1562058"/>
                  <a:gd name="connsiteY12" fmla="*/ 39540 h 1634024"/>
                  <a:gd name="connsiteX13" fmla="*/ 7599 w 1562058"/>
                  <a:gd name="connsiteY13" fmla="*/ 183367 h 1634024"/>
                  <a:gd name="connsiteX14" fmla="*/ 215244 w 1562058"/>
                  <a:gd name="connsiteY14" fmla="*/ 1497818 h 1634024"/>
                  <a:gd name="connsiteX15" fmla="*/ 312399 w 1562058"/>
                  <a:gd name="connsiteY15" fmla="*/ 1617832 h 1634024"/>
                  <a:gd name="connsiteX16" fmla="*/ 464799 w 1562058"/>
                  <a:gd name="connsiteY16" fmla="*/ 1594020 h 1634024"/>
                  <a:gd name="connsiteX17" fmla="*/ 1498262 w 1562058"/>
                  <a:gd name="connsiteY17" fmla="*/ 756772 h 1634024"/>
                  <a:gd name="connsiteX18" fmla="*/ 1553507 w 1562058"/>
                  <a:gd name="connsiteY18" fmla="*/ 612945 h 1634024"/>
                  <a:gd name="connsiteX19" fmla="*/ 1456352 w 1562058"/>
                  <a:gd name="connsiteY19" fmla="*/ 492930 h 1634024"/>
                  <a:gd name="connsiteX20" fmla="*/ 215244 w 1562058"/>
                  <a:gd name="connsiteY20" fmla="*/ 15727 h 1634024"/>
                  <a:gd name="connsiteX21" fmla="*/ 159047 w 1562058"/>
                  <a:gd name="connsiteY21" fmla="*/ 5250 h 1634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62058" h="1634024">
                    <a:moveTo>
                      <a:pt x="368597" y="1634025"/>
                    </a:moveTo>
                    <a:cubicBezTo>
                      <a:pt x="349547" y="1634025"/>
                      <a:pt x="329544" y="1630215"/>
                      <a:pt x="310494" y="1623547"/>
                    </a:cubicBezTo>
                    <a:cubicBezTo>
                      <a:pt x="256202" y="1602593"/>
                      <a:pt x="219054" y="1556872"/>
                      <a:pt x="209529" y="1499722"/>
                    </a:cubicBezTo>
                    <a:lnTo>
                      <a:pt x="1884" y="185272"/>
                    </a:lnTo>
                    <a:cubicBezTo>
                      <a:pt x="-6688" y="128122"/>
                      <a:pt x="14267" y="72877"/>
                      <a:pt x="59034" y="35730"/>
                    </a:cubicBezTo>
                    <a:cubicBezTo>
                      <a:pt x="103802" y="-465"/>
                      <a:pt x="162857" y="-9990"/>
                      <a:pt x="217149" y="10965"/>
                    </a:cubicBezTo>
                    <a:lnTo>
                      <a:pt x="1459210" y="488167"/>
                    </a:lnTo>
                    <a:cubicBezTo>
                      <a:pt x="1513502" y="509122"/>
                      <a:pt x="1550649" y="554842"/>
                      <a:pt x="1560174" y="611992"/>
                    </a:cubicBezTo>
                    <a:cubicBezTo>
                      <a:pt x="1568747" y="669142"/>
                      <a:pt x="1547792" y="724387"/>
                      <a:pt x="1503024" y="761535"/>
                    </a:cubicBezTo>
                    <a:lnTo>
                      <a:pt x="469562" y="1598782"/>
                    </a:lnTo>
                    <a:cubicBezTo>
                      <a:pt x="439082" y="1621643"/>
                      <a:pt x="404792" y="1634025"/>
                      <a:pt x="368597" y="1634025"/>
                    </a:cubicBezTo>
                    <a:close/>
                    <a:moveTo>
                      <a:pt x="159047" y="5250"/>
                    </a:moveTo>
                    <a:cubicBezTo>
                      <a:pt x="124757" y="5250"/>
                      <a:pt x="90467" y="16680"/>
                      <a:pt x="62844" y="39540"/>
                    </a:cubicBezTo>
                    <a:cubicBezTo>
                      <a:pt x="19029" y="74782"/>
                      <a:pt x="-973" y="128122"/>
                      <a:pt x="7599" y="183367"/>
                    </a:cubicBezTo>
                    <a:lnTo>
                      <a:pt x="215244" y="1497818"/>
                    </a:lnTo>
                    <a:cubicBezTo>
                      <a:pt x="223817" y="1553062"/>
                      <a:pt x="260012" y="1597830"/>
                      <a:pt x="312399" y="1617832"/>
                    </a:cubicBezTo>
                    <a:cubicBezTo>
                      <a:pt x="364787" y="1637835"/>
                      <a:pt x="421937" y="1629262"/>
                      <a:pt x="464799" y="1594020"/>
                    </a:cubicBezTo>
                    <a:lnTo>
                      <a:pt x="1498262" y="756772"/>
                    </a:lnTo>
                    <a:cubicBezTo>
                      <a:pt x="1542077" y="721530"/>
                      <a:pt x="1562080" y="668190"/>
                      <a:pt x="1553507" y="612945"/>
                    </a:cubicBezTo>
                    <a:cubicBezTo>
                      <a:pt x="1544935" y="557700"/>
                      <a:pt x="1508740" y="512932"/>
                      <a:pt x="1456352" y="492930"/>
                    </a:cubicBezTo>
                    <a:lnTo>
                      <a:pt x="215244" y="15727"/>
                    </a:lnTo>
                    <a:cubicBezTo>
                      <a:pt x="197147" y="9060"/>
                      <a:pt x="178097" y="5250"/>
                      <a:pt x="159047" y="5250"/>
                    </a:cubicBezTo>
                    <a:close/>
                  </a:path>
                </a:pathLst>
              </a:custGeom>
              <a:grpFill/>
              <a:ln w="9525" cap="flat">
                <a:noFill/>
                <a:prstDash val="solid"/>
                <a:miter/>
              </a:ln>
            </p:spPr>
            <p:txBody>
              <a:bodyPr rtlCol="0" anchor="ctr"/>
              <a:lstStyle/>
              <a:p>
                <a:endParaRPr lang="en-US" sz="1730"/>
              </a:p>
            </p:txBody>
          </p:sp>
          <p:sp>
            <p:nvSpPr>
              <p:cNvPr id="51" name="Freeform: Shape 50">
                <a:extLst>
                  <a:ext uri="{FF2B5EF4-FFF2-40B4-BE49-F238E27FC236}">
                    <a16:creationId xmlns:a16="http://schemas.microsoft.com/office/drawing/2014/main" id="{8C60FDBA-7C23-4806-88B5-29E31C6583DC}"/>
                  </a:ext>
                </a:extLst>
              </p:cNvPr>
              <p:cNvSpPr/>
              <p:nvPr/>
            </p:nvSpPr>
            <p:spPr>
              <a:xfrm>
                <a:off x="5630741" y="2796715"/>
                <a:ext cx="1568373" cy="1631138"/>
              </a:xfrm>
              <a:custGeom>
                <a:avLst/>
                <a:gdLst>
                  <a:gd name="connsiteX0" fmla="*/ 158870 w 1568373"/>
                  <a:gd name="connsiteY0" fmla="*/ 1631139 h 1631138"/>
                  <a:gd name="connsiteX1" fmla="*/ 56953 w 1568373"/>
                  <a:gd name="connsiteY1" fmla="*/ 1593991 h 1631138"/>
                  <a:gd name="connsiteX2" fmla="*/ 2660 w 1568373"/>
                  <a:gd name="connsiteY2" fmla="*/ 1443496 h 1631138"/>
                  <a:gd name="connsiteX3" fmla="*/ 232213 w 1568373"/>
                  <a:gd name="connsiteY3" fmla="*/ 132856 h 1631138"/>
                  <a:gd name="connsiteX4" fmla="*/ 335083 w 1568373"/>
                  <a:gd name="connsiteY4" fmla="*/ 9984 h 1631138"/>
                  <a:gd name="connsiteX5" fmla="*/ 492246 w 1568373"/>
                  <a:gd name="connsiteY5" fmla="*/ 37606 h 1631138"/>
                  <a:gd name="connsiteX6" fmla="*/ 1511421 w 1568373"/>
                  <a:gd name="connsiteY6" fmla="*/ 892951 h 1631138"/>
                  <a:gd name="connsiteX7" fmla="*/ 1565713 w 1568373"/>
                  <a:gd name="connsiteY7" fmla="*/ 1043446 h 1631138"/>
                  <a:gd name="connsiteX8" fmla="*/ 1462843 w 1568373"/>
                  <a:gd name="connsiteY8" fmla="*/ 1166319 h 1631138"/>
                  <a:gd name="connsiteX9" fmla="*/ 214116 w 1568373"/>
                  <a:gd name="connsiteY9" fmla="*/ 1620662 h 1631138"/>
                  <a:gd name="connsiteX10" fmla="*/ 158870 w 1568373"/>
                  <a:gd name="connsiteY10" fmla="*/ 1631139 h 1631138"/>
                  <a:gd name="connsiteX11" fmla="*/ 390328 w 1568373"/>
                  <a:gd name="connsiteY11" fmla="*/ 6174 h 1631138"/>
                  <a:gd name="connsiteX12" fmla="*/ 336988 w 1568373"/>
                  <a:gd name="connsiteY12" fmla="*/ 15699 h 1631138"/>
                  <a:gd name="connsiteX13" fmla="*/ 237928 w 1568373"/>
                  <a:gd name="connsiteY13" fmla="*/ 133809 h 1631138"/>
                  <a:gd name="connsiteX14" fmla="*/ 7423 w 1568373"/>
                  <a:gd name="connsiteY14" fmla="*/ 1444449 h 1631138"/>
                  <a:gd name="connsiteX15" fmla="*/ 59810 w 1568373"/>
                  <a:gd name="connsiteY15" fmla="*/ 1589229 h 1631138"/>
                  <a:gd name="connsiteX16" fmla="*/ 212210 w 1568373"/>
                  <a:gd name="connsiteY16" fmla="*/ 1615899 h 1631138"/>
                  <a:gd name="connsiteX17" fmla="*/ 1461891 w 1568373"/>
                  <a:gd name="connsiteY17" fmla="*/ 1160604 h 1631138"/>
                  <a:gd name="connsiteX18" fmla="*/ 1560951 w 1568373"/>
                  <a:gd name="connsiteY18" fmla="*/ 1042494 h 1631138"/>
                  <a:gd name="connsiteX19" fmla="*/ 1508563 w 1568373"/>
                  <a:gd name="connsiteY19" fmla="*/ 897714 h 1631138"/>
                  <a:gd name="connsiteX20" fmla="*/ 489388 w 1568373"/>
                  <a:gd name="connsiteY20" fmla="*/ 42369 h 1631138"/>
                  <a:gd name="connsiteX21" fmla="*/ 390328 w 1568373"/>
                  <a:gd name="connsiteY21" fmla="*/ 6174 h 16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68373" h="1631138">
                    <a:moveTo>
                      <a:pt x="158870" y="1631139"/>
                    </a:moveTo>
                    <a:cubicBezTo>
                      <a:pt x="121723" y="1631139"/>
                      <a:pt x="86481" y="1617804"/>
                      <a:pt x="56953" y="1593991"/>
                    </a:cubicBezTo>
                    <a:cubicBezTo>
                      <a:pt x="13138" y="1556844"/>
                      <a:pt x="-7817" y="1500646"/>
                      <a:pt x="2660" y="1443496"/>
                    </a:cubicBezTo>
                    <a:lnTo>
                      <a:pt x="232213" y="132856"/>
                    </a:lnTo>
                    <a:cubicBezTo>
                      <a:pt x="242691" y="75706"/>
                      <a:pt x="280791" y="29986"/>
                      <a:pt x="335083" y="9984"/>
                    </a:cubicBezTo>
                    <a:cubicBezTo>
                      <a:pt x="389375" y="-10019"/>
                      <a:pt x="448431" y="459"/>
                      <a:pt x="492246" y="37606"/>
                    </a:cubicBezTo>
                    <a:lnTo>
                      <a:pt x="1511421" y="892951"/>
                    </a:lnTo>
                    <a:cubicBezTo>
                      <a:pt x="1555236" y="930099"/>
                      <a:pt x="1576191" y="986296"/>
                      <a:pt x="1565713" y="1043446"/>
                    </a:cubicBezTo>
                    <a:cubicBezTo>
                      <a:pt x="1555236" y="1100596"/>
                      <a:pt x="1517136" y="1146316"/>
                      <a:pt x="1462843" y="1166319"/>
                    </a:cubicBezTo>
                    <a:lnTo>
                      <a:pt x="214116" y="1620662"/>
                    </a:lnTo>
                    <a:cubicBezTo>
                      <a:pt x="196018" y="1627329"/>
                      <a:pt x="176968" y="1631139"/>
                      <a:pt x="158870" y="1631139"/>
                    </a:cubicBezTo>
                    <a:close/>
                    <a:moveTo>
                      <a:pt x="390328" y="6174"/>
                    </a:moveTo>
                    <a:cubicBezTo>
                      <a:pt x="372231" y="6174"/>
                      <a:pt x="354133" y="9031"/>
                      <a:pt x="336988" y="15699"/>
                    </a:cubicBezTo>
                    <a:cubicBezTo>
                      <a:pt x="284600" y="34749"/>
                      <a:pt x="247453" y="78564"/>
                      <a:pt x="237928" y="133809"/>
                    </a:cubicBezTo>
                    <a:lnTo>
                      <a:pt x="7423" y="1444449"/>
                    </a:lnTo>
                    <a:cubicBezTo>
                      <a:pt x="-2102" y="1499694"/>
                      <a:pt x="17900" y="1553987"/>
                      <a:pt x="59810" y="1589229"/>
                    </a:cubicBezTo>
                    <a:cubicBezTo>
                      <a:pt x="102673" y="1625424"/>
                      <a:pt x="159823" y="1634949"/>
                      <a:pt x="212210" y="1615899"/>
                    </a:cubicBezTo>
                    <a:lnTo>
                      <a:pt x="1461891" y="1160604"/>
                    </a:lnTo>
                    <a:cubicBezTo>
                      <a:pt x="1514278" y="1141554"/>
                      <a:pt x="1551426" y="1097739"/>
                      <a:pt x="1560951" y="1042494"/>
                    </a:cubicBezTo>
                    <a:cubicBezTo>
                      <a:pt x="1570476" y="987249"/>
                      <a:pt x="1550473" y="932956"/>
                      <a:pt x="1508563" y="897714"/>
                    </a:cubicBezTo>
                    <a:lnTo>
                      <a:pt x="489388" y="42369"/>
                    </a:lnTo>
                    <a:cubicBezTo>
                      <a:pt x="460813" y="18556"/>
                      <a:pt x="426523" y="6174"/>
                      <a:pt x="390328" y="6174"/>
                    </a:cubicBezTo>
                    <a:close/>
                  </a:path>
                </a:pathLst>
              </a:custGeom>
              <a:grpFill/>
              <a:ln w="9525" cap="flat">
                <a:noFill/>
                <a:prstDash val="solid"/>
                <a:miter/>
              </a:ln>
            </p:spPr>
            <p:txBody>
              <a:bodyPr rtlCol="0" anchor="ctr"/>
              <a:lstStyle/>
              <a:p>
                <a:endParaRPr lang="en-US" sz="1730"/>
              </a:p>
            </p:txBody>
          </p:sp>
          <p:sp>
            <p:nvSpPr>
              <p:cNvPr id="52" name="Freeform: Shape 51">
                <a:extLst>
                  <a:ext uri="{FF2B5EF4-FFF2-40B4-BE49-F238E27FC236}">
                    <a16:creationId xmlns:a16="http://schemas.microsoft.com/office/drawing/2014/main" id="{7DC83954-308D-4CAC-ADE0-92CE37FA6207}"/>
                  </a:ext>
                </a:extLst>
              </p:cNvPr>
              <p:cNvSpPr/>
              <p:nvPr/>
            </p:nvSpPr>
            <p:spPr>
              <a:xfrm>
                <a:off x="5402873" y="2763813"/>
                <a:ext cx="1649777" cy="1482113"/>
              </a:xfrm>
              <a:custGeom>
                <a:avLst/>
                <a:gdLst>
                  <a:gd name="connsiteX0" fmla="*/ 160044 w 1649777"/>
                  <a:gd name="connsiteY0" fmla="*/ 1482113 h 1482113"/>
                  <a:gd name="connsiteX1" fmla="*/ 22884 w 1649777"/>
                  <a:gd name="connsiteY1" fmla="*/ 1404961 h 1482113"/>
                  <a:gd name="connsiteX2" fmla="*/ 20026 w 1649777"/>
                  <a:gd name="connsiteY2" fmla="*/ 1244941 h 1482113"/>
                  <a:gd name="connsiteX3" fmla="*/ 664869 w 1649777"/>
                  <a:gd name="connsiteY3" fmla="*/ 81938 h 1482113"/>
                  <a:gd name="connsiteX4" fmla="*/ 667726 w 1649777"/>
                  <a:gd name="connsiteY4" fmla="*/ 82891 h 1482113"/>
                  <a:gd name="connsiteX5" fmla="*/ 664869 w 1649777"/>
                  <a:gd name="connsiteY5" fmla="*/ 81938 h 1482113"/>
                  <a:gd name="connsiteX6" fmla="*/ 802029 w 1649777"/>
                  <a:gd name="connsiteY6" fmla="*/ 23 h 1482113"/>
                  <a:gd name="connsiteX7" fmla="*/ 942046 w 1649777"/>
                  <a:gd name="connsiteY7" fmla="*/ 77176 h 1482113"/>
                  <a:gd name="connsiteX8" fmla="*/ 1626894 w 1649777"/>
                  <a:gd name="connsiteY8" fmla="*/ 1217318 h 1482113"/>
                  <a:gd name="connsiteX9" fmla="*/ 1629751 w 1649777"/>
                  <a:gd name="connsiteY9" fmla="*/ 1377338 h 1482113"/>
                  <a:gd name="connsiteX10" fmla="*/ 1492591 w 1649777"/>
                  <a:gd name="connsiteY10" fmla="*/ 1459253 h 1482113"/>
                  <a:gd name="connsiteX11" fmla="*/ 161949 w 1649777"/>
                  <a:gd name="connsiteY11" fmla="*/ 1482113 h 1482113"/>
                  <a:gd name="connsiteX12" fmla="*/ 160044 w 1649777"/>
                  <a:gd name="connsiteY12" fmla="*/ 1482113 h 1482113"/>
                  <a:gd name="connsiteX13" fmla="*/ 804886 w 1649777"/>
                  <a:gd name="connsiteY13" fmla="*/ 4786 h 1482113"/>
                  <a:gd name="connsiteX14" fmla="*/ 802029 w 1649777"/>
                  <a:gd name="connsiteY14" fmla="*/ 4786 h 1482113"/>
                  <a:gd name="connsiteX15" fmla="*/ 669631 w 1649777"/>
                  <a:gd name="connsiteY15" fmla="*/ 83843 h 1482113"/>
                  <a:gd name="connsiteX16" fmla="*/ 24789 w 1649777"/>
                  <a:gd name="connsiteY16" fmla="*/ 1247798 h 1482113"/>
                  <a:gd name="connsiteX17" fmla="*/ 27646 w 1649777"/>
                  <a:gd name="connsiteY17" fmla="*/ 1402103 h 1482113"/>
                  <a:gd name="connsiteX18" fmla="*/ 162901 w 1649777"/>
                  <a:gd name="connsiteY18" fmla="*/ 1477351 h 1482113"/>
                  <a:gd name="connsiteX19" fmla="*/ 1493544 w 1649777"/>
                  <a:gd name="connsiteY19" fmla="*/ 1454491 h 1482113"/>
                  <a:gd name="connsiteX20" fmla="*/ 1625941 w 1649777"/>
                  <a:gd name="connsiteY20" fmla="*/ 1375433 h 1482113"/>
                  <a:gd name="connsiteX21" fmla="*/ 1623084 w 1649777"/>
                  <a:gd name="connsiteY21" fmla="*/ 1221128 h 1482113"/>
                  <a:gd name="connsiteX22" fmla="*/ 937284 w 1649777"/>
                  <a:gd name="connsiteY22" fmla="*/ 79081 h 1482113"/>
                  <a:gd name="connsiteX23" fmla="*/ 804886 w 1649777"/>
                  <a:gd name="connsiteY23" fmla="*/ 4786 h 1482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49777" h="1482113">
                    <a:moveTo>
                      <a:pt x="160044" y="1482113"/>
                    </a:moveTo>
                    <a:cubicBezTo>
                      <a:pt x="103846" y="1482113"/>
                      <a:pt x="52411" y="1453538"/>
                      <a:pt x="22884" y="1404961"/>
                    </a:cubicBezTo>
                    <a:cubicBezTo>
                      <a:pt x="-6644" y="1355431"/>
                      <a:pt x="-7596" y="1295423"/>
                      <a:pt x="20026" y="1244941"/>
                    </a:cubicBezTo>
                    <a:lnTo>
                      <a:pt x="664869" y="81938"/>
                    </a:lnTo>
                    <a:lnTo>
                      <a:pt x="667726" y="82891"/>
                    </a:lnTo>
                    <a:lnTo>
                      <a:pt x="664869" y="81938"/>
                    </a:lnTo>
                    <a:cubicBezTo>
                      <a:pt x="692491" y="31456"/>
                      <a:pt x="743926" y="976"/>
                      <a:pt x="802029" y="23"/>
                    </a:cubicBezTo>
                    <a:cubicBezTo>
                      <a:pt x="859179" y="-929"/>
                      <a:pt x="912519" y="27646"/>
                      <a:pt x="942046" y="77176"/>
                    </a:cubicBezTo>
                    <a:lnTo>
                      <a:pt x="1626894" y="1217318"/>
                    </a:lnTo>
                    <a:cubicBezTo>
                      <a:pt x="1656421" y="1266848"/>
                      <a:pt x="1657374" y="1326856"/>
                      <a:pt x="1629751" y="1377338"/>
                    </a:cubicBezTo>
                    <a:cubicBezTo>
                      <a:pt x="1602129" y="1427821"/>
                      <a:pt x="1550694" y="1458301"/>
                      <a:pt x="1492591" y="1459253"/>
                    </a:cubicBezTo>
                    <a:lnTo>
                      <a:pt x="161949" y="1482113"/>
                    </a:lnTo>
                    <a:cubicBezTo>
                      <a:pt x="161949" y="1482113"/>
                      <a:pt x="160996" y="1482113"/>
                      <a:pt x="160044" y="1482113"/>
                    </a:cubicBezTo>
                    <a:close/>
                    <a:moveTo>
                      <a:pt x="804886" y="4786"/>
                    </a:moveTo>
                    <a:cubicBezTo>
                      <a:pt x="803934" y="4786"/>
                      <a:pt x="802981" y="4786"/>
                      <a:pt x="802029" y="4786"/>
                    </a:cubicBezTo>
                    <a:cubicBezTo>
                      <a:pt x="745831" y="5738"/>
                      <a:pt x="697254" y="35266"/>
                      <a:pt x="669631" y="83843"/>
                    </a:cubicBezTo>
                    <a:lnTo>
                      <a:pt x="24789" y="1247798"/>
                    </a:lnTo>
                    <a:cubicBezTo>
                      <a:pt x="-1881" y="1296376"/>
                      <a:pt x="-929" y="1354478"/>
                      <a:pt x="27646" y="1402103"/>
                    </a:cubicBezTo>
                    <a:cubicBezTo>
                      <a:pt x="56221" y="1449728"/>
                      <a:pt x="106704" y="1478303"/>
                      <a:pt x="162901" y="1477351"/>
                    </a:cubicBezTo>
                    <a:lnTo>
                      <a:pt x="1493544" y="1454491"/>
                    </a:lnTo>
                    <a:cubicBezTo>
                      <a:pt x="1549741" y="1453538"/>
                      <a:pt x="1598319" y="1424011"/>
                      <a:pt x="1625941" y="1375433"/>
                    </a:cubicBezTo>
                    <a:cubicBezTo>
                      <a:pt x="1652611" y="1326856"/>
                      <a:pt x="1651659" y="1268753"/>
                      <a:pt x="1623084" y="1221128"/>
                    </a:cubicBezTo>
                    <a:lnTo>
                      <a:pt x="937284" y="79081"/>
                    </a:lnTo>
                    <a:cubicBezTo>
                      <a:pt x="908709" y="32408"/>
                      <a:pt x="860131" y="4786"/>
                      <a:pt x="804886" y="4786"/>
                    </a:cubicBezTo>
                    <a:close/>
                  </a:path>
                </a:pathLst>
              </a:custGeom>
              <a:grpFill/>
              <a:ln w="9525" cap="flat">
                <a:noFill/>
                <a:prstDash val="solid"/>
                <a:miter/>
              </a:ln>
            </p:spPr>
            <p:txBody>
              <a:bodyPr rtlCol="0" anchor="ctr"/>
              <a:lstStyle/>
              <a:p>
                <a:endParaRPr lang="en-US" sz="1730"/>
              </a:p>
            </p:txBody>
          </p:sp>
          <p:sp>
            <p:nvSpPr>
              <p:cNvPr id="53" name="Freeform: Shape 52">
                <a:extLst>
                  <a:ext uri="{FF2B5EF4-FFF2-40B4-BE49-F238E27FC236}">
                    <a16:creationId xmlns:a16="http://schemas.microsoft.com/office/drawing/2014/main" id="{85339DC7-664E-4BEF-85FE-D1109A719B7E}"/>
                  </a:ext>
                </a:extLst>
              </p:cNvPr>
              <p:cNvSpPr/>
              <p:nvPr/>
            </p:nvSpPr>
            <p:spPr>
              <a:xfrm>
                <a:off x="5247730" y="2789965"/>
                <a:ext cx="1584777" cy="1622649"/>
              </a:xfrm>
              <a:custGeom>
                <a:avLst/>
                <a:gdLst>
                  <a:gd name="connsiteX0" fmla="*/ 1425801 w 1584777"/>
                  <a:gd name="connsiteY0" fmla="*/ 1622649 h 1622649"/>
                  <a:gd name="connsiteX1" fmla="*/ 1375319 w 1584777"/>
                  <a:gd name="connsiteY1" fmla="*/ 1615029 h 1622649"/>
                  <a:gd name="connsiteX2" fmla="*/ 110399 w 1584777"/>
                  <a:gd name="connsiteY2" fmla="*/ 1203549 h 1622649"/>
                  <a:gd name="connsiteX3" fmla="*/ 3719 w 1584777"/>
                  <a:gd name="connsiteY3" fmla="*/ 1084487 h 1622649"/>
                  <a:gd name="connsiteX4" fmla="*/ 53249 w 1584777"/>
                  <a:gd name="connsiteY4" fmla="*/ 932087 h 1622649"/>
                  <a:gd name="connsiteX5" fmla="*/ 1041944 w 1584777"/>
                  <a:gd name="connsiteY5" fmla="*/ 41499 h 1622649"/>
                  <a:gd name="connsiteX6" fmla="*/ 1043849 w 1584777"/>
                  <a:gd name="connsiteY6" fmla="*/ 43404 h 1622649"/>
                  <a:gd name="connsiteX7" fmla="*/ 1041944 w 1584777"/>
                  <a:gd name="connsiteY7" fmla="*/ 41499 h 1622649"/>
                  <a:gd name="connsiteX8" fmla="*/ 1198154 w 1584777"/>
                  <a:gd name="connsiteY8" fmla="*/ 8162 h 1622649"/>
                  <a:gd name="connsiteX9" fmla="*/ 1304834 w 1584777"/>
                  <a:gd name="connsiteY9" fmla="*/ 127224 h 1622649"/>
                  <a:gd name="connsiteX10" fmla="*/ 1581059 w 1584777"/>
                  <a:gd name="connsiteY10" fmla="*/ 1428339 h 1622649"/>
                  <a:gd name="connsiteX11" fmla="*/ 1531529 w 1584777"/>
                  <a:gd name="connsiteY11" fmla="*/ 1580739 h 1622649"/>
                  <a:gd name="connsiteX12" fmla="*/ 1425801 w 1584777"/>
                  <a:gd name="connsiteY12" fmla="*/ 1622649 h 1622649"/>
                  <a:gd name="connsiteX13" fmla="*/ 1147671 w 1584777"/>
                  <a:gd name="connsiteY13" fmla="*/ 6257 h 1622649"/>
                  <a:gd name="connsiteX14" fmla="*/ 1044801 w 1584777"/>
                  <a:gd name="connsiteY14" fmla="*/ 46262 h 1622649"/>
                  <a:gd name="connsiteX15" fmla="*/ 56106 w 1584777"/>
                  <a:gd name="connsiteY15" fmla="*/ 936849 h 1622649"/>
                  <a:gd name="connsiteX16" fmla="*/ 8481 w 1584777"/>
                  <a:gd name="connsiteY16" fmla="*/ 1083534 h 1622649"/>
                  <a:gd name="connsiteX17" fmla="*/ 111351 w 1584777"/>
                  <a:gd name="connsiteY17" fmla="*/ 1197834 h 1622649"/>
                  <a:gd name="connsiteX18" fmla="*/ 1376272 w 1584777"/>
                  <a:gd name="connsiteY18" fmla="*/ 1609314 h 1622649"/>
                  <a:gd name="connsiteX19" fmla="*/ 1526766 w 1584777"/>
                  <a:gd name="connsiteY19" fmla="*/ 1576929 h 1622649"/>
                  <a:gd name="connsiteX20" fmla="*/ 1574391 w 1584777"/>
                  <a:gd name="connsiteY20" fmla="*/ 1430244 h 1622649"/>
                  <a:gd name="connsiteX21" fmla="*/ 1298166 w 1584777"/>
                  <a:gd name="connsiteY21" fmla="*/ 129129 h 1622649"/>
                  <a:gd name="connsiteX22" fmla="*/ 1195297 w 1584777"/>
                  <a:gd name="connsiteY22" fmla="*/ 14829 h 1622649"/>
                  <a:gd name="connsiteX23" fmla="*/ 1147671 w 1584777"/>
                  <a:gd name="connsiteY23" fmla="*/ 6257 h 16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84777" h="1622649">
                    <a:moveTo>
                      <a:pt x="1425801" y="1622649"/>
                    </a:moveTo>
                    <a:cubicBezTo>
                      <a:pt x="1409609" y="1622649"/>
                      <a:pt x="1392464" y="1619792"/>
                      <a:pt x="1375319" y="1615029"/>
                    </a:cubicBezTo>
                    <a:lnTo>
                      <a:pt x="110399" y="1203549"/>
                    </a:lnTo>
                    <a:cubicBezTo>
                      <a:pt x="55154" y="1185452"/>
                      <a:pt x="15149" y="1141637"/>
                      <a:pt x="3719" y="1084487"/>
                    </a:cubicBezTo>
                    <a:cubicBezTo>
                      <a:pt x="-8664" y="1028289"/>
                      <a:pt x="10386" y="971139"/>
                      <a:pt x="53249" y="932087"/>
                    </a:cubicBezTo>
                    <a:lnTo>
                      <a:pt x="1041944" y="41499"/>
                    </a:lnTo>
                    <a:lnTo>
                      <a:pt x="1043849" y="43404"/>
                    </a:lnTo>
                    <a:lnTo>
                      <a:pt x="1041944" y="41499"/>
                    </a:lnTo>
                    <a:cubicBezTo>
                      <a:pt x="1084806" y="2447"/>
                      <a:pt x="1142909" y="-9936"/>
                      <a:pt x="1198154" y="8162"/>
                    </a:cubicBezTo>
                    <a:cubicBezTo>
                      <a:pt x="1253399" y="26259"/>
                      <a:pt x="1293404" y="70074"/>
                      <a:pt x="1304834" y="127224"/>
                    </a:cubicBezTo>
                    <a:lnTo>
                      <a:pt x="1581059" y="1428339"/>
                    </a:lnTo>
                    <a:cubicBezTo>
                      <a:pt x="1593441" y="1484537"/>
                      <a:pt x="1574391" y="1541687"/>
                      <a:pt x="1531529" y="1580739"/>
                    </a:cubicBezTo>
                    <a:cubicBezTo>
                      <a:pt x="1502001" y="1608362"/>
                      <a:pt x="1463901" y="1622649"/>
                      <a:pt x="1425801" y="1622649"/>
                    </a:cubicBezTo>
                    <a:close/>
                    <a:moveTo>
                      <a:pt x="1147671" y="6257"/>
                    </a:moveTo>
                    <a:cubicBezTo>
                      <a:pt x="1110524" y="6257"/>
                      <a:pt x="1074329" y="19592"/>
                      <a:pt x="1044801" y="46262"/>
                    </a:cubicBezTo>
                    <a:lnTo>
                      <a:pt x="56106" y="936849"/>
                    </a:lnTo>
                    <a:cubicBezTo>
                      <a:pt x="14196" y="973997"/>
                      <a:pt x="-2949" y="1029242"/>
                      <a:pt x="8481" y="1083534"/>
                    </a:cubicBezTo>
                    <a:cubicBezTo>
                      <a:pt x="19911" y="1137827"/>
                      <a:pt x="58964" y="1180689"/>
                      <a:pt x="111351" y="1197834"/>
                    </a:cubicBezTo>
                    <a:lnTo>
                      <a:pt x="1376272" y="1609314"/>
                    </a:lnTo>
                    <a:cubicBezTo>
                      <a:pt x="1429611" y="1626459"/>
                      <a:pt x="1485809" y="1615029"/>
                      <a:pt x="1526766" y="1576929"/>
                    </a:cubicBezTo>
                    <a:cubicBezTo>
                      <a:pt x="1568676" y="1539782"/>
                      <a:pt x="1585822" y="1484537"/>
                      <a:pt x="1574391" y="1430244"/>
                    </a:cubicBezTo>
                    <a:lnTo>
                      <a:pt x="1298166" y="129129"/>
                    </a:lnTo>
                    <a:cubicBezTo>
                      <a:pt x="1286736" y="74837"/>
                      <a:pt x="1247684" y="31974"/>
                      <a:pt x="1195297" y="14829"/>
                    </a:cubicBezTo>
                    <a:cubicBezTo>
                      <a:pt x="1180056" y="9114"/>
                      <a:pt x="1163864" y="6257"/>
                      <a:pt x="1147671" y="6257"/>
                    </a:cubicBezTo>
                    <a:close/>
                  </a:path>
                </a:pathLst>
              </a:custGeom>
              <a:grpFill/>
              <a:ln w="9525" cap="flat">
                <a:noFill/>
                <a:prstDash val="solid"/>
                <a:miter/>
              </a:ln>
            </p:spPr>
            <p:txBody>
              <a:bodyPr rtlCol="0" anchor="ctr"/>
              <a:lstStyle/>
              <a:p>
                <a:endParaRPr lang="en-US" sz="1730"/>
              </a:p>
            </p:txBody>
          </p:sp>
          <p:sp>
            <p:nvSpPr>
              <p:cNvPr id="54" name="Freeform: Shape 53">
                <a:extLst>
                  <a:ext uri="{FF2B5EF4-FFF2-40B4-BE49-F238E27FC236}">
                    <a16:creationId xmlns:a16="http://schemas.microsoft.com/office/drawing/2014/main" id="{DED6E3EF-BEB2-400D-A55F-8F548AA8A3C2}"/>
                  </a:ext>
                </a:extLst>
              </p:cNvPr>
              <p:cNvSpPr/>
              <p:nvPr/>
            </p:nvSpPr>
            <p:spPr>
              <a:xfrm>
                <a:off x="5179859" y="2878404"/>
                <a:ext cx="1545260" cy="1640889"/>
              </a:xfrm>
              <a:custGeom>
                <a:avLst/>
                <a:gdLst>
                  <a:gd name="connsiteX0" fmla="*/ 1222210 w 1545260"/>
                  <a:gd name="connsiteY0" fmla="*/ 1640890 h 1640889"/>
                  <a:gd name="connsiteX1" fmla="*/ 1126008 w 1545260"/>
                  <a:gd name="connsiteY1" fmla="*/ 1608505 h 1640889"/>
                  <a:gd name="connsiteX2" fmla="*/ 63970 w 1545260"/>
                  <a:gd name="connsiteY2" fmla="*/ 807452 h 1640889"/>
                  <a:gd name="connsiteX3" fmla="*/ 1105 w 1545260"/>
                  <a:gd name="connsiteY3" fmla="*/ 660767 h 1640889"/>
                  <a:gd name="connsiteX4" fmla="*/ 97308 w 1545260"/>
                  <a:gd name="connsiteY4" fmla="*/ 533132 h 1640889"/>
                  <a:gd name="connsiteX5" fmla="*/ 1322223 w 1545260"/>
                  <a:gd name="connsiteY5" fmla="*/ 13067 h 1640889"/>
                  <a:gd name="connsiteX6" fmla="*/ 1481290 w 1545260"/>
                  <a:gd name="connsiteY6" fmla="*/ 32117 h 1640889"/>
                  <a:gd name="connsiteX7" fmla="*/ 1544155 w 1545260"/>
                  <a:gd name="connsiteY7" fmla="*/ 178802 h 1640889"/>
                  <a:gd name="connsiteX8" fmla="*/ 1382230 w 1545260"/>
                  <a:gd name="connsiteY8" fmla="*/ 1498967 h 1640889"/>
                  <a:gd name="connsiteX9" fmla="*/ 1286028 w 1545260"/>
                  <a:gd name="connsiteY9" fmla="*/ 1626602 h 1640889"/>
                  <a:gd name="connsiteX10" fmla="*/ 1222210 w 1545260"/>
                  <a:gd name="connsiteY10" fmla="*/ 1640890 h 1640889"/>
                  <a:gd name="connsiteX11" fmla="*/ 1323175 w 1545260"/>
                  <a:gd name="connsiteY11" fmla="*/ 15925 h 1640889"/>
                  <a:gd name="connsiteX12" fmla="*/ 1324128 w 1545260"/>
                  <a:gd name="connsiteY12" fmla="*/ 18782 h 1640889"/>
                  <a:gd name="connsiteX13" fmla="*/ 100165 w 1545260"/>
                  <a:gd name="connsiteY13" fmla="*/ 537895 h 1640889"/>
                  <a:gd name="connsiteX14" fmla="*/ 6820 w 1545260"/>
                  <a:gd name="connsiteY14" fmla="*/ 660767 h 1640889"/>
                  <a:gd name="connsiteX15" fmla="*/ 66828 w 1545260"/>
                  <a:gd name="connsiteY15" fmla="*/ 803642 h 1640889"/>
                  <a:gd name="connsiteX16" fmla="*/ 1128865 w 1545260"/>
                  <a:gd name="connsiteY16" fmla="*/ 1604695 h 1640889"/>
                  <a:gd name="connsiteX17" fmla="*/ 1282218 w 1545260"/>
                  <a:gd name="connsiteY17" fmla="*/ 1623745 h 1640889"/>
                  <a:gd name="connsiteX18" fmla="*/ 1375563 w 1545260"/>
                  <a:gd name="connsiteY18" fmla="*/ 1500872 h 1640889"/>
                  <a:gd name="connsiteX19" fmla="*/ 1537488 w 1545260"/>
                  <a:gd name="connsiteY19" fmla="*/ 180707 h 1640889"/>
                  <a:gd name="connsiteX20" fmla="*/ 1477480 w 1545260"/>
                  <a:gd name="connsiteY20" fmla="*/ 38785 h 1640889"/>
                  <a:gd name="connsiteX21" fmla="*/ 1324128 w 1545260"/>
                  <a:gd name="connsiteY21" fmla="*/ 19735 h 1640889"/>
                  <a:gd name="connsiteX22" fmla="*/ 1323175 w 1545260"/>
                  <a:gd name="connsiteY22" fmla="*/ 15925 h 1640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5260" h="1640889">
                    <a:moveTo>
                      <a:pt x="1222210" y="1640890"/>
                    </a:moveTo>
                    <a:cubicBezTo>
                      <a:pt x="1187920" y="1640890"/>
                      <a:pt x="1154583" y="1629460"/>
                      <a:pt x="1126008" y="1608505"/>
                    </a:cubicBezTo>
                    <a:lnTo>
                      <a:pt x="63970" y="807452"/>
                    </a:lnTo>
                    <a:cubicBezTo>
                      <a:pt x="18250" y="772210"/>
                      <a:pt x="-5562" y="717917"/>
                      <a:pt x="1105" y="660767"/>
                    </a:cubicBezTo>
                    <a:cubicBezTo>
                      <a:pt x="7773" y="603617"/>
                      <a:pt x="43968" y="555992"/>
                      <a:pt x="97308" y="533132"/>
                    </a:cubicBezTo>
                    <a:lnTo>
                      <a:pt x="1322223" y="13067"/>
                    </a:lnTo>
                    <a:cubicBezTo>
                      <a:pt x="1375563" y="-9793"/>
                      <a:pt x="1434618" y="-2173"/>
                      <a:pt x="1481290" y="32117"/>
                    </a:cubicBezTo>
                    <a:cubicBezTo>
                      <a:pt x="1527010" y="67360"/>
                      <a:pt x="1550823" y="121652"/>
                      <a:pt x="1544155" y="178802"/>
                    </a:cubicBezTo>
                    <a:lnTo>
                      <a:pt x="1382230" y="1498967"/>
                    </a:lnTo>
                    <a:cubicBezTo>
                      <a:pt x="1375563" y="1556117"/>
                      <a:pt x="1339368" y="1603742"/>
                      <a:pt x="1286028" y="1626602"/>
                    </a:cubicBezTo>
                    <a:cubicBezTo>
                      <a:pt x="1264120" y="1636127"/>
                      <a:pt x="1243165" y="1640890"/>
                      <a:pt x="1222210" y="1640890"/>
                    </a:cubicBezTo>
                    <a:close/>
                    <a:moveTo>
                      <a:pt x="1323175" y="15925"/>
                    </a:moveTo>
                    <a:lnTo>
                      <a:pt x="1324128" y="18782"/>
                    </a:lnTo>
                    <a:lnTo>
                      <a:pt x="100165" y="537895"/>
                    </a:lnTo>
                    <a:cubicBezTo>
                      <a:pt x="48730" y="559802"/>
                      <a:pt x="14440" y="605522"/>
                      <a:pt x="6820" y="660767"/>
                    </a:cubicBezTo>
                    <a:cubicBezTo>
                      <a:pt x="153" y="716965"/>
                      <a:pt x="23013" y="769352"/>
                      <a:pt x="66828" y="803642"/>
                    </a:cubicBezTo>
                    <a:lnTo>
                      <a:pt x="1128865" y="1604695"/>
                    </a:lnTo>
                    <a:cubicBezTo>
                      <a:pt x="1173633" y="1638032"/>
                      <a:pt x="1230783" y="1645652"/>
                      <a:pt x="1282218" y="1623745"/>
                    </a:cubicBezTo>
                    <a:cubicBezTo>
                      <a:pt x="1333653" y="1601837"/>
                      <a:pt x="1367943" y="1556117"/>
                      <a:pt x="1375563" y="1500872"/>
                    </a:cubicBezTo>
                    <a:lnTo>
                      <a:pt x="1537488" y="180707"/>
                    </a:lnTo>
                    <a:cubicBezTo>
                      <a:pt x="1544155" y="125462"/>
                      <a:pt x="1521295" y="72122"/>
                      <a:pt x="1477480" y="38785"/>
                    </a:cubicBezTo>
                    <a:cubicBezTo>
                      <a:pt x="1432713" y="5447"/>
                      <a:pt x="1375563" y="-2173"/>
                      <a:pt x="1324128" y="19735"/>
                    </a:cubicBezTo>
                    <a:lnTo>
                      <a:pt x="1323175" y="15925"/>
                    </a:lnTo>
                    <a:close/>
                  </a:path>
                </a:pathLst>
              </a:custGeom>
              <a:grpFill/>
              <a:ln w="9525" cap="flat">
                <a:noFill/>
                <a:prstDash val="solid"/>
                <a:miter/>
              </a:ln>
            </p:spPr>
            <p:txBody>
              <a:bodyPr rtlCol="0" anchor="ctr"/>
              <a:lstStyle/>
              <a:p>
                <a:endParaRPr lang="en-US" sz="1730"/>
              </a:p>
            </p:txBody>
          </p:sp>
          <p:sp>
            <p:nvSpPr>
              <p:cNvPr id="55" name="Freeform: Shape 54">
                <a:extLst>
                  <a:ext uri="{FF2B5EF4-FFF2-40B4-BE49-F238E27FC236}">
                    <a16:creationId xmlns:a16="http://schemas.microsoft.com/office/drawing/2014/main" id="{4056E671-564E-4828-B12C-3873C15097FD}"/>
                  </a:ext>
                </a:extLst>
              </p:cNvPr>
              <p:cNvSpPr/>
              <p:nvPr/>
            </p:nvSpPr>
            <p:spPr>
              <a:xfrm>
                <a:off x="5208682" y="3017783"/>
                <a:ext cx="1646681" cy="1514845"/>
              </a:xfrm>
              <a:custGeom>
                <a:avLst/>
                <a:gdLst>
                  <a:gd name="connsiteX0" fmla="*/ 902875 w 1646681"/>
                  <a:gd name="connsiteY0" fmla="*/ 1514846 h 1514845"/>
                  <a:gd name="connsiteX1" fmla="*/ 770477 w 1646681"/>
                  <a:gd name="connsiteY1" fmla="*/ 1444361 h 1514845"/>
                  <a:gd name="connsiteX2" fmla="*/ 27527 w 1646681"/>
                  <a:gd name="connsiteY2" fmla="*/ 341366 h 1514845"/>
                  <a:gd name="connsiteX3" fmla="*/ 16097 w 1646681"/>
                  <a:gd name="connsiteY3" fmla="*/ 182298 h 1514845"/>
                  <a:gd name="connsiteX4" fmla="*/ 148495 w 1646681"/>
                  <a:gd name="connsiteY4" fmla="*/ 92763 h 1514845"/>
                  <a:gd name="connsiteX5" fmla="*/ 1475327 w 1646681"/>
                  <a:gd name="connsiteY5" fmla="*/ 371 h 1514845"/>
                  <a:gd name="connsiteX6" fmla="*/ 1619155 w 1646681"/>
                  <a:gd name="connsiteY6" fmla="*/ 70856 h 1514845"/>
                  <a:gd name="connsiteX7" fmla="*/ 1630585 w 1646681"/>
                  <a:gd name="connsiteY7" fmla="*/ 229923 h 1514845"/>
                  <a:gd name="connsiteX8" fmla="*/ 1047655 w 1646681"/>
                  <a:gd name="connsiteY8" fmla="*/ 1424358 h 1514845"/>
                  <a:gd name="connsiteX9" fmla="*/ 915257 w 1646681"/>
                  <a:gd name="connsiteY9" fmla="*/ 1513893 h 1514845"/>
                  <a:gd name="connsiteX10" fmla="*/ 902875 w 1646681"/>
                  <a:gd name="connsiteY10" fmla="*/ 1514846 h 1514845"/>
                  <a:gd name="connsiteX11" fmla="*/ 1475327 w 1646681"/>
                  <a:gd name="connsiteY11" fmla="*/ 2276 h 1514845"/>
                  <a:gd name="connsiteX12" fmla="*/ 1475327 w 1646681"/>
                  <a:gd name="connsiteY12" fmla="*/ 5133 h 1514845"/>
                  <a:gd name="connsiteX13" fmla="*/ 148495 w 1646681"/>
                  <a:gd name="connsiteY13" fmla="*/ 97526 h 1514845"/>
                  <a:gd name="connsiteX14" fmla="*/ 20860 w 1646681"/>
                  <a:gd name="connsiteY14" fmla="*/ 184203 h 1514845"/>
                  <a:gd name="connsiteX15" fmla="*/ 31337 w 1646681"/>
                  <a:gd name="connsiteY15" fmla="*/ 338508 h 1514845"/>
                  <a:gd name="connsiteX16" fmla="*/ 775240 w 1646681"/>
                  <a:gd name="connsiteY16" fmla="*/ 1441503 h 1514845"/>
                  <a:gd name="connsiteX17" fmla="*/ 914305 w 1646681"/>
                  <a:gd name="connsiteY17" fmla="*/ 1509131 h 1514845"/>
                  <a:gd name="connsiteX18" fmla="*/ 1041940 w 1646681"/>
                  <a:gd name="connsiteY18" fmla="*/ 1422453 h 1514845"/>
                  <a:gd name="connsiteX19" fmla="*/ 1624870 w 1646681"/>
                  <a:gd name="connsiteY19" fmla="*/ 227066 h 1514845"/>
                  <a:gd name="connsiteX20" fmla="*/ 1614392 w 1646681"/>
                  <a:gd name="connsiteY20" fmla="*/ 72761 h 1514845"/>
                  <a:gd name="connsiteX21" fmla="*/ 1475327 w 1646681"/>
                  <a:gd name="connsiteY21" fmla="*/ 5133 h 1514845"/>
                  <a:gd name="connsiteX22" fmla="*/ 1475327 w 1646681"/>
                  <a:gd name="connsiteY22" fmla="*/ 2276 h 151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46681" h="1514845">
                    <a:moveTo>
                      <a:pt x="902875" y="1514846"/>
                    </a:moveTo>
                    <a:cubicBezTo>
                      <a:pt x="849535" y="1514846"/>
                      <a:pt x="800957" y="1489128"/>
                      <a:pt x="770477" y="1444361"/>
                    </a:cubicBezTo>
                    <a:lnTo>
                      <a:pt x="27527" y="341366"/>
                    </a:lnTo>
                    <a:cubicBezTo>
                      <a:pt x="-4858" y="293741"/>
                      <a:pt x="-8668" y="233733"/>
                      <a:pt x="16097" y="182298"/>
                    </a:cubicBezTo>
                    <a:cubicBezTo>
                      <a:pt x="41815" y="129911"/>
                      <a:pt x="91345" y="96573"/>
                      <a:pt x="148495" y="92763"/>
                    </a:cubicBezTo>
                    <a:lnTo>
                      <a:pt x="1475327" y="371"/>
                    </a:lnTo>
                    <a:cubicBezTo>
                      <a:pt x="1533430" y="-3439"/>
                      <a:pt x="1586770" y="22278"/>
                      <a:pt x="1619155" y="70856"/>
                    </a:cubicBezTo>
                    <a:cubicBezTo>
                      <a:pt x="1651540" y="118481"/>
                      <a:pt x="1655350" y="178488"/>
                      <a:pt x="1630585" y="229923"/>
                    </a:cubicBezTo>
                    <a:lnTo>
                      <a:pt x="1047655" y="1424358"/>
                    </a:lnTo>
                    <a:cubicBezTo>
                      <a:pt x="1021937" y="1476746"/>
                      <a:pt x="972407" y="1510083"/>
                      <a:pt x="915257" y="1513893"/>
                    </a:cubicBezTo>
                    <a:cubicBezTo>
                      <a:pt x="910495" y="1513893"/>
                      <a:pt x="906685" y="1514846"/>
                      <a:pt x="902875" y="1514846"/>
                    </a:cubicBezTo>
                    <a:close/>
                    <a:moveTo>
                      <a:pt x="1475327" y="2276"/>
                    </a:moveTo>
                    <a:lnTo>
                      <a:pt x="1475327" y="5133"/>
                    </a:lnTo>
                    <a:lnTo>
                      <a:pt x="148495" y="97526"/>
                    </a:lnTo>
                    <a:cubicBezTo>
                      <a:pt x="93250" y="101336"/>
                      <a:pt x="45625" y="133720"/>
                      <a:pt x="20860" y="184203"/>
                    </a:cubicBezTo>
                    <a:cubicBezTo>
                      <a:pt x="-3905" y="234686"/>
                      <a:pt x="857" y="291836"/>
                      <a:pt x="31337" y="338508"/>
                    </a:cubicBezTo>
                    <a:lnTo>
                      <a:pt x="775240" y="1441503"/>
                    </a:lnTo>
                    <a:cubicBezTo>
                      <a:pt x="806672" y="1488176"/>
                      <a:pt x="858107" y="1512941"/>
                      <a:pt x="914305" y="1509131"/>
                    </a:cubicBezTo>
                    <a:cubicBezTo>
                      <a:pt x="969550" y="1505321"/>
                      <a:pt x="1018127" y="1472936"/>
                      <a:pt x="1041940" y="1422453"/>
                    </a:cubicBezTo>
                    <a:lnTo>
                      <a:pt x="1624870" y="227066"/>
                    </a:lnTo>
                    <a:cubicBezTo>
                      <a:pt x="1649635" y="176583"/>
                      <a:pt x="1644872" y="119433"/>
                      <a:pt x="1614392" y="72761"/>
                    </a:cubicBezTo>
                    <a:cubicBezTo>
                      <a:pt x="1582960" y="26088"/>
                      <a:pt x="1531525" y="1323"/>
                      <a:pt x="1475327" y="5133"/>
                    </a:cubicBezTo>
                    <a:lnTo>
                      <a:pt x="1475327" y="2276"/>
                    </a:lnTo>
                    <a:close/>
                  </a:path>
                </a:pathLst>
              </a:custGeom>
              <a:grpFill/>
              <a:ln w="9525" cap="flat">
                <a:noFill/>
                <a:prstDash val="solid"/>
                <a:miter/>
              </a:ln>
            </p:spPr>
            <p:txBody>
              <a:bodyPr rtlCol="0" anchor="ctr"/>
              <a:lstStyle/>
              <a:p>
                <a:endParaRPr lang="en-US" sz="1730"/>
              </a:p>
            </p:txBody>
          </p:sp>
          <p:sp>
            <p:nvSpPr>
              <p:cNvPr id="56" name="Freeform: Shape 55">
                <a:extLst>
                  <a:ext uri="{FF2B5EF4-FFF2-40B4-BE49-F238E27FC236}">
                    <a16:creationId xmlns:a16="http://schemas.microsoft.com/office/drawing/2014/main" id="{CE2375AC-EE5D-462B-8769-A875F92C6D3F}"/>
                  </a:ext>
                </a:extLst>
              </p:cNvPr>
              <p:cNvSpPr/>
              <p:nvPr/>
            </p:nvSpPr>
            <p:spPr>
              <a:xfrm>
                <a:off x="5329614" y="2845675"/>
                <a:ext cx="1604843" cy="1605039"/>
              </a:xfrm>
              <a:custGeom>
                <a:avLst/>
                <a:gdLst>
                  <a:gd name="connsiteX0" fmla="*/ 504765 w 1604843"/>
                  <a:gd name="connsiteY0" fmla="*/ 1605039 h 1605039"/>
                  <a:gd name="connsiteX1" fmla="*/ 462856 w 1604843"/>
                  <a:gd name="connsiteY1" fmla="*/ 1599324 h 1605039"/>
                  <a:gd name="connsiteX2" fmla="*/ 349508 w 1604843"/>
                  <a:gd name="connsiteY2" fmla="*/ 1485977 h 1605039"/>
                  <a:gd name="connsiteX3" fmla="*/ 5655 w 1604843"/>
                  <a:gd name="connsiteY3" fmla="*/ 201054 h 1605039"/>
                  <a:gd name="connsiteX4" fmla="*/ 46613 w 1604843"/>
                  <a:gd name="connsiteY4" fmla="*/ 46749 h 1605039"/>
                  <a:gd name="connsiteX5" fmla="*/ 200918 w 1604843"/>
                  <a:gd name="connsiteY5" fmla="*/ 5792 h 1605039"/>
                  <a:gd name="connsiteX6" fmla="*/ 1485841 w 1604843"/>
                  <a:gd name="connsiteY6" fmla="*/ 350597 h 1605039"/>
                  <a:gd name="connsiteX7" fmla="*/ 1599188 w 1604843"/>
                  <a:gd name="connsiteY7" fmla="*/ 463944 h 1605039"/>
                  <a:gd name="connsiteX8" fmla="*/ 1558231 w 1604843"/>
                  <a:gd name="connsiteY8" fmla="*/ 618249 h 1605039"/>
                  <a:gd name="connsiteX9" fmla="*/ 617161 w 1604843"/>
                  <a:gd name="connsiteY9" fmla="*/ 1559319 h 1605039"/>
                  <a:gd name="connsiteX10" fmla="*/ 504765 w 1604843"/>
                  <a:gd name="connsiteY10" fmla="*/ 1605039 h 1605039"/>
                  <a:gd name="connsiteX11" fmla="*/ 159008 w 1604843"/>
                  <a:gd name="connsiteY11" fmla="*/ 4839 h 1605039"/>
                  <a:gd name="connsiteX12" fmla="*/ 50423 w 1604843"/>
                  <a:gd name="connsiteY12" fmla="*/ 50559 h 1605039"/>
                  <a:gd name="connsiteX13" fmla="*/ 10418 w 1604843"/>
                  <a:gd name="connsiteY13" fmla="*/ 200102 h 1605039"/>
                  <a:gd name="connsiteX14" fmla="*/ 355223 w 1604843"/>
                  <a:gd name="connsiteY14" fmla="*/ 1485024 h 1605039"/>
                  <a:gd name="connsiteX15" fmla="*/ 464760 w 1604843"/>
                  <a:gd name="connsiteY15" fmla="*/ 1594562 h 1605039"/>
                  <a:gd name="connsiteX16" fmla="*/ 614303 w 1604843"/>
                  <a:gd name="connsiteY16" fmla="*/ 1554557 h 1605039"/>
                  <a:gd name="connsiteX17" fmla="*/ 1555373 w 1604843"/>
                  <a:gd name="connsiteY17" fmla="*/ 613487 h 1605039"/>
                  <a:gd name="connsiteX18" fmla="*/ 1595378 w 1604843"/>
                  <a:gd name="connsiteY18" fmla="*/ 463944 h 1605039"/>
                  <a:gd name="connsiteX19" fmla="*/ 1485841 w 1604843"/>
                  <a:gd name="connsiteY19" fmla="*/ 354407 h 1605039"/>
                  <a:gd name="connsiteX20" fmla="*/ 199965 w 1604843"/>
                  <a:gd name="connsiteY20" fmla="*/ 10554 h 1605039"/>
                  <a:gd name="connsiteX21" fmla="*/ 159008 w 1604843"/>
                  <a:gd name="connsiteY21" fmla="*/ 4839 h 160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04843" h="1605039">
                    <a:moveTo>
                      <a:pt x="504765" y="1605039"/>
                    </a:moveTo>
                    <a:cubicBezTo>
                      <a:pt x="490478" y="1605039"/>
                      <a:pt x="477143" y="1603134"/>
                      <a:pt x="462856" y="1599324"/>
                    </a:cubicBezTo>
                    <a:cubicBezTo>
                      <a:pt x="406658" y="1584084"/>
                      <a:pt x="364748" y="1542174"/>
                      <a:pt x="349508" y="1485977"/>
                    </a:cubicBezTo>
                    <a:lnTo>
                      <a:pt x="5655" y="201054"/>
                    </a:lnTo>
                    <a:cubicBezTo>
                      <a:pt x="-9585" y="144857"/>
                      <a:pt x="6608" y="87707"/>
                      <a:pt x="46613" y="46749"/>
                    </a:cubicBezTo>
                    <a:cubicBezTo>
                      <a:pt x="87570" y="5792"/>
                      <a:pt x="144720" y="-9448"/>
                      <a:pt x="200918" y="5792"/>
                    </a:cubicBezTo>
                    <a:lnTo>
                      <a:pt x="1485841" y="350597"/>
                    </a:lnTo>
                    <a:cubicBezTo>
                      <a:pt x="1542038" y="365837"/>
                      <a:pt x="1583948" y="407747"/>
                      <a:pt x="1599188" y="463944"/>
                    </a:cubicBezTo>
                    <a:cubicBezTo>
                      <a:pt x="1614428" y="520142"/>
                      <a:pt x="1598236" y="577292"/>
                      <a:pt x="1558231" y="618249"/>
                    </a:cubicBezTo>
                    <a:lnTo>
                      <a:pt x="617161" y="1559319"/>
                    </a:lnTo>
                    <a:cubicBezTo>
                      <a:pt x="586681" y="1588847"/>
                      <a:pt x="546675" y="1605039"/>
                      <a:pt x="504765" y="1605039"/>
                    </a:cubicBezTo>
                    <a:close/>
                    <a:moveTo>
                      <a:pt x="159008" y="4839"/>
                    </a:moveTo>
                    <a:cubicBezTo>
                      <a:pt x="119003" y="4839"/>
                      <a:pt x="79950" y="21032"/>
                      <a:pt x="50423" y="50559"/>
                    </a:cubicBezTo>
                    <a:cubicBezTo>
                      <a:pt x="11370" y="89612"/>
                      <a:pt x="-3870" y="145809"/>
                      <a:pt x="10418" y="200102"/>
                    </a:cubicBezTo>
                    <a:lnTo>
                      <a:pt x="355223" y="1485024"/>
                    </a:lnTo>
                    <a:cubicBezTo>
                      <a:pt x="369510" y="1539317"/>
                      <a:pt x="410468" y="1579322"/>
                      <a:pt x="464760" y="1594562"/>
                    </a:cubicBezTo>
                    <a:cubicBezTo>
                      <a:pt x="519053" y="1608849"/>
                      <a:pt x="574298" y="1593609"/>
                      <a:pt x="614303" y="1554557"/>
                    </a:cubicBezTo>
                    <a:lnTo>
                      <a:pt x="1555373" y="613487"/>
                    </a:lnTo>
                    <a:cubicBezTo>
                      <a:pt x="1594426" y="574434"/>
                      <a:pt x="1609666" y="518237"/>
                      <a:pt x="1595378" y="463944"/>
                    </a:cubicBezTo>
                    <a:cubicBezTo>
                      <a:pt x="1581091" y="409652"/>
                      <a:pt x="1540133" y="369647"/>
                      <a:pt x="1485841" y="354407"/>
                    </a:cubicBezTo>
                    <a:lnTo>
                      <a:pt x="199965" y="10554"/>
                    </a:lnTo>
                    <a:cubicBezTo>
                      <a:pt x="185678" y="6744"/>
                      <a:pt x="172343" y="4839"/>
                      <a:pt x="159008" y="4839"/>
                    </a:cubicBezTo>
                    <a:close/>
                  </a:path>
                </a:pathLst>
              </a:custGeom>
              <a:grpFill/>
              <a:ln w="9525" cap="flat">
                <a:noFill/>
                <a:prstDash val="solid"/>
                <a:miter/>
              </a:ln>
            </p:spPr>
            <p:txBody>
              <a:bodyPr rtlCol="0" anchor="ctr"/>
              <a:lstStyle/>
              <a:p>
                <a:endParaRPr lang="en-US" sz="1730"/>
              </a:p>
            </p:txBody>
          </p:sp>
          <p:sp>
            <p:nvSpPr>
              <p:cNvPr id="57" name="Freeform: Shape 56">
                <a:extLst>
                  <a:ext uri="{FF2B5EF4-FFF2-40B4-BE49-F238E27FC236}">
                    <a16:creationId xmlns:a16="http://schemas.microsoft.com/office/drawing/2014/main" id="{5543C42A-4AA4-4EE3-9D6A-20D705974B93}"/>
                  </a:ext>
                </a:extLst>
              </p:cNvPr>
              <p:cNvSpPr/>
              <p:nvPr/>
            </p:nvSpPr>
            <p:spPr>
              <a:xfrm>
                <a:off x="5435874" y="2634946"/>
                <a:ext cx="1515194" cy="1647175"/>
              </a:xfrm>
              <a:custGeom>
                <a:avLst/>
                <a:gdLst>
                  <a:gd name="connsiteX0" fmla="*/ 160380 w 1515194"/>
                  <a:gd name="connsiteY0" fmla="*/ 1647176 h 1647175"/>
                  <a:gd name="connsiteX1" fmla="*/ 70845 w 1515194"/>
                  <a:gd name="connsiteY1" fmla="*/ 1619553 h 1647175"/>
                  <a:gd name="connsiteX2" fmla="*/ 360 w 1515194"/>
                  <a:gd name="connsiteY2" fmla="*/ 1475726 h 1647175"/>
                  <a:gd name="connsiteX3" fmla="*/ 92752 w 1515194"/>
                  <a:gd name="connsiteY3" fmla="*/ 148893 h 1647175"/>
                  <a:gd name="connsiteX4" fmla="*/ 182287 w 1515194"/>
                  <a:gd name="connsiteY4" fmla="*/ 16496 h 1647175"/>
                  <a:gd name="connsiteX5" fmla="*/ 341355 w 1515194"/>
                  <a:gd name="connsiteY5" fmla="*/ 27926 h 1647175"/>
                  <a:gd name="connsiteX6" fmla="*/ 1444350 w 1515194"/>
                  <a:gd name="connsiteY6" fmla="*/ 771828 h 1647175"/>
                  <a:gd name="connsiteX7" fmla="*/ 1514835 w 1515194"/>
                  <a:gd name="connsiteY7" fmla="*/ 915656 h 1647175"/>
                  <a:gd name="connsiteX8" fmla="*/ 1425300 w 1515194"/>
                  <a:gd name="connsiteY8" fmla="*/ 1048053 h 1647175"/>
                  <a:gd name="connsiteX9" fmla="*/ 230865 w 1515194"/>
                  <a:gd name="connsiteY9" fmla="*/ 1630983 h 1647175"/>
                  <a:gd name="connsiteX10" fmla="*/ 160380 w 1515194"/>
                  <a:gd name="connsiteY10" fmla="*/ 1647176 h 1647175"/>
                  <a:gd name="connsiteX11" fmla="*/ 253725 w 1515194"/>
                  <a:gd name="connsiteY11" fmla="*/ 5066 h 1647175"/>
                  <a:gd name="connsiteX12" fmla="*/ 186097 w 1515194"/>
                  <a:gd name="connsiteY12" fmla="*/ 21258 h 1647175"/>
                  <a:gd name="connsiteX13" fmla="*/ 99420 w 1515194"/>
                  <a:gd name="connsiteY13" fmla="*/ 148893 h 1647175"/>
                  <a:gd name="connsiteX14" fmla="*/ 7027 w 1515194"/>
                  <a:gd name="connsiteY14" fmla="*/ 1475726 h 1647175"/>
                  <a:gd name="connsiteX15" fmla="*/ 74655 w 1515194"/>
                  <a:gd name="connsiteY15" fmla="*/ 1614791 h 1647175"/>
                  <a:gd name="connsiteX16" fmla="*/ 228960 w 1515194"/>
                  <a:gd name="connsiteY16" fmla="*/ 1625268 h 1647175"/>
                  <a:gd name="connsiteX17" fmla="*/ 1424347 w 1515194"/>
                  <a:gd name="connsiteY17" fmla="*/ 1042338 h 1647175"/>
                  <a:gd name="connsiteX18" fmla="*/ 1511025 w 1515194"/>
                  <a:gd name="connsiteY18" fmla="*/ 914703 h 1647175"/>
                  <a:gd name="connsiteX19" fmla="*/ 1443397 w 1515194"/>
                  <a:gd name="connsiteY19" fmla="*/ 775638 h 1647175"/>
                  <a:gd name="connsiteX20" fmla="*/ 340402 w 1515194"/>
                  <a:gd name="connsiteY20" fmla="*/ 31736 h 1647175"/>
                  <a:gd name="connsiteX21" fmla="*/ 253725 w 1515194"/>
                  <a:gd name="connsiteY21" fmla="*/ 5066 h 164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15194" h="1647175">
                    <a:moveTo>
                      <a:pt x="160380" y="1647176"/>
                    </a:moveTo>
                    <a:cubicBezTo>
                      <a:pt x="128947" y="1647176"/>
                      <a:pt x="98467" y="1637651"/>
                      <a:pt x="70845" y="1619553"/>
                    </a:cubicBezTo>
                    <a:cubicBezTo>
                      <a:pt x="23220" y="1587168"/>
                      <a:pt x="-3450" y="1533828"/>
                      <a:pt x="360" y="1475726"/>
                    </a:cubicBezTo>
                    <a:lnTo>
                      <a:pt x="92752" y="148893"/>
                    </a:lnTo>
                    <a:cubicBezTo>
                      <a:pt x="96562" y="90791"/>
                      <a:pt x="129900" y="41261"/>
                      <a:pt x="182287" y="16496"/>
                    </a:cubicBezTo>
                    <a:cubicBezTo>
                      <a:pt x="234675" y="-9222"/>
                      <a:pt x="293730" y="-4459"/>
                      <a:pt x="341355" y="27926"/>
                    </a:cubicBezTo>
                    <a:lnTo>
                      <a:pt x="1444350" y="771828"/>
                    </a:lnTo>
                    <a:cubicBezTo>
                      <a:pt x="1491975" y="804213"/>
                      <a:pt x="1518645" y="857553"/>
                      <a:pt x="1514835" y="915656"/>
                    </a:cubicBezTo>
                    <a:cubicBezTo>
                      <a:pt x="1511025" y="973758"/>
                      <a:pt x="1477687" y="1023288"/>
                      <a:pt x="1425300" y="1048053"/>
                    </a:cubicBezTo>
                    <a:lnTo>
                      <a:pt x="230865" y="1630983"/>
                    </a:lnTo>
                    <a:cubicBezTo>
                      <a:pt x="208005" y="1641461"/>
                      <a:pt x="184192" y="1647176"/>
                      <a:pt x="160380" y="1647176"/>
                    </a:cubicBezTo>
                    <a:close/>
                    <a:moveTo>
                      <a:pt x="253725" y="5066"/>
                    </a:moveTo>
                    <a:cubicBezTo>
                      <a:pt x="230865" y="5066"/>
                      <a:pt x="208005" y="10781"/>
                      <a:pt x="186097" y="21258"/>
                    </a:cubicBezTo>
                    <a:cubicBezTo>
                      <a:pt x="135615" y="46023"/>
                      <a:pt x="103230" y="93648"/>
                      <a:pt x="99420" y="148893"/>
                    </a:cubicBezTo>
                    <a:lnTo>
                      <a:pt x="7027" y="1475726"/>
                    </a:lnTo>
                    <a:cubicBezTo>
                      <a:pt x="3217" y="1530971"/>
                      <a:pt x="27982" y="1583358"/>
                      <a:pt x="74655" y="1614791"/>
                    </a:cubicBezTo>
                    <a:cubicBezTo>
                      <a:pt x="121327" y="1646223"/>
                      <a:pt x="178477" y="1650033"/>
                      <a:pt x="228960" y="1625268"/>
                    </a:cubicBezTo>
                    <a:lnTo>
                      <a:pt x="1424347" y="1042338"/>
                    </a:lnTo>
                    <a:cubicBezTo>
                      <a:pt x="1474830" y="1017573"/>
                      <a:pt x="1507215" y="969948"/>
                      <a:pt x="1511025" y="914703"/>
                    </a:cubicBezTo>
                    <a:cubicBezTo>
                      <a:pt x="1514835" y="859458"/>
                      <a:pt x="1490070" y="807071"/>
                      <a:pt x="1443397" y="775638"/>
                    </a:cubicBezTo>
                    <a:lnTo>
                      <a:pt x="340402" y="31736"/>
                    </a:lnTo>
                    <a:cubicBezTo>
                      <a:pt x="313732" y="14591"/>
                      <a:pt x="284205" y="5066"/>
                      <a:pt x="253725" y="5066"/>
                    </a:cubicBezTo>
                    <a:close/>
                  </a:path>
                </a:pathLst>
              </a:custGeom>
              <a:grpFill/>
              <a:ln w="9525" cap="flat">
                <a:noFill/>
                <a:prstDash val="solid"/>
                <a:miter/>
              </a:ln>
            </p:spPr>
            <p:txBody>
              <a:bodyPr rtlCol="0" anchor="ctr"/>
              <a:lstStyle/>
              <a:p>
                <a:endParaRPr lang="en-US" sz="1730"/>
              </a:p>
            </p:txBody>
          </p:sp>
          <p:sp>
            <p:nvSpPr>
              <p:cNvPr id="58" name="Freeform: Shape 57">
                <a:extLst>
                  <a:ext uri="{FF2B5EF4-FFF2-40B4-BE49-F238E27FC236}">
                    <a16:creationId xmlns:a16="http://schemas.microsoft.com/office/drawing/2014/main" id="{5A06D381-5E3A-45E2-943A-D8A9CD6DDB02}"/>
                  </a:ext>
                </a:extLst>
              </p:cNvPr>
              <p:cNvSpPr/>
              <p:nvPr/>
            </p:nvSpPr>
            <p:spPr>
              <a:xfrm>
                <a:off x="5267647" y="2501714"/>
                <a:ext cx="1640193" cy="1544187"/>
              </a:xfrm>
              <a:custGeom>
                <a:avLst/>
                <a:gdLst>
                  <a:gd name="connsiteX0" fmla="*/ 159062 w 1640193"/>
                  <a:gd name="connsiteY0" fmla="*/ 1544188 h 1544187"/>
                  <a:gd name="connsiteX1" fmla="*/ 32379 w 1640193"/>
                  <a:gd name="connsiteY1" fmla="*/ 1480370 h 1544187"/>
                  <a:gd name="connsiteX2" fmla="*/ 13329 w 1640193"/>
                  <a:gd name="connsiteY2" fmla="*/ 1321303 h 1544187"/>
                  <a:gd name="connsiteX3" fmla="*/ 532442 w 1640193"/>
                  <a:gd name="connsiteY3" fmla="*/ 97340 h 1544187"/>
                  <a:gd name="connsiteX4" fmla="*/ 660077 w 1640193"/>
                  <a:gd name="connsiteY4" fmla="*/ 1138 h 1544187"/>
                  <a:gd name="connsiteX5" fmla="*/ 806762 w 1640193"/>
                  <a:gd name="connsiteY5" fmla="*/ 64003 h 1544187"/>
                  <a:gd name="connsiteX6" fmla="*/ 1607814 w 1640193"/>
                  <a:gd name="connsiteY6" fmla="*/ 1126040 h 1544187"/>
                  <a:gd name="connsiteX7" fmla="*/ 1626864 w 1640193"/>
                  <a:gd name="connsiteY7" fmla="*/ 1285108 h 1544187"/>
                  <a:gd name="connsiteX8" fmla="*/ 1499229 w 1640193"/>
                  <a:gd name="connsiteY8" fmla="*/ 1381310 h 1544187"/>
                  <a:gd name="connsiteX9" fmla="*/ 179064 w 1640193"/>
                  <a:gd name="connsiteY9" fmla="*/ 1543235 h 1544187"/>
                  <a:gd name="connsiteX10" fmla="*/ 159062 w 1640193"/>
                  <a:gd name="connsiteY10" fmla="*/ 1544188 h 1544187"/>
                  <a:gd name="connsiteX11" fmla="*/ 680079 w 1640193"/>
                  <a:gd name="connsiteY11" fmla="*/ 4948 h 1544187"/>
                  <a:gd name="connsiteX12" fmla="*/ 661029 w 1640193"/>
                  <a:gd name="connsiteY12" fmla="*/ 5900 h 1544187"/>
                  <a:gd name="connsiteX13" fmla="*/ 538157 w 1640193"/>
                  <a:gd name="connsiteY13" fmla="*/ 99245 h 1544187"/>
                  <a:gd name="connsiteX14" fmla="*/ 18092 w 1640193"/>
                  <a:gd name="connsiteY14" fmla="*/ 1324160 h 1544187"/>
                  <a:gd name="connsiteX15" fmla="*/ 37142 w 1640193"/>
                  <a:gd name="connsiteY15" fmla="*/ 1477513 h 1544187"/>
                  <a:gd name="connsiteX16" fmla="*/ 179064 w 1640193"/>
                  <a:gd name="connsiteY16" fmla="*/ 1537520 h 1544187"/>
                  <a:gd name="connsiteX17" fmla="*/ 1499229 w 1640193"/>
                  <a:gd name="connsiteY17" fmla="*/ 1375595 h 1544187"/>
                  <a:gd name="connsiteX18" fmla="*/ 1622102 w 1640193"/>
                  <a:gd name="connsiteY18" fmla="*/ 1282250 h 1544187"/>
                  <a:gd name="connsiteX19" fmla="*/ 1603052 w 1640193"/>
                  <a:gd name="connsiteY19" fmla="*/ 1128898 h 1544187"/>
                  <a:gd name="connsiteX20" fmla="*/ 802952 w 1640193"/>
                  <a:gd name="connsiteY20" fmla="*/ 66860 h 1544187"/>
                  <a:gd name="connsiteX21" fmla="*/ 680079 w 1640193"/>
                  <a:gd name="connsiteY21" fmla="*/ 4948 h 1544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40193" h="1544187">
                    <a:moveTo>
                      <a:pt x="159062" y="1544188"/>
                    </a:moveTo>
                    <a:cubicBezTo>
                      <a:pt x="109532" y="1544188"/>
                      <a:pt x="62859" y="1521328"/>
                      <a:pt x="32379" y="1480370"/>
                    </a:cubicBezTo>
                    <a:cubicBezTo>
                      <a:pt x="-2863" y="1434650"/>
                      <a:pt x="-9531" y="1374643"/>
                      <a:pt x="13329" y="1321303"/>
                    </a:cubicBezTo>
                    <a:lnTo>
                      <a:pt x="532442" y="97340"/>
                    </a:lnTo>
                    <a:cubicBezTo>
                      <a:pt x="555302" y="44000"/>
                      <a:pt x="602927" y="7805"/>
                      <a:pt x="660077" y="1138"/>
                    </a:cubicBezTo>
                    <a:cubicBezTo>
                      <a:pt x="717227" y="-5530"/>
                      <a:pt x="772472" y="17330"/>
                      <a:pt x="806762" y="64003"/>
                    </a:cubicBezTo>
                    <a:lnTo>
                      <a:pt x="1607814" y="1126040"/>
                    </a:lnTo>
                    <a:cubicBezTo>
                      <a:pt x="1643057" y="1171760"/>
                      <a:pt x="1649724" y="1231768"/>
                      <a:pt x="1626864" y="1285108"/>
                    </a:cubicBezTo>
                    <a:cubicBezTo>
                      <a:pt x="1604004" y="1338448"/>
                      <a:pt x="1556379" y="1374643"/>
                      <a:pt x="1499229" y="1381310"/>
                    </a:cubicBezTo>
                    <a:lnTo>
                      <a:pt x="179064" y="1543235"/>
                    </a:lnTo>
                    <a:cubicBezTo>
                      <a:pt x="172397" y="1544188"/>
                      <a:pt x="165729" y="1544188"/>
                      <a:pt x="159062" y="1544188"/>
                    </a:cubicBezTo>
                    <a:close/>
                    <a:moveTo>
                      <a:pt x="680079" y="4948"/>
                    </a:moveTo>
                    <a:cubicBezTo>
                      <a:pt x="673412" y="4948"/>
                      <a:pt x="666744" y="4948"/>
                      <a:pt x="661029" y="5900"/>
                    </a:cubicBezTo>
                    <a:cubicBezTo>
                      <a:pt x="605784" y="12568"/>
                      <a:pt x="559112" y="47810"/>
                      <a:pt x="538157" y="99245"/>
                    </a:cubicBezTo>
                    <a:lnTo>
                      <a:pt x="18092" y="1324160"/>
                    </a:lnTo>
                    <a:cubicBezTo>
                      <a:pt x="-3816" y="1375595"/>
                      <a:pt x="2852" y="1432745"/>
                      <a:pt x="37142" y="1477513"/>
                    </a:cubicBezTo>
                    <a:cubicBezTo>
                      <a:pt x="70479" y="1522280"/>
                      <a:pt x="123819" y="1544188"/>
                      <a:pt x="179064" y="1537520"/>
                    </a:cubicBezTo>
                    <a:lnTo>
                      <a:pt x="1499229" y="1375595"/>
                    </a:lnTo>
                    <a:cubicBezTo>
                      <a:pt x="1554474" y="1368928"/>
                      <a:pt x="1601147" y="1333685"/>
                      <a:pt x="1622102" y="1282250"/>
                    </a:cubicBezTo>
                    <a:cubicBezTo>
                      <a:pt x="1644009" y="1230815"/>
                      <a:pt x="1637342" y="1173665"/>
                      <a:pt x="1603052" y="1128898"/>
                    </a:cubicBezTo>
                    <a:lnTo>
                      <a:pt x="802952" y="66860"/>
                    </a:lnTo>
                    <a:cubicBezTo>
                      <a:pt x="773424" y="27808"/>
                      <a:pt x="728657" y="4948"/>
                      <a:pt x="680079" y="4948"/>
                    </a:cubicBezTo>
                    <a:close/>
                  </a:path>
                </a:pathLst>
              </a:custGeom>
              <a:grpFill/>
              <a:ln w="9525" cap="flat">
                <a:noFill/>
                <a:prstDash val="solid"/>
                <a:miter/>
              </a:ln>
            </p:spPr>
            <p:txBody>
              <a:bodyPr rtlCol="0" anchor="ctr"/>
              <a:lstStyle/>
              <a:p>
                <a:endParaRPr lang="en-US" sz="1730"/>
              </a:p>
            </p:txBody>
          </p:sp>
          <p:sp>
            <p:nvSpPr>
              <p:cNvPr id="59" name="Freeform: Shape 58">
                <a:extLst>
                  <a:ext uri="{FF2B5EF4-FFF2-40B4-BE49-F238E27FC236}">
                    <a16:creationId xmlns:a16="http://schemas.microsoft.com/office/drawing/2014/main" id="{6A50715D-06C2-4A50-B805-7C779755D7AD}"/>
                  </a:ext>
                </a:extLst>
              </p:cNvPr>
              <p:cNvSpPr/>
              <p:nvPr/>
            </p:nvSpPr>
            <p:spPr>
              <a:xfrm>
                <a:off x="5184232" y="2459493"/>
                <a:ext cx="1623190" cy="1584503"/>
              </a:xfrm>
              <a:custGeom>
                <a:avLst/>
                <a:gdLst>
                  <a:gd name="connsiteX0" fmla="*/ 1462629 w 1623190"/>
                  <a:gd name="connsiteY0" fmla="*/ 1584504 h 1584503"/>
                  <a:gd name="connsiteX1" fmla="*/ 1428339 w 1623190"/>
                  <a:gd name="connsiteY1" fmla="*/ 1580694 h 1584503"/>
                  <a:gd name="connsiteX2" fmla="*/ 127224 w 1623190"/>
                  <a:gd name="connsiteY2" fmla="*/ 1304469 h 1584503"/>
                  <a:gd name="connsiteX3" fmla="*/ 8162 w 1623190"/>
                  <a:gd name="connsiteY3" fmla="*/ 1197789 h 1584503"/>
                  <a:gd name="connsiteX4" fmla="*/ 41499 w 1623190"/>
                  <a:gd name="connsiteY4" fmla="*/ 1041579 h 1584503"/>
                  <a:gd name="connsiteX5" fmla="*/ 932087 w 1623190"/>
                  <a:gd name="connsiteY5" fmla="*/ 52884 h 1584503"/>
                  <a:gd name="connsiteX6" fmla="*/ 1084487 w 1623190"/>
                  <a:gd name="connsiteY6" fmla="*/ 3354 h 1584503"/>
                  <a:gd name="connsiteX7" fmla="*/ 1203549 w 1623190"/>
                  <a:gd name="connsiteY7" fmla="*/ 110034 h 1584503"/>
                  <a:gd name="connsiteX8" fmla="*/ 1615029 w 1623190"/>
                  <a:gd name="connsiteY8" fmla="*/ 1374954 h 1584503"/>
                  <a:gd name="connsiteX9" fmla="*/ 1581692 w 1623190"/>
                  <a:gd name="connsiteY9" fmla="*/ 1531164 h 1584503"/>
                  <a:gd name="connsiteX10" fmla="*/ 1462629 w 1623190"/>
                  <a:gd name="connsiteY10" fmla="*/ 1584504 h 1584503"/>
                  <a:gd name="connsiteX11" fmla="*/ 1050197 w 1623190"/>
                  <a:gd name="connsiteY11" fmla="*/ 5259 h 1584503"/>
                  <a:gd name="connsiteX12" fmla="*/ 935897 w 1623190"/>
                  <a:gd name="connsiteY12" fmla="*/ 56694 h 1584503"/>
                  <a:gd name="connsiteX13" fmla="*/ 45309 w 1623190"/>
                  <a:gd name="connsiteY13" fmla="*/ 1044436 h 1584503"/>
                  <a:gd name="connsiteX14" fmla="*/ 12924 w 1623190"/>
                  <a:gd name="connsiteY14" fmla="*/ 1194931 h 1584503"/>
                  <a:gd name="connsiteX15" fmla="*/ 127224 w 1623190"/>
                  <a:gd name="connsiteY15" fmla="*/ 1297801 h 1584503"/>
                  <a:gd name="connsiteX16" fmla="*/ 1428339 w 1623190"/>
                  <a:gd name="connsiteY16" fmla="*/ 1574026 h 1584503"/>
                  <a:gd name="connsiteX17" fmla="*/ 1575024 w 1623190"/>
                  <a:gd name="connsiteY17" fmla="*/ 1526401 h 1584503"/>
                  <a:gd name="connsiteX18" fmla="*/ 1607409 w 1623190"/>
                  <a:gd name="connsiteY18" fmla="*/ 1375906 h 1584503"/>
                  <a:gd name="connsiteX19" fmla="*/ 1197834 w 1623190"/>
                  <a:gd name="connsiteY19" fmla="*/ 111939 h 1584503"/>
                  <a:gd name="connsiteX20" fmla="*/ 1083534 w 1623190"/>
                  <a:gd name="connsiteY20" fmla="*/ 9069 h 1584503"/>
                  <a:gd name="connsiteX21" fmla="*/ 1050197 w 1623190"/>
                  <a:gd name="connsiteY21" fmla="*/ 5259 h 158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23190" h="1584503">
                    <a:moveTo>
                      <a:pt x="1462629" y="1584504"/>
                    </a:moveTo>
                    <a:cubicBezTo>
                      <a:pt x="1451199" y="1584504"/>
                      <a:pt x="1439769" y="1583551"/>
                      <a:pt x="1428339" y="1580694"/>
                    </a:cubicBezTo>
                    <a:lnTo>
                      <a:pt x="127224" y="1304469"/>
                    </a:lnTo>
                    <a:cubicBezTo>
                      <a:pt x="71027" y="1292086"/>
                      <a:pt x="26259" y="1252081"/>
                      <a:pt x="8162" y="1197789"/>
                    </a:cubicBezTo>
                    <a:cubicBezTo>
                      <a:pt x="-9936" y="1142544"/>
                      <a:pt x="2447" y="1084441"/>
                      <a:pt x="41499" y="1041579"/>
                    </a:cubicBezTo>
                    <a:lnTo>
                      <a:pt x="932087" y="52884"/>
                    </a:lnTo>
                    <a:cubicBezTo>
                      <a:pt x="971139" y="10021"/>
                      <a:pt x="1027337" y="-8076"/>
                      <a:pt x="1084487" y="3354"/>
                    </a:cubicBezTo>
                    <a:cubicBezTo>
                      <a:pt x="1140684" y="15736"/>
                      <a:pt x="1185452" y="55741"/>
                      <a:pt x="1203549" y="110034"/>
                    </a:cubicBezTo>
                    <a:lnTo>
                      <a:pt x="1615029" y="1374954"/>
                    </a:lnTo>
                    <a:cubicBezTo>
                      <a:pt x="1633127" y="1430199"/>
                      <a:pt x="1620744" y="1488301"/>
                      <a:pt x="1581692" y="1531164"/>
                    </a:cubicBezTo>
                    <a:cubicBezTo>
                      <a:pt x="1549307" y="1566406"/>
                      <a:pt x="1507397" y="1584504"/>
                      <a:pt x="1462629" y="1584504"/>
                    </a:cubicBezTo>
                    <a:close/>
                    <a:moveTo>
                      <a:pt x="1050197" y="5259"/>
                    </a:moveTo>
                    <a:cubicBezTo>
                      <a:pt x="1007334" y="5259"/>
                      <a:pt x="966377" y="23356"/>
                      <a:pt x="935897" y="56694"/>
                    </a:cubicBezTo>
                    <a:lnTo>
                      <a:pt x="45309" y="1044436"/>
                    </a:lnTo>
                    <a:cubicBezTo>
                      <a:pt x="8162" y="1086346"/>
                      <a:pt x="-4221" y="1142544"/>
                      <a:pt x="12924" y="1194931"/>
                    </a:cubicBezTo>
                    <a:cubicBezTo>
                      <a:pt x="30069" y="1248271"/>
                      <a:pt x="72932" y="1286371"/>
                      <a:pt x="127224" y="1297801"/>
                    </a:cubicBezTo>
                    <a:lnTo>
                      <a:pt x="1428339" y="1574026"/>
                    </a:lnTo>
                    <a:cubicBezTo>
                      <a:pt x="1482632" y="1585456"/>
                      <a:pt x="1537877" y="1567359"/>
                      <a:pt x="1575024" y="1526401"/>
                    </a:cubicBezTo>
                    <a:cubicBezTo>
                      <a:pt x="1612172" y="1484491"/>
                      <a:pt x="1624554" y="1428294"/>
                      <a:pt x="1607409" y="1375906"/>
                    </a:cubicBezTo>
                    <a:lnTo>
                      <a:pt x="1197834" y="111939"/>
                    </a:lnTo>
                    <a:cubicBezTo>
                      <a:pt x="1180689" y="58599"/>
                      <a:pt x="1137827" y="20499"/>
                      <a:pt x="1083534" y="9069"/>
                    </a:cubicBezTo>
                    <a:cubicBezTo>
                      <a:pt x="1072104" y="6211"/>
                      <a:pt x="1060674" y="5259"/>
                      <a:pt x="1050197" y="5259"/>
                    </a:cubicBezTo>
                    <a:close/>
                  </a:path>
                </a:pathLst>
              </a:custGeom>
              <a:grpFill/>
              <a:ln w="9525" cap="flat">
                <a:noFill/>
                <a:prstDash val="solid"/>
                <a:miter/>
              </a:ln>
            </p:spPr>
            <p:txBody>
              <a:bodyPr rtlCol="0" anchor="ctr"/>
              <a:lstStyle/>
              <a:p>
                <a:endParaRPr lang="en-US" sz="1730"/>
              </a:p>
            </p:txBody>
          </p:sp>
          <p:sp>
            <p:nvSpPr>
              <p:cNvPr id="60" name="Freeform: Shape 59">
                <a:extLst>
                  <a:ext uri="{FF2B5EF4-FFF2-40B4-BE49-F238E27FC236}">
                    <a16:creationId xmlns:a16="http://schemas.microsoft.com/office/drawing/2014/main" id="{76CB3FBA-91B0-4DCE-AC92-F9A18FF4D65A}"/>
                  </a:ext>
                </a:extLst>
              </p:cNvPr>
              <p:cNvSpPr/>
              <p:nvPr/>
            </p:nvSpPr>
            <p:spPr>
              <a:xfrm>
                <a:off x="5197133" y="2512353"/>
                <a:ext cx="1483088" cy="1650706"/>
              </a:xfrm>
              <a:custGeom>
                <a:avLst/>
                <a:gdLst>
                  <a:gd name="connsiteX0" fmla="*/ 1300186 w 1483088"/>
                  <a:gd name="connsiteY0" fmla="*/ 1650706 h 1650706"/>
                  <a:gd name="connsiteX1" fmla="*/ 1218271 w 1483088"/>
                  <a:gd name="connsiteY1" fmla="*/ 1627846 h 1650706"/>
                  <a:gd name="connsiteX2" fmla="*/ 77176 w 1483088"/>
                  <a:gd name="connsiteY2" fmla="*/ 942046 h 1650706"/>
                  <a:gd name="connsiteX3" fmla="*/ 23 w 1483088"/>
                  <a:gd name="connsiteY3" fmla="*/ 802029 h 1650706"/>
                  <a:gd name="connsiteX4" fmla="*/ 81938 w 1483088"/>
                  <a:gd name="connsiteY4" fmla="*/ 664869 h 1650706"/>
                  <a:gd name="connsiteX5" fmla="*/ 1245893 w 1483088"/>
                  <a:gd name="connsiteY5" fmla="*/ 20026 h 1650706"/>
                  <a:gd name="connsiteX6" fmla="*/ 1405913 w 1483088"/>
                  <a:gd name="connsiteY6" fmla="*/ 22884 h 1650706"/>
                  <a:gd name="connsiteX7" fmla="*/ 1483066 w 1483088"/>
                  <a:gd name="connsiteY7" fmla="*/ 162901 h 1650706"/>
                  <a:gd name="connsiteX8" fmla="*/ 1460206 w 1483088"/>
                  <a:gd name="connsiteY8" fmla="*/ 1493544 h 1650706"/>
                  <a:gd name="connsiteX9" fmla="*/ 1378291 w 1483088"/>
                  <a:gd name="connsiteY9" fmla="*/ 1630704 h 1650706"/>
                  <a:gd name="connsiteX10" fmla="*/ 1300186 w 1483088"/>
                  <a:gd name="connsiteY10" fmla="*/ 1650706 h 1650706"/>
                  <a:gd name="connsiteX11" fmla="*/ 1323046 w 1483088"/>
                  <a:gd name="connsiteY11" fmla="*/ 5739 h 1650706"/>
                  <a:gd name="connsiteX12" fmla="*/ 1247798 w 1483088"/>
                  <a:gd name="connsiteY12" fmla="*/ 25741 h 1650706"/>
                  <a:gd name="connsiteX13" fmla="*/ 84796 w 1483088"/>
                  <a:gd name="connsiteY13" fmla="*/ 669631 h 1650706"/>
                  <a:gd name="connsiteX14" fmla="*/ 5738 w 1483088"/>
                  <a:gd name="connsiteY14" fmla="*/ 802029 h 1650706"/>
                  <a:gd name="connsiteX15" fmla="*/ 80033 w 1483088"/>
                  <a:gd name="connsiteY15" fmla="*/ 937284 h 1650706"/>
                  <a:gd name="connsiteX16" fmla="*/ 1220176 w 1483088"/>
                  <a:gd name="connsiteY16" fmla="*/ 1622131 h 1650706"/>
                  <a:gd name="connsiteX17" fmla="*/ 1374481 w 1483088"/>
                  <a:gd name="connsiteY17" fmla="*/ 1624989 h 1650706"/>
                  <a:gd name="connsiteX18" fmla="*/ 1453538 w 1483088"/>
                  <a:gd name="connsiteY18" fmla="*/ 1492591 h 1650706"/>
                  <a:gd name="connsiteX19" fmla="*/ 1456396 w 1483088"/>
                  <a:gd name="connsiteY19" fmla="*/ 1492591 h 1650706"/>
                  <a:gd name="connsiteX20" fmla="*/ 1453538 w 1483088"/>
                  <a:gd name="connsiteY20" fmla="*/ 1492591 h 1650706"/>
                  <a:gd name="connsiteX21" fmla="*/ 1476398 w 1483088"/>
                  <a:gd name="connsiteY21" fmla="*/ 161949 h 1650706"/>
                  <a:gd name="connsiteX22" fmla="*/ 1401151 w 1483088"/>
                  <a:gd name="connsiteY22" fmla="*/ 26694 h 1650706"/>
                  <a:gd name="connsiteX23" fmla="*/ 1323046 w 1483088"/>
                  <a:gd name="connsiteY23" fmla="*/ 5739 h 1650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83088" h="1650706">
                    <a:moveTo>
                      <a:pt x="1300186" y="1650706"/>
                    </a:moveTo>
                    <a:cubicBezTo>
                      <a:pt x="1271611" y="1650706"/>
                      <a:pt x="1243036" y="1643086"/>
                      <a:pt x="1218271" y="1627846"/>
                    </a:cubicBezTo>
                    <a:lnTo>
                      <a:pt x="77176" y="942046"/>
                    </a:lnTo>
                    <a:cubicBezTo>
                      <a:pt x="27646" y="912519"/>
                      <a:pt x="-929" y="860131"/>
                      <a:pt x="23" y="802029"/>
                    </a:cubicBezTo>
                    <a:cubicBezTo>
                      <a:pt x="976" y="743926"/>
                      <a:pt x="31456" y="693444"/>
                      <a:pt x="81938" y="664869"/>
                    </a:cubicBezTo>
                    <a:lnTo>
                      <a:pt x="1245893" y="20026"/>
                    </a:lnTo>
                    <a:cubicBezTo>
                      <a:pt x="1296376" y="-7596"/>
                      <a:pt x="1356383" y="-6644"/>
                      <a:pt x="1405913" y="22884"/>
                    </a:cubicBezTo>
                    <a:cubicBezTo>
                      <a:pt x="1455443" y="52411"/>
                      <a:pt x="1484018" y="104799"/>
                      <a:pt x="1483066" y="162901"/>
                    </a:cubicBezTo>
                    <a:lnTo>
                      <a:pt x="1460206" y="1493544"/>
                    </a:lnTo>
                    <a:cubicBezTo>
                      <a:pt x="1459253" y="1551646"/>
                      <a:pt x="1428773" y="1602129"/>
                      <a:pt x="1378291" y="1630704"/>
                    </a:cubicBezTo>
                    <a:cubicBezTo>
                      <a:pt x="1353526" y="1644039"/>
                      <a:pt x="1326856" y="1650706"/>
                      <a:pt x="1300186" y="1650706"/>
                    </a:cubicBezTo>
                    <a:close/>
                    <a:moveTo>
                      <a:pt x="1323046" y="5739"/>
                    </a:moveTo>
                    <a:cubicBezTo>
                      <a:pt x="1297328" y="5739"/>
                      <a:pt x="1271611" y="12406"/>
                      <a:pt x="1247798" y="25741"/>
                    </a:cubicBezTo>
                    <a:lnTo>
                      <a:pt x="84796" y="669631"/>
                    </a:lnTo>
                    <a:cubicBezTo>
                      <a:pt x="36218" y="696301"/>
                      <a:pt x="6691" y="745831"/>
                      <a:pt x="5738" y="802029"/>
                    </a:cubicBezTo>
                    <a:cubicBezTo>
                      <a:pt x="4786" y="858226"/>
                      <a:pt x="32408" y="908709"/>
                      <a:pt x="80033" y="937284"/>
                    </a:cubicBezTo>
                    <a:lnTo>
                      <a:pt x="1220176" y="1622131"/>
                    </a:lnTo>
                    <a:cubicBezTo>
                      <a:pt x="1267801" y="1650706"/>
                      <a:pt x="1325903" y="1651659"/>
                      <a:pt x="1374481" y="1624989"/>
                    </a:cubicBezTo>
                    <a:cubicBezTo>
                      <a:pt x="1423058" y="1598319"/>
                      <a:pt x="1452586" y="1548789"/>
                      <a:pt x="1453538" y="1492591"/>
                    </a:cubicBezTo>
                    <a:lnTo>
                      <a:pt x="1456396" y="1492591"/>
                    </a:lnTo>
                    <a:lnTo>
                      <a:pt x="1453538" y="1492591"/>
                    </a:lnTo>
                    <a:lnTo>
                      <a:pt x="1476398" y="161949"/>
                    </a:lnTo>
                    <a:cubicBezTo>
                      <a:pt x="1477351" y="105751"/>
                      <a:pt x="1449728" y="55269"/>
                      <a:pt x="1401151" y="26694"/>
                    </a:cubicBezTo>
                    <a:cubicBezTo>
                      <a:pt x="1378291" y="13359"/>
                      <a:pt x="1350668" y="5739"/>
                      <a:pt x="1323046" y="5739"/>
                    </a:cubicBezTo>
                    <a:close/>
                  </a:path>
                </a:pathLst>
              </a:custGeom>
              <a:grpFill/>
              <a:ln w="9525" cap="flat">
                <a:noFill/>
                <a:prstDash val="solid"/>
                <a:miter/>
              </a:ln>
            </p:spPr>
            <p:txBody>
              <a:bodyPr rtlCol="0" anchor="ctr"/>
              <a:lstStyle/>
              <a:p>
                <a:endParaRPr lang="en-US" sz="1730"/>
              </a:p>
            </p:txBody>
          </p:sp>
          <p:sp>
            <p:nvSpPr>
              <p:cNvPr id="61" name="Freeform: Shape 60">
                <a:extLst>
                  <a:ext uri="{FF2B5EF4-FFF2-40B4-BE49-F238E27FC236}">
                    <a16:creationId xmlns:a16="http://schemas.microsoft.com/office/drawing/2014/main" id="{22045ED4-534F-4B15-8795-D2C7547978FE}"/>
                  </a:ext>
                </a:extLst>
              </p:cNvPr>
              <p:cNvSpPr/>
              <p:nvPr/>
            </p:nvSpPr>
            <p:spPr>
              <a:xfrm>
                <a:off x="5302425" y="2655449"/>
                <a:ext cx="1631597" cy="1570475"/>
              </a:xfrm>
              <a:custGeom>
                <a:avLst/>
                <a:gdLst>
                  <a:gd name="connsiteX0" fmla="*/ 1014871 w 1631597"/>
                  <a:gd name="connsiteY0" fmla="*/ 1570476 h 1570475"/>
                  <a:gd name="connsiteX1" fmla="*/ 892951 w 1631597"/>
                  <a:gd name="connsiteY1" fmla="*/ 1513326 h 1570475"/>
                  <a:gd name="connsiteX2" fmla="*/ 37606 w 1631597"/>
                  <a:gd name="connsiteY2" fmla="*/ 494151 h 1570475"/>
                  <a:gd name="connsiteX3" fmla="*/ 9984 w 1631597"/>
                  <a:gd name="connsiteY3" fmla="*/ 336988 h 1570475"/>
                  <a:gd name="connsiteX4" fmla="*/ 132856 w 1631597"/>
                  <a:gd name="connsiteY4" fmla="*/ 234118 h 1570475"/>
                  <a:gd name="connsiteX5" fmla="*/ 1443496 w 1631597"/>
                  <a:gd name="connsiteY5" fmla="*/ 2660 h 1570475"/>
                  <a:gd name="connsiteX6" fmla="*/ 1593991 w 1631597"/>
                  <a:gd name="connsiteY6" fmla="*/ 56953 h 1570475"/>
                  <a:gd name="connsiteX7" fmla="*/ 1621614 w 1631597"/>
                  <a:gd name="connsiteY7" fmla="*/ 214115 h 1570475"/>
                  <a:gd name="connsiteX8" fmla="*/ 1166319 w 1631597"/>
                  <a:gd name="connsiteY8" fmla="*/ 1464748 h 1570475"/>
                  <a:gd name="connsiteX9" fmla="*/ 1043446 w 1631597"/>
                  <a:gd name="connsiteY9" fmla="*/ 1567618 h 1570475"/>
                  <a:gd name="connsiteX10" fmla="*/ 1014871 w 1631597"/>
                  <a:gd name="connsiteY10" fmla="*/ 1570476 h 1570475"/>
                  <a:gd name="connsiteX11" fmla="*/ 1471119 w 1631597"/>
                  <a:gd name="connsiteY11" fmla="*/ 6470 h 1570475"/>
                  <a:gd name="connsiteX12" fmla="*/ 1443496 w 1631597"/>
                  <a:gd name="connsiteY12" fmla="*/ 9328 h 1570475"/>
                  <a:gd name="connsiteX13" fmla="*/ 133809 w 1631597"/>
                  <a:gd name="connsiteY13" fmla="*/ 239833 h 1570475"/>
                  <a:gd name="connsiteX14" fmla="*/ 15699 w 1631597"/>
                  <a:gd name="connsiteY14" fmla="*/ 338893 h 1570475"/>
                  <a:gd name="connsiteX15" fmla="*/ 42369 w 1631597"/>
                  <a:gd name="connsiteY15" fmla="*/ 491293 h 1570475"/>
                  <a:gd name="connsiteX16" fmla="*/ 897714 w 1631597"/>
                  <a:gd name="connsiteY16" fmla="*/ 1510468 h 1570475"/>
                  <a:gd name="connsiteX17" fmla="*/ 1042494 w 1631597"/>
                  <a:gd name="connsiteY17" fmla="*/ 1562856 h 1570475"/>
                  <a:gd name="connsiteX18" fmla="*/ 1160604 w 1631597"/>
                  <a:gd name="connsiteY18" fmla="*/ 1463796 h 1570475"/>
                  <a:gd name="connsiteX19" fmla="*/ 1163461 w 1631597"/>
                  <a:gd name="connsiteY19" fmla="*/ 1464748 h 1570475"/>
                  <a:gd name="connsiteX20" fmla="*/ 1160604 w 1631597"/>
                  <a:gd name="connsiteY20" fmla="*/ 1463796 h 1570475"/>
                  <a:gd name="connsiteX21" fmla="*/ 1615899 w 1631597"/>
                  <a:gd name="connsiteY21" fmla="*/ 213163 h 1570475"/>
                  <a:gd name="connsiteX22" fmla="*/ 1589229 w 1631597"/>
                  <a:gd name="connsiteY22" fmla="*/ 60763 h 1570475"/>
                  <a:gd name="connsiteX23" fmla="*/ 1471119 w 1631597"/>
                  <a:gd name="connsiteY23" fmla="*/ 6470 h 1570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31597" h="1570475">
                    <a:moveTo>
                      <a:pt x="1014871" y="1570476"/>
                    </a:moveTo>
                    <a:cubicBezTo>
                      <a:pt x="968199" y="1570476"/>
                      <a:pt x="924384" y="1550473"/>
                      <a:pt x="892951" y="1513326"/>
                    </a:cubicBezTo>
                    <a:lnTo>
                      <a:pt x="37606" y="494151"/>
                    </a:lnTo>
                    <a:cubicBezTo>
                      <a:pt x="459" y="450336"/>
                      <a:pt x="-10019" y="391281"/>
                      <a:pt x="9984" y="336988"/>
                    </a:cubicBezTo>
                    <a:cubicBezTo>
                      <a:pt x="29986" y="282695"/>
                      <a:pt x="75706" y="244595"/>
                      <a:pt x="132856" y="234118"/>
                    </a:cubicBezTo>
                    <a:lnTo>
                      <a:pt x="1443496" y="2660"/>
                    </a:lnTo>
                    <a:cubicBezTo>
                      <a:pt x="1500646" y="-7817"/>
                      <a:pt x="1556844" y="13138"/>
                      <a:pt x="1593991" y="56953"/>
                    </a:cubicBezTo>
                    <a:cubicBezTo>
                      <a:pt x="1631139" y="100768"/>
                      <a:pt x="1641616" y="159823"/>
                      <a:pt x="1621614" y="214115"/>
                    </a:cubicBezTo>
                    <a:lnTo>
                      <a:pt x="1166319" y="1464748"/>
                    </a:lnTo>
                    <a:cubicBezTo>
                      <a:pt x="1146316" y="1519041"/>
                      <a:pt x="1100596" y="1557141"/>
                      <a:pt x="1043446" y="1567618"/>
                    </a:cubicBezTo>
                    <a:cubicBezTo>
                      <a:pt x="1033921" y="1569523"/>
                      <a:pt x="1024396" y="1570476"/>
                      <a:pt x="1014871" y="1570476"/>
                    </a:cubicBezTo>
                    <a:close/>
                    <a:moveTo>
                      <a:pt x="1471119" y="6470"/>
                    </a:moveTo>
                    <a:cubicBezTo>
                      <a:pt x="1461594" y="6470"/>
                      <a:pt x="1453021" y="7423"/>
                      <a:pt x="1443496" y="9328"/>
                    </a:cubicBezTo>
                    <a:lnTo>
                      <a:pt x="133809" y="239833"/>
                    </a:lnTo>
                    <a:cubicBezTo>
                      <a:pt x="78564" y="249358"/>
                      <a:pt x="34749" y="286506"/>
                      <a:pt x="15699" y="338893"/>
                    </a:cubicBezTo>
                    <a:cubicBezTo>
                      <a:pt x="-3351" y="391281"/>
                      <a:pt x="6174" y="448430"/>
                      <a:pt x="42369" y="491293"/>
                    </a:cubicBezTo>
                    <a:lnTo>
                      <a:pt x="897714" y="1510468"/>
                    </a:lnTo>
                    <a:cubicBezTo>
                      <a:pt x="933909" y="1553331"/>
                      <a:pt x="988201" y="1573333"/>
                      <a:pt x="1042494" y="1562856"/>
                    </a:cubicBezTo>
                    <a:cubicBezTo>
                      <a:pt x="1097739" y="1553331"/>
                      <a:pt x="1141554" y="1516183"/>
                      <a:pt x="1160604" y="1463796"/>
                    </a:cubicBezTo>
                    <a:lnTo>
                      <a:pt x="1163461" y="1464748"/>
                    </a:lnTo>
                    <a:lnTo>
                      <a:pt x="1160604" y="1463796"/>
                    </a:lnTo>
                    <a:lnTo>
                      <a:pt x="1615899" y="213163"/>
                    </a:lnTo>
                    <a:cubicBezTo>
                      <a:pt x="1634949" y="160775"/>
                      <a:pt x="1625424" y="103625"/>
                      <a:pt x="1589229" y="60763"/>
                    </a:cubicBezTo>
                    <a:cubicBezTo>
                      <a:pt x="1558749" y="25520"/>
                      <a:pt x="1515886" y="6470"/>
                      <a:pt x="1471119" y="6470"/>
                    </a:cubicBezTo>
                    <a:close/>
                  </a:path>
                </a:pathLst>
              </a:custGeom>
              <a:grpFill/>
              <a:ln w="9525" cap="flat">
                <a:noFill/>
                <a:prstDash val="solid"/>
                <a:miter/>
              </a:ln>
            </p:spPr>
            <p:txBody>
              <a:bodyPr rtlCol="0" anchor="ctr"/>
              <a:lstStyle/>
              <a:p>
                <a:endParaRPr lang="en-US" sz="1730"/>
              </a:p>
            </p:txBody>
          </p:sp>
          <p:sp>
            <p:nvSpPr>
              <p:cNvPr id="62" name="Freeform: Shape 61">
                <a:extLst>
                  <a:ext uri="{FF2B5EF4-FFF2-40B4-BE49-F238E27FC236}">
                    <a16:creationId xmlns:a16="http://schemas.microsoft.com/office/drawing/2014/main" id="{FEE68F87-0B6B-4885-866B-61423AE3724E}"/>
                  </a:ext>
                </a:extLst>
              </p:cNvPr>
              <p:cNvSpPr/>
              <p:nvPr/>
            </p:nvSpPr>
            <p:spPr>
              <a:xfrm>
                <a:off x="5490992" y="2665438"/>
                <a:ext cx="1634512" cy="1562390"/>
              </a:xfrm>
              <a:custGeom>
                <a:avLst/>
                <a:gdLst>
                  <a:gd name="connsiteX0" fmla="*/ 637710 w 1634512"/>
                  <a:gd name="connsiteY0" fmla="*/ 1562391 h 1562390"/>
                  <a:gd name="connsiteX1" fmla="*/ 611992 w 1634512"/>
                  <a:gd name="connsiteY1" fmla="*/ 1560486 h 1562390"/>
                  <a:gd name="connsiteX2" fmla="*/ 488167 w 1634512"/>
                  <a:gd name="connsiteY2" fmla="*/ 1459521 h 1562390"/>
                  <a:gd name="connsiteX3" fmla="*/ 10965 w 1634512"/>
                  <a:gd name="connsiteY3" fmla="*/ 217461 h 1562390"/>
                  <a:gd name="connsiteX4" fmla="*/ 35730 w 1634512"/>
                  <a:gd name="connsiteY4" fmla="*/ 59346 h 1562390"/>
                  <a:gd name="connsiteX5" fmla="*/ 185272 w 1634512"/>
                  <a:gd name="connsiteY5" fmla="*/ 2196 h 1562390"/>
                  <a:gd name="connsiteX6" fmla="*/ 1499723 w 1634512"/>
                  <a:gd name="connsiteY6" fmla="*/ 209841 h 1562390"/>
                  <a:gd name="connsiteX7" fmla="*/ 1623548 w 1634512"/>
                  <a:gd name="connsiteY7" fmla="*/ 310806 h 1562390"/>
                  <a:gd name="connsiteX8" fmla="*/ 1598782 w 1634512"/>
                  <a:gd name="connsiteY8" fmla="*/ 468921 h 1562390"/>
                  <a:gd name="connsiteX9" fmla="*/ 761535 w 1634512"/>
                  <a:gd name="connsiteY9" fmla="*/ 1502383 h 1562390"/>
                  <a:gd name="connsiteX10" fmla="*/ 759630 w 1634512"/>
                  <a:gd name="connsiteY10" fmla="*/ 1500478 h 1562390"/>
                  <a:gd name="connsiteX11" fmla="*/ 761535 w 1634512"/>
                  <a:gd name="connsiteY11" fmla="*/ 1502383 h 1562390"/>
                  <a:gd name="connsiteX12" fmla="*/ 637710 w 1634512"/>
                  <a:gd name="connsiteY12" fmla="*/ 1562391 h 1562390"/>
                  <a:gd name="connsiteX13" fmla="*/ 159555 w 1634512"/>
                  <a:gd name="connsiteY13" fmla="*/ 6006 h 1562390"/>
                  <a:gd name="connsiteX14" fmla="*/ 40492 w 1634512"/>
                  <a:gd name="connsiteY14" fmla="*/ 63156 h 1562390"/>
                  <a:gd name="connsiteX15" fmla="*/ 16680 w 1634512"/>
                  <a:gd name="connsiteY15" fmla="*/ 215556 h 1562390"/>
                  <a:gd name="connsiteX16" fmla="*/ 493882 w 1634512"/>
                  <a:gd name="connsiteY16" fmla="*/ 1457616 h 1562390"/>
                  <a:gd name="connsiteX17" fmla="*/ 613897 w 1634512"/>
                  <a:gd name="connsiteY17" fmla="*/ 1554771 h 1562390"/>
                  <a:gd name="connsiteX18" fmla="*/ 757725 w 1634512"/>
                  <a:gd name="connsiteY18" fmla="*/ 1499526 h 1562390"/>
                  <a:gd name="connsiteX19" fmla="*/ 1594020 w 1634512"/>
                  <a:gd name="connsiteY19" fmla="*/ 465111 h 1562390"/>
                  <a:gd name="connsiteX20" fmla="*/ 1617832 w 1634512"/>
                  <a:gd name="connsiteY20" fmla="*/ 312711 h 1562390"/>
                  <a:gd name="connsiteX21" fmla="*/ 1497817 w 1634512"/>
                  <a:gd name="connsiteY21" fmla="*/ 215556 h 1562390"/>
                  <a:gd name="connsiteX22" fmla="*/ 184320 w 1634512"/>
                  <a:gd name="connsiteY22" fmla="*/ 7911 h 1562390"/>
                  <a:gd name="connsiteX23" fmla="*/ 159555 w 1634512"/>
                  <a:gd name="connsiteY23" fmla="*/ 6006 h 156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34512" h="1562390">
                    <a:moveTo>
                      <a:pt x="637710" y="1562391"/>
                    </a:moveTo>
                    <a:cubicBezTo>
                      <a:pt x="629137" y="1562391"/>
                      <a:pt x="620565" y="1561438"/>
                      <a:pt x="611992" y="1560486"/>
                    </a:cubicBezTo>
                    <a:cubicBezTo>
                      <a:pt x="554842" y="1551913"/>
                      <a:pt x="508170" y="1513813"/>
                      <a:pt x="488167" y="1459521"/>
                    </a:cubicBezTo>
                    <a:lnTo>
                      <a:pt x="10965" y="217461"/>
                    </a:lnTo>
                    <a:cubicBezTo>
                      <a:pt x="-9990" y="163168"/>
                      <a:pt x="-465" y="104113"/>
                      <a:pt x="35730" y="59346"/>
                    </a:cubicBezTo>
                    <a:cubicBezTo>
                      <a:pt x="71925" y="14578"/>
                      <a:pt x="128122" y="-7329"/>
                      <a:pt x="185272" y="2196"/>
                    </a:cubicBezTo>
                    <a:lnTo>
                      <a:pt x="1499723" y="209841"/>
                    </a:lnTo>
                    <a:cubicBezTo>
                      <a:pt x="1556873" y="218413"/>
                      <a:pt x="1603545" y="256513"/>
                      <a:pt x="1623548" y="310806"/>
                    </a:cubicBezTo>
                    <a:cubicBezTo>
                      <a:pt x="1644502" y="365098"/>
                      <a:pt x="1634977" y="424153"/>
                      <a:pt x="1598782" y="468921"/>
                    </a:cubicBezTo>
                    <a:lnTo>
                      <a:pt x="761535" y="1502383"/>
                    </a:lnTo>
                    <a:lnTo>
                      <a:pt x="759630" y="1500478"/>
                    </a:lnTo>
                    <a:lnTo>
                      <a:pt x="761535" y="1502383"/>
                    </a:lnTo>
                    <a:cubicBezTo>
                      <a:pt x="730102" y="1541436"/>
                      <a:pt x="685335" y="1562391"/>
                      <a:pt x="637710" y="1562391"/>
                    </a:cubicBezTo>
                    <a:close/>
                    <a:moveTo>
                      <a:pt x="159555" y="6006"/>
                    </a:moveTo>
                    <a:cubicBezTo>
                      <a:pt x="113835" y="6006"/>
                      <a:pt x="70020" y="26008"/>
                      <a:pt x="40492" y="63156"/>
                    </a:cubicBezTo>
                    <a:cubicBezTo>
                      <a:pt x="5250" y="106971"/>
                      <a:pt x="-3323" y="163168"/>
                      <a:pt x="16680" y="215556"/>
                    </a:cubicBezTo>
                    <a:lnTo>
                      <a:pt x="493882" y="1457616"/>
                    </a:lnTo>
                    <a:cubicBezTo>
                      <a:pt x="513885" y="1510003"/>
                      <a:pt x="558652" y="1546198"/>
                      <a:pt x="613897" y="1554771"/>
                    </a:cubicBezTo>
                    <a:cubicBezTo>
                      <a:pt x="669142" y="1563343"/>
                      <a:pt x="722482" y="1542388"/>
                      <a:pt x="757725" y="1499526"/>
                    </a:cubicBezTo>
                    <a:lnTo>
                      <a:pt x="1594020" y="465111"/>
                    </a:lnTo>
                    <a:cubicBezTo>
                      <a:pt x="1629262" y="421296"/>
                      <a:pt x="1637835" y="365098"/>
                      <a:pt x="1617832" y="312711"/>
                    </a:cubicBezTo>
                    <a:cubicBezTo>
                      <a:pt x="1597830" y="260323"/>
                      <a:pt x="1553062" y="224128"/>
                      <a:pt x="1497817" y="215556"/>
                    </a:cubicBezTo>
                    <a:lnTo>
                      <a:pt x="184320" y="7911"/>
                    </a:lnTo>
                    <a:cubicBezTo>
                      <a:pt x="175747" y="6958"/>
                      <a:pt x="167175" y="6006"/>
                      <a:pt x="159555" y="6006"/>
                    </a:cubicBezTo>
                    <a:close/>
                  </a:path>
                </a:pathLst>
              </a:custGeom>
              <a:grpFill/>
              <a:ln w="9525" cap="flat">
                <a:noFill/>
                <a:prstDash val="solid"/>
                <a:miter/>
              </a:ln>
            </p:spPr>
            <p:txBody>
              <a:bodyPr rtlCol="0" anchor="ctr"/>
              <a:lstStyle/>
              <a:p>
                <a:endParaRPr lang="en-US" sz="1730"/>
              </a:p>
            </p:txBody>
          </p:sp>
          <p:sp>
            <p:nvSpPr>
              <p:cNvPr id="63" name="Freeform: Shape 62">
                <a:extLst>
                  <a:ext uri="{FF2B5EF4-FFF2-40B4-BE49-F238E27FC236}">
                    <a16:creationId xmlns:a16="http://schemas.microsoft.com/office/drawing/2014/main" id="{E99B4F58-0E6C-41DE-99A2-C3FCE7F11DB0}"/>
                  </a:ext>
                </a:extLst>
              </p:cNvPr>
              <p:cNvSpPr/>
              <p:nvPr/>
            </p:nvSpPr>
            <p:spPr>
              <a:xfrm>
                <a:off x="5740942" y="2518472"/>
                <a:ext cx="1494657" cy="1649348"/>
              </a:xfrm>
              <a:custGeom>
                <a:avLst/>
                <a:gdLst>
                  <a:gd name="connsiteX0" fmla="*/ 206785 w 1494657"/>
                  <a:gd name="connsiteY0" fmla="*/ 1649349 h 1649348"/>
                  <a:gd name="connsiteX1" fmla="*/ 131537 w 1494657"/>
                  <a:gd name="connsiteY1" fmla="*/ 1630299 h 1649348"/>
                  <a:gd name="connsiteX2" fmla="*/ 46765 w 1494657"/>
                  <a:gd name="connsiteY2" fmla="*/ 1495044 h 1649348"/>
                  <a:gd name="connsiteX3" fmla="*/ 92 w 1494657"/>
                  <a:gd name="connsiteY3" fmla="*/ 165354 h 1649348"/>
                  <a:gd name="connsiteX4" fmla="*/ 75340 w 1494657"/>
                  <a:gd name="connsiteY4" fmla="*/ 24384 h 1649348"/>
                  <a:gd name="connsiteX5" fmla="*/ 235360 w 1494657"/>
                  <a:gd name="connsiteY5" fmla="*/ 18669 h 1649348"/>
                  <a:gd name="connsiteX6" fmla="*/ 1409792 w 1494657"/>
                  <a:gd name="connsiteY6" fmla="*/ 643509 h 1649348"/>
                  <a:gd name="connsiteX7" fmla="*/ 1494565 w 1494657"/>
                  <a:gd name="connsiteY7" fmla="*/ 778764 h 1649348"/>
                  <a:gd name="connsiteX8" fmla="*/ 1419317 w 1494657"/>
                  <a:gd name="connsiteY8" fmla="*/ 919734 h 1649348"/>
                  <a:gd name="connsiteX9" fmla="*/ 291557 w 1494657"/>
                  <a:gd name="connsiteY9" fmla="*/ 1624584 h 1649348"/>
                  <a:gd name="connsiteX10" fmla="*/ 206785 w 1494657"/>
                  <a:gd name="connsiteY10" fmla="*/ 1649349 h 1649348"/>
                  <a:gd name="connsiteX11" fmla="*/ 160112 w 1494657"/>
                  <a:gd name="connsiteY11" fmla="*/ 4381 h 1649348"/>
                  <a:gd name="connsiteX12" fmla="*/ 78197 w 1494657"/>
                  <a:gd name="connsiteY12" fmla="*/ 28194 h 1649348"/>
                  <a:gd name="connsiteX13" fmla="*/ 5807 w 1494657"/>
                  <a:gd name="connsiteY13" fmla="*/ 164402 h 1649348"/>
                  <a:gd name="connsiteX14" fmla="*/ 52480 w 1494657"/>
                  <a:gd name="connsiteY14" fmla="*/ 1494092 h 1649348"/>
                  <a:gd name="connsiteX15" fmla="*/ 134395 w 1494657"/>
                  <a:gd name="connsiteY15" fmla="*/ 1624584 h 1649348"/>
                  <a:gd name="connsiteX16" fmla="*/ 288700 w 1494657"/>
                  <a:gd name="connsiteY16" fmla="*/ 1618869 h 1649348"/>
                  <a:gd name="connsiteX17" fmla="*/ 290605 w 1494657"/>
                  <a:gd name="connsiteY17" fmla="*/ 1620774 h 1649348"/>
                  <a:gd name="connsiteX18" fmla="*/ 288700 w 1494657"/>
                  <a:gd name="connsiteY18" fmla="*/ 1618869 h 1649348"/>
                  <a:gd name="connsiteX19" fmla="*/ 1416460 w 1494657"/>
                  <a:gd name="connsiteY19" fmla="*/ 914019 h 1649348"/>
                  <a:gd name="connsiteX20" fmla="*/ 1488850 w 1494657"/>
                  <a:gd name="connsiteY20" fmla="*/ 777812 h 1649348"/>
                  <a:gd name="connsiteX21" fmla="*/ 1406935 w 1494657"/>
                  <a:gd name="connsiteY21" fmla="*/ 647319 h 1649348"/>
                  <a:gd name="connsiteX22" fmla="*/ 232502 w 1494657"/>
                  <a:gd name="connsiteY22" fmla="*/ 23431 h 1649348"/>
                  <a:gd name="connsiteX23" fmla="*/ 160112 w 1494657"/>
                  <a:gd name="connsiteY23" fmla="*/ 4381 h 1649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4657" h="1649348">
                    <a:moveTo>
                      <a:pt x="206785" y="1649349"/>
                    </a:moveTo>
                    <a:cubicBezTo>
                      <a:pt x="181067" y="1649349"/>
                      <a:pt x="155350" y="1642682"/>
                      <a:pt x="131537" y="1630299"/>
                    </a:cubicBezTo>
                    <a:cubicBezTo>
                      <a:pt x="80102" y="1603629"/>
                      <a:pt x="48670" y="1552194"/>
                      <a:pt x="46765" y="1495044"/>
                    </a:cubicBezTo>
                    <a:lnTo>
                      <a:pt x="92" y="165354"/>
                    </a:lnTo>
                    <a:cubicBezTo>
                      <a:pt x="-1813" y="107252"/>
                      <a:pt x="25810" y="54864"/>
                      <a:pt x="75340" y="24384"/>
                    </a:cubicBezTo>
                    <a:cubicBezTo>
                      <a:pt x="123917" y="-6096"/>
                      <a:pt x="183925" y="-8001"/>
                      <a:pt x="235360" y="18669"/>
                    </a:cubicBezTo>
                    <a:lnTo>
                      <a:pt x="1409792" y="643509"/>
                    </a:lnTo>
                    <a:cubicBezTo>
                      <a:pt x="1461228" y="670179"/>
                      <a:pt x="1492660" y="721614"/>
                      <a:pt x="1494565" y="778764"/>
                    </a:cubicBezTo>
                    <a:cubicBezTo>
                      <a:pt x="1496470" y="836867"/>
                      <a:pt x="1468848" y="889254"/>
                      <a:pt x="1419317" y="919734"/>
                    </a:cubicBezTo>
                    <a:lnTo>
                      <a:pt x="291557" y="1624584"/>
                    </a:lnTo>
                    <a:cubicBezTo>
                      <a:pt x="264887" y="1640777"/>
                      <a:pt x="236312" y="1649349"/>
                      <a:pt x="206785" y="1649349"/>
                    </a:cubicBezTo>
                    <a:close/>
                    <a:moveTo>
                      <a:pt x="160112" y="4381"/>
                    </a:moveTo>
                    <a:cubicBezTo>
                      <a:pt x="131537" y="4381"/>
                      <a:pt x="103915" y="12002"/>
                      <a:pt x="78197" y="28194"/>
                    </a:cubicBezTo>
                    <a:cubicBezTo>
                      <a:pt x="30572" y="57722"/>
                      <a:pt x="3902" y="109157"/>
                      <a:pt x="5807" y="164402"/>
                    </a:cubicBezTo>
                    <a:lnTo>
                      <a:pt x="52480" y="1494092"/>
                    </a:lnTo>
                    <a:cubicBezTo>
                      <a:pt x="54385" y="1550289"/>
                      <a:pt x="84865" y="1598867"/>
                      <a:pt x="134395" y="1624584"/>
                    </a:cubicBezTo>
                    <a:cubicBezTo>
                      <a:pt x="183925" y="1651254"/>
                      <a:pt x="241075" y="1648397"/>
                      <a:pt x="288700" y="1618869"/>
                    </a:cubicBezTo>
                    <a:lnTo>
                      <a:pt x="290605" y="1620774"/>
                    </a:lnTo>
                    <a:lnTo>
                      <a:pt x="288700" y="1618869"/>
                    </a:lnTo>
                    <a:lnTo>
                      <a:pt x="1416460" y="914019"/>
                    </a:lnTo>
                    <a:cubicBezTo>
                      <a:pt x="1464085" y="884492"/>
                      <a:pt x="1490755" y="833057"/>
                      <a:pt x="1488850" y="777812"/>
                    </a:cubicBezTo>
                    <a:cubicBezTo>
                      <a:pt x="1486945" y="721614"/>
                      <a:pt x="1456465" y="673037"/>
                      <a:pt x="1406935" y="647319"/>
                    </a:cubicBezTo>
                    <a:lnTo>
                      <a:pt x="232502" y="23431"/>
                    </a:lnTo>
                    <a:cubicBezTo>
                      <a:pt x="209642" y="11049"/>
                      <a:pt x="184877" y="4381"/>
                      <a:pt x="160112" y="4381"/>
                    </a:cubicBezTo>
                    <a:close/>
                  </a:path>
                </a:pathLst>
              </a:custGeom>
              <a:grpFill/>
              <a:ln w="9525" cap="flat">
                <a:noFill/>
                <a:prstDash val="solid"/>
                <a:miter/>
              </a:ln>
            </p:spPr>
            <p:txBody>
              <a:bodyPr rtlCol="0" anchor="ctr"/>
              <a:lstStyle/>
              <a:p>
                <a:endParaRPr lang="en-US" sz="1730"/>
              </a:p>
            </p:txBody>
          </p:sp>
          <p:sp>
            <p:nvSpPr>
              <p:cNvPr id="64" name="Freeform: Shape 63">
                <a:extLst>
                  <a:ext uri="{FF2B5EF4-FFF2-40B4-BE49-F238E27FC236}">
                    <a16:creationId xmlns:a16="http://schemas.microsoft.com/office/drawing/2014/main" id="{98213603-4044-4EDC-B3E0-CE20E3EE9BC2}"/>
                  </a:ext>
                </a:extLst>
              </p:cNvPr>
              <p:cNvSpPr/>
              <p:nvPr/>
            </p:nvSpPr>
            <p:spPr>
              <a:xfrm>
                <a:off x="5636186" y="2459480"/>
                <a:ext cx="1616538" cy="1592136"/>
              </a:xfrm>
              <a:custGeom>
                <a:avLst/>
                <a:gdLst>
                  <a:gd name="connsiteX0" fmla="*/ 159141 w 1616538"/>
                  <a:gd name="connsiteY0" fmla="*/ 1592136 h 1592136"/>
                  <a:gd name="connsiteX1" fmla="*/ 42936 w 1616538"/>
                  <a:gd name="connsiteY1" fmla="*/ 1541654 h 1592136"/>
                  <a:gd name="connsiteX2" fmla="*/ 6741 w 1616538"/>
                  <a:gd name="connsiteY2" fmla="*/ 1385444 h 1592136"/>
                  <a:gd name="connsiteX3" fmla="*/ 396313 w 1616538"/>
                  <a:gd name="connsiteY3" fmla="*/ 112904 h 1592136"/>
                  <a:gd name="connsiteX4" fmla="*/ 513471 w 1616538"/>
                  <a:gd name="connsiteY4" fmla="*/ 4319 h 1592136"/>
                  <a:gd name="connsiteX5" fmla="*/ 665871 w 1616538"/>
                  <a:gd name="connsiteY5" fmla="*/ 50991 h 1592136"/>
                  <a:gd name="connsiteX6" fmla="*/ 1573603 w 1616538"/>
                  <a:gd name="connsiteY6" fmla="*/ 1024446 h 1592136"/>
                  <a:gd name="connsiteX7" fmla="*/ 1609798 w 1616538"/>
                  <a:gd name="connsiteY7" fmla="*/ 1180656 h 1592136"/>
                  <a:gd name="connsiteX8" fmla="*/ 1492641 w 1616538"/>
                  <a:gd name="connsiteY8" fmla="*/ 1289241 h 1592136"/>
                  <a:gd name="connsiteX9" fmla="*/ 196288 w 1616538"/>
                  <a:gd name="connsiteY9" fmla="*/ 1588326 h 1592136"/>
                  <a:gd name="connsiteX10" fmla="*/ 195336 w 1616538"/>
                  <a:gd name="connsiteY10" fmla="*/ 1585469 h 1592136"/>
                  <a:gd name="connsiteX11" fmla="*/ 196288 w 1616538"/>
                  <a:gd name="connsiteY11" fmla="*/ 1588326 h 1592136"/>
                  <a:gd name="connsiteX12" fmla="*/ 159141 w 1616538"/>
                  <a:gd name="connsiteY12" fmla="*/ 1592136 h 1592136"/>
                  <a:gd name="connsiteX13" fmla="*/ 549666 w 1616538"/>
                  <a:gd name="connsiteY13" fmla="*/ 5271 h 1592136"/>
                  <a:gd name="connsiteX14" fmla="*/ 514423 w 1616538"/>
                  <a:gd name="connsiteY14" fmla="*/ 9081 h 1592136"/>
                  <a:gd name="connsiteX15" fmla="*/ 401076 w 1616538"/>
                  <a:gd name="connsiteY15" fmla="*/ 114809 h 1592136"/>
                  <a:gd name="connsiteX16" fmla="*/ 12456 w 1616538"/>
                  <a:gd name="connsiteY16" fmla="*/ 1387349 h 1592136"/>
                  <a:gd name="connsiteX17" fmla="*/ 46746 w 1616538"/>
                  <a:gd name="connsiteY17" fmla="*/ 1537844 h 1592136"/>
                  <a:gd name="connsiteX18" fmla="*/ 194383 w 1616538"/>
                  <a:gd name="connsiteY18" fmla="*/ 1582611 h 1592136"/>
                  <a:gd name="connsiteX19" fmla="*/ 1490736 w 1616538"/>
                  <a:gd name="connsiteY19" fmla="*/ 1283526 h 1592136"/>
                  <a:gd name="connsiteX20" fmla="*/ 1604083 w 1616538"/>
                  <a:gd name="connsiteY20" fmla="*/ 1177799 h 1592136"/>
                  <a:gd name="connsiteX21" fmla="*/ 1569793 w 1616538"/>
                  <a:gd name="connsiteY21" fmla="*/ 1027304 h 1592136"/>
                  <a:gd name="connsiteX22" fmla="*/ 662061 w 1616538"/>
                  <a:gd name="connsiteY22" fmla="*/ 54801 h 1592136"/>
                  <a:gd name="connsiteX23" fmla="*/ 549666 w 1616538"/>
                  <a:gd name="connsiteY23" fmla="*/ 5271 h 159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16538" h="1592136">
                    <a:moveTo>
                      <a:pt x="159141" y="1592136"/>
                    </a:moveTo>
                    <a:cubicBezTo>
                      <a:pt x="115326" y="1592136"/>
                      <a:pt x="73416" y="1574039"/>
                      <a:pt x="42936" y="1541654"/>
                    </a:cubicBezTo>
                    <a:cubicBezTo>
                      <a:pt x="3883" y="1499744"/>
                      <a:pt x="-9452" y="1441641"/>
                      <a:pt x="6741" y="1385444"/>
                    </a:cubicBezTo>
                    <a:lnTo>
                      <a:pt x="396313" y="112904"/>
                    </a:lnTo>
                    <a:cubicBezTo>
                      <a:pt x="413458" y="57659"/>
                      <a:pt x="457273" y="16701"/>
                      <a:pt x="513471" y="4319"/>
                    </a:cubicBezTo>
                    <a:cubicBezTo>
                      <a:pt x="569668" y="-9016"/>
                      <a:pt x="626818" y="9081"/>
                      <a:pt x="665871" y="50991"/>
                    </a:cubicBezTo>
                    <a:lnTo>
                      <a:pt x="1573603" y="1024446"/>
                    </a:lnTo>
                    <a:cubicBezTo>
                      <a:pt x="1612656" y="1066356"/>
                      <a:pt x="1625991" y="1124459"/>
                      <a:pt x="1609798" y="1180656"/>
                    </a:cubicBezTo>
                    <a:cubicBezTo>
                      <a:pt x="1592653" y="1235901"/>
                      <a:pt x="1548838" y="1276859"/>
                      <a:pt x="1492641" y="1289241"/>
                    </a:cubicBezTo>
                    <a:lnTo>
                      <a:pt x="196288" y="1588326"/>
                    </a:lnTo>
                    <a:lnTo>
                      <a:pt x="195336" y="1585469"/>
                    </a:lnTo>
                    <a:lnTo>
                      <a:pt x="196288" y="1588326"/>
                    </a:lnTo>
                    <a:cubicBezTo>
                      <a:pt x="183905" y="1591184"/>
                      <a:pt x="171523" y="1592136"/>
                      <a:pt x="159141" y="1592136"/>
                    </a:cubicBezTo>
                    <a:close/>
                    <a:moveTo>
                      <a:pt x="549666" y="5271"/>
                    </a:moveTo>
                    <a:cubicBezTo>
                      <a:pt x="538236" y="5271"/>
                      <a:pt x="525853" y="6224"/>
                      <a:pt x="514423" y="9081"/>
                    </a:cubicBezTo>
                    <a:cubicBezTo>
                      <a:pt x="460131" y="21464"/>
                      <a:pt x="418221" y="60516"/>
                      <a:pt x="401076" y="114809"/>
                    </a:cubicBezTo>
                    <a:lnTo>
                      <a:pt x="12456" y="1387349"/>
                    </a:lnTo>
                    <a:cubicBezTo>
                      <a:pt x="-3737" y="1440689"/>
                      <a:pt x="8646" y="1496886"/>
                      <a:pt x="46746" y="1537844"/>
                    </a:cubicBezTo>
                    <a:cubicBezTo>
                      <a:pt x="84846" y="1578801"/>
                      <a:pt x="140091" y="1595946"/>
                      <a:pt x="194383" y="1582611"/>
                    </a:cubicBezTo>
                    <a:lnTo>
                      <a:pt x="1490736" y="1283526"/>
                    </a:lnTo>
                    <a:cubicBezTo>
                      <a:pt x="1545028" y="1271144"/>
                      <a:pt x="1586938" y="1232091"/>
                      <a:pt x="1604083" y="1177799"/>
                    </a:cubicBezTo>
                    <a:cubicBezTo>
                      <a:pt x="1620276" y="1124459"/>
                      <a:pt x="1606941" y="1068261"/>
                      <a:pt x="1569793" y="1027304"/>
                    </a:cubicBezTo>
                    <a:lnTo>
                      <a:pt x="662061" y="54801"/>
                    </a:lnTo>
                    <a:cubicBezTo>
                      <a:pt x="632533" y="22416"/>
                      <a:pt x="592528" y="5271"/>
                      <a:pt x="549666" y="5271"/>
                    </a:cubicBezTo>
                    <a:close/>
                  </a:path>
                </a:pathLst>
              </a:custGeom>
              <a:grpFill/>
              <a:ln w="9525" cap="flat">
                <a:noFill/>
                <a:prstDash val="solid"/>
                <a:miter/>
              </a:ln>
            </p:spPr>
            <p:txBody>
              <a:bodyPr rtlCol="0" anchor="ctr"/>
              <a:lstStyle/>
              <a:p>
                <a:endParaRPr lang="en-US" sz="1730"/>
              </a:p>
            </p:txBody>
          </p:sp>
          <p:sp>
            <p:nvSpPr>
              <p:cNvPr id="65" name="Freeform: Shape 64">
                <a:extLst>
                  <a:ext uri="{FF2B5EF4-FFF2-40B4-BE49-F238E27FC236}">
                    <a16:creationId xmlns:a16="http://schemas.microsoft.com/office/drawing/2014/main" id="{DB035EF0-F3DA-4581-9198-447F52894F88}"/>
                  </a:ext>
                </a:extLst>
              </p:cNvPr>
              <p:cNvSpPr/>
              <p:nvPr/>
            </p:nvSpPr>
            <p:spPr>
              <a:xfrm>
                <a:off x="5531644" y="2497017"/>
                <a:ext cx="1643695" cy="1534597"/>
              </a:xfrm>
              <a:custGeom>
                <a:avLst/>
                <a:gdLst>
                  <a:gd name="connsiteX0" fmla="*/ 1483835 w 1643695"/>
                  <a:gd name="connsiteY0" fmla="*/ 1534598 h 1534597"/>
                  <a:gd name="connsiteX1" fmla="*/ 1466690 w 1643695"/>
                  <a:gd name="connsiteY1" fmla="*/ 1533645 h 1534597"/>
                  <a:gd name="connsiteX2" fmla="*/ 143668 w 1643695"/>
                  <a:gd name="connsiteY2" fmla="*/ 1395532 h 1534597"/>
                  <a:gd name="connsiteX3" fmla="*/ 14128 w 1643695"/>
                  <a:gd name="connsiteY3" fmla="*/ 1301235 h 1534597"/>
                  <a:gd name="connsiteX4" fmla="*/ 31273 w 1643695"/>
                  <a:gd name="connsiteY4" fmla="*/ 1142167 h 1534597"/>
                  <a:gd name="connsiteX5" fmla="*/ 813275 w 1643695"/>
                  <a:gd name="connsiteY5" fmla="*/ 65842 h 1534597"/>
                  <a:gd name="connsiteX6" fmla="*/ 959008 w 1643695"/>
                  <a:gd name="connsiteY6" fmla="*/ 1072 h 1534597"/>
                  <a:gd name="connsiteX7" fmla="*/ 1088548 w 1643695"/>
                  <a:gd name="connsiteY7" fmla="*/ 95370 h 1534597"/>
                  <a:gd name="connsiteX8" fmla="*/ 1629568 w 1643695"/>
                  <a:gd name="connsiteY8" fmla="*/ 1310760 h 1534597"/>
                  <a:gd name="connsiteX9" fmla="*/ 1612423 w 1643695"/>
                  <a:gd name="connsiteY9" fmla="*/ 1469827 h 1534597"/>
                  <a:gd name="connsiteX10" fmla="*/ 1483835 w 1643695"/>
                  <a:gd name="connsiteY10" fmla="*/ 1534598 h 1534597"/>
                  <a:gd name="connsiteX11" fmla="*/ 940910 w 1643695"/>
                  <a:gd name="connsiteY11" fmla="*/ 5835 h 1534597"/>
                  <a:gd name="connsiteX12" fmla="*/ 816133 w 1643695"/>
                  <a:gd name="connsiteY12" fmla="*/ 69652 h 1534597"/>
                  <a:gd name="connsiteX13" fmla="*/ 34130 w 1643695"/>
                  <a:gd name="connsiteY13" fmla="*/ 1145977 h 1534597"/>
                  <a:gd name="connsiteX14" fmla="*/ 17938 w 1643695"/>
                  <a:gd name="connsiteY14" fmla="*/ 1299330 h 1534597"/>
                  <a:gd name="connsiteX15" fmla="*/ 142715 w 1643695"/>
                  <a:gd name="connsiteY15" fmla="*/ 1389817 h 1534597"/>
                  <a:gd name="connsiteX16" fmla="*/ 1465738 w 1643695"/>
                  <a:gd name="connsiteY16" fmla="*/ 1528882 h 1534597"/>
                  <a:gd name="connsiteX17" fmla="*/ 1606708 w 1643695"/>
                  <a:gd name="connsiteY17" fmla="*/ 1466017 h 1534597"/>
                  <a:gd name="connsiteX18" fmla="*/ 1622900 w 1643695"/>
                  <a:gd name="connsiteY18" fmla="*/ 1312665 h 1534597"/>
                  <a:gd name="connsiteX19" fmla="*/ 1082833 w 1643695"/>
                  <a:gd name="connsiteY19" fmla="*/ 97275 h 1534597"/>
                  <a:gd name="connsiteX20" fmla="*/ 958055 w 1643695"/>
                  <a:gd name="connsiteY20" fmla="*/ 6787 h 1534597"/>
                  <a:gd name="connsiteX21" fmla="*/ 940910 w 1643695"/>
                  <a:gd name="connsiteY21" fmla="*/ 5835 h 153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43695" h="1534597">
                    <a:moveTo>
                      <a:pt x="1483835" y="1534598"/>
                    </a:moveTo>
                    <a:cubicBezTo>
                      <a:pt x="1478120" y="1534598"/>
                      <a:pt x="1472405" y="1534598"/>
                      <a:pt x="1466690" y="1533645"/>
                    </a:cubicBezTo>
                    <a:lnTo>
                      <a:pt x="143668" y="1395532"/>
                    </a:lnTo>
                    <a:cubicBezTo>
                      <a:pt x="86518" y="1389817"/>
                      <a:pt x="37940" y="1354575"/>
                      <a:pt x="14128" y="1301235"/>
                    </a:cubicBezTo>
                    <a:cubicBezTo>
                      <a:pt x="-9685" y="1248848"/>
                      <a:pt x="-3017" y="1188840"/>
                      <a:pt x="31273" y="1142167"/>
                    </a:cubicBezTo>
                    <a:lnTo>
                      <a:pt x="813275" y="65842"/>
                    </a:lnTo>
                    <a:cubicBezTo>
                      <a:pt x="847565" y="19170"/>
                      <a:pt x="901858" y="-5595"/>
                      <a:pt x="959008" y="1072"/>
                    </a:cubicBezTo>
                    <a:cubicBezTo>
                      <a:pt x="1016158" y="6787"/>
                      <a:pt x="1064735" y="42030"/>
                      <a:pt x="1088548" y="95370"/>
                    </a:cubicBezTo>
                    <a:lnTo>
                      <a:pt x="1629568" y="1310760"/>
                    </a:lnTo>
                    <a:cubicBezTo>
                      <a:pt x="1653380" y="1363148"/>
                      <a:pt x="1646713" y="1423155"/>
                      <a:pt x="1612423" y="1469827"/>
                    </a:cubicBezTo>
                    <a:cubicBezTo>
                      <a:pt x="1581943" y="1510785"/>
                      <a:pt x="1534318" y="1534598"/>
                      <a:pt x="1483835" y="1534598"/>
                    </a:cubicBezTo>
                    <a:close/>
                    <a:moveTo>
                      <a:pt x="940910" y="5835"/>
                    </a:moveTo>
                    <a:cubicBezTo>
                      <a:pt x="891380" y="5835"/>
                      <a:pt x="845660" y="28695"/>
                      <a:pt x="816133" y="69652"/>
                    </a:cubicBezTo>
                    <a:lnTo>
                      <a:pt x="34130" y="1145977"/>
                    </a:lnTo>
                    <a:cubicBezTo>
                      <a:pt x="1745" y="1190745"/>
                      <a:pt x="-4922" y="1248848"/>
                      <a:pt x="17938" y="1299330"/>
                    </a:cubicBezTo>
                    <a:cubicBezTo>
                      <a:pt x="40798" y="1350765"/>
                      <a:pt x="87470" y="1384102"/>
                      <a:pt x="142715" y="1389817"/>
                    </a:cubicBezTo>
                    <a:lnTo>
                      <a:pt x="1465738" y="1528882"/>
                    </a:lnTo>
                    <a:cubicBezTo>
                      <a:pt x="1520983" y="1534598"/>
                      <a:pt x="1574323" y="1510785"/>
                      <a:pt x="1606708" y="1466017"/>
                    </a:cubicBezTo>
                    <a:cubicBezTo>
                      <a:pt x="1639093" y="1421250"/>
                      <a:pt x="1645760" y="1363148"/>
                      <a:pt x="1622900" y="1312665"/>
                    </a:cubicBezTo>
                    <a:lnTo>
                      <a:pt x="1082833" y="97275"/>
                    </a:lnTo>
                    <a:cubicBezTo>
                      <a:pt x="1059973" y="45840"/>
                      <a:pt x="1013300" y="12502"/>
                      <a:pt x="958055" y="6787"/>
                    </a:cubicBezTo>
                    <a:cubicBezTo>
                      <a:pt x="952340" y="5835"/>
                      <a:pt x="946625" y="5835"/>
                      <a:pt x="940910" y="5835"/>
                    </a:cubicBezTo>
                    <a:close/>
                  </a:path>
                </a:pathLst>
              </a:custGeom>
              <a:grpFill/>
              <a:ln w="9525" cap="flat">
                <a:noFill/>
                <a:prstDash val="solid"/>
                <a:miter/>
              </a:ln>
            </p:spPr>
            <p:txBody>
              <a:bodyPr rtlCol="0" anchor="ctr"/>
              <a:lstStyle/>
              <a:p>
                <a:endParaRPr lang="en-US" sz="1730"/>
              </a:p>
            </p:txBody>
          </p:sp>
          <p:sp>
            <p:nvSpPr>
              <p:cNvPr id="66" name="Freeform: Shape 65">
                <a:extLst>
                  <a:ext uri="{FF2B5EF4-FFF2-40B4-BE49-F238E27FC236}">
                    <a16:creationId xmlns:a16="http://schemas.microsoft.com/office/drawing/2014/main" id="{41AE2AF0-7DD9-443B-8718-D31F62D3CF64}"/>
                  </a:ext>
                </a:extLst>
              </p:cNvPr>
              <p:cNvSpPr/>
              <p:nvPr/>
            </p:nvSpPr>
            <p:spPr>
              <a:xfrm>
                <a:off x="5484232" y="2627034"/>
                <a:ext cx="1525159" cy="1644610"/>
              </a:xfrm>
              <a:custGeom>
                <a:avLst/>
                <a:gdLst>
                  <a:gd name="connsiteX0" fmla="*/ 1365512 w 1525159"/>
                  <a:gd name="connsiteY0" fmla="*/ 1644610 h 1644610"/>
                  <a:gd name="connsiteX1" fmla="*/ 1297885 w 1525159"/>
                  <a:gd name="connsiteY1" fmla="*/ 1629370 h 1644610"/>
                  <a:gd name="connsiteX2" fmla="*/ 92020 w 1525159"/>
                  <a:gd name="connsiteY2" fmla="*/ 1067395 h 1644610"/>
                  <a:gd name="connsiteX3" fmla="*/ 580 w 1525159"/>
                  <a:gd name="connsiteY3" fmla="*/ 936903 h 1644610"/>
                  <a:gd name="connsiteX4" fmla="*/ 68207 w 1525159"/>
                  <a:gd name="connsiteY4" fmla="*/ 792123 h 1644610"/>
                  <a:gd name="connsiteX5" fmla="*/ 1157867 w 1525159"/>
                  <a:gd name="connsiteY5" fmla="*/ 29170 h 1644610"/>
                  <a:gd name="connsiteX6" fmla="*/ 1316935 w 1525159"/>
                  <a:gd name="connsiteY6" fmla="*/ 14883 h 1644610"/>
                  <a:gd name="connsiteX7" fmla="*/ 1408375 w 1525159"/>
                  <a:gd name="connsiteY7" fmla="*/ 145375 h 1644610"/>
                  <a:gd name="connsiteX8" fmla="*/ 1524580 w 1525159"/>
                  <a:gd name="connsiteY8" fmla="*/ 1470303 h 1644610"/>
                  <a:gd name="connsiteX9" fmla="*/ 1456952 w 1525159"/>
                  <a:gd name="connsiteY9" fmla="*/ 1615083 h 1644610"/>
                  <a:gd name="connsiteX10" fmla="*/ 1365512 w 1525159"/>
                  <a:gd name="connsiteY10" fmla="*/ 1644610 h 1644610"/>
                  <a:gd name="connsiteX11" fmla="*/ 1249307 w 1525159"/>
                  <a:gd name="connsiteY11" fmla="*/ 4405 h 1644610"/>
                  <a:gd name="connsiteX12" fmla="*/ 1160725 w 1525159"/>
                  <a:gd name="connsiteY12" fmla="*/ 32980 h 1644610"/>
                  <a:gd name="connsiteX13" fmla="*/ 71065 w 1525159"/>
                  <a:gd name="connsiteY13" fmla="*/ 795933 h 1644610"/>
                  <a:gd name="connsiteX14" fmla="*/ 6295 w 1525159"/>
                  <a:gd name="connsiteY14" fmla="*/ 935950 h 1644610"/>
                  <a:gd name="connsiteX15" fmla="*/ 94877 w 1525159"/>
                  <a:gd name="connsiteY15" fmla="*/ 1062633 h 1644610"/>
                  <a:gd name="connsiteX16" fmla="*/ 1300742 w 1525159"/>
                  <a:gd name="connsiteY16" fmla="*/ 1624608 h 1644610"/>
                  <a:gd name="connsiteX17" fmla="*/ 1454095 w 1525159"/>
                  <a:gd name="connsiteY17" fmla="*/ 1611273 h 1644610"/>
                  <a:gd name="connsiteX18" fmla="*/ 1518865 w 1525159"/>
                  <a:gd name="connsiteY18" fmla="*/ 1471255 h 1644610"/>
                  <a:gd name="connsiteX19" fmla="*/ 1403612 w 1525159"/>
                  <a:gd name="connsiteY19" fmla="*/ 145375 h 1644610"/>
                  <a:gd name="connsiteX20" fmla="*/ 1315030 w 1525159"/>
                  <a:gd name="connsiteY20" fmla="*/ 18693 h 1644610"/>
                  <a:gd name="connsiteX21" fmla="*/ 1249307 w 1525159"/>
                  <a:gd name="connsiteY21" fmla="*/ 4405 h 164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25159" h="1644610">
                    <a:moveTo>
                      <a:pt x="1365512" y="1644610"/>
                    </a:moveTo>
                    <a:cubicBezTo>
                      <a:pt x="1342652" y="1644610"/>
                      <a:pt x="1319792" y="1639848"/>
                      <a:pt x="1297885" y="1629370"/>
                    </a:cubicBezTo>
                    <a:lnTo>
                      <a:pt x="92020" y="1067395"/>
                    </a:lnTo>
                    <a:cubicBezTo>
                      <a:pt x="39632" y="1042630"/>
                      <a:pt x="5342" y="994053"/>
                      <a:pt x="580" y="936903"/>
                    </a:cubicBezTo>
                    <a:cubicBezTo>
                      <a:pt x="-4183" y="879753"/>
                      <a:pt x="20582" y="825460"/>
                      <a:pt x="68207" y="792123"/>
                    </a:cubicBezTo>
                    <a:lnTo>
                      <a:pt x="1157867" y="29170"/>
                    </a:lnTo>
                    <a:cubicBezTo>
                      <a:pt x="1205492" y="-4167"/>
                      <a:pt x="1264547" y="-8930"/>
                      <a:pt x="1316935" y="14883"/>
                    </a:cubicBezTo>
                    <a:cubicBezTo>
                      <a:pt x="1369322" y="39648"/>
                      <a:pt x="1403612" y="88225"/>
                      <a:pt x="1408375" y="145375"/>
                    </a:cubicBezTo>
                    <a:lnTo>
                      <a:pt x="1524580" y="1470303"/>
                    </a:lnTo>
                    <a:cubicBezTo>
                      <a:pt x="1529342" y="1527453"/>
                      <a:pt x="1504577" y="1581745"/>
                      <a:pt x="1456952" y="1615083"/>
                    </a:cubicBezTo>
                    <a:cubicBezTo>
                      <a:pt x="1429330" y="1634133"/>
                      <a:pt x="1397897" y="1644610"/>
                      <a:pt x="1365512" y="1644610"/>
                    </a:cubicBezTo>
                    <a:close/>
                    <a:moveTo>
                      <a:pt x="1249307" y="4405"/>
                    </a:moveTo>
                    <a:cubicBezTo>
                      <a:pt x="1218827" y="4405"/>
                      <a:pt x="1187395" y="13930"/>
                      <a:pt x="1160725" y="32980"/>
                    </a:cubicBezTo>
                    <a:lnTo>
                      <a:pt x="71065" y="795933"/>
                    </a:lnTo>
                    <a:cubicBezTo>
                      <a:pt x="25345" y="828318"/>
                      <a:pt x="580" y="880705"/>
                      <a:pt x="6295" y="935950"/>
                    </a:cubicBezTo>
                    <a:cubicBezTo>
                      <a:pt x="12010" y="991195"/>
                      <a:pt x="44395" y="1038820"/>
                      <a:pt x="94877" y="1062633"/>
                    </a:cubicBezTo>
                    <a:lnTo>
                      <a:pt x="1300742" y="1624608"/>
                    </a:lnTo>
                    <a:cubicBezTo>
                      <a:pt x="1351225" y="1648420"/>
                      <a:pt x="1408375" y="1642705"/>
                      <a:pt x="1454095" y="1611273"/>
                    </a:cubicBezTo>
                    <a:cubicBezTo>
                      <a:pt x="1499815" y="1578888"/>
                      <a:pt x="1524580" y="1527453"/>
                      <a:pt x="1518865" y="1471255"/>
                    </a:cubicBezTo>
                    <a:lnTo>
                      <a:pt x="1403612" y="145375"/>
                    </a:lnTo>
                    <a:cubicBezTo>
                      <a:pt x="1398850" y="90130"/>
                      <a:pt x="1365512" y="42505"/>
                      <a:pt x="1315030" y="18693"/>
                    </a:cubicBezTo>
                    <a:cubicBezTo>
                      <a:pt x="1294075" y="9168"/>
                      <a:pt x="1271215" y="4405"/>
                      <a:pt x="1249307" y="4405"/>
                    </a:cubicBezTo>
                    <a:close/>
                  </a:path>
                </a:pathLst>
              </a:custGeom>
              <a:grpFill/>
              <a:ln w="9525" cap="flat">
                <a:noFill/>
                <a:prstDash val="solid"/>
                <a:miter/>
              </a:ln>
            </p:spPr>
            <p:txBody>
              <a:bodyPr rtlCol="0" anchor="ctr"/>
              <a:lstStyle/>
              <a:p>
                <a:endParaRPr lang="en-US" sz="1730"/>
              </a:p>
            </p:txBody>
          </p:sp>
          <p:sp>
            <p:nvSpPr>
              <p:cNvPr id="67" name="Freeform: Shape 66">
                <a:extLst>
                  <a:ext uri="{FF2B5EF4-FFF2-40B4-BE49-F238E27FC236}">
                    <a16:creationId xmlns:a16="http://schemas.microsoft.com/office/drawing/2014/main" id="{1CB79995-5784-46B8-8607-92B5827FD726}"/>
                  </a:ext>
                </a:extLst>
              </p:cNvPr>
              <p:cNvSpPr/>
              <p:nvPr/>
            </p:nvSpPr>
            <p:spPr>
              <a:xfrm>
                <a:off x="5498775" y="2833512"/>
                <a:ext cx="1599894" cy="1610534"/>
              </a:xfrm>
              <a:custGeom>
                <a:avLst/>
                <a:gdLst>
                  <a:gd name="connsiteX0" fmla="*/ 1116654 w 1599894"/>
                  <a:gd name="connsiteY0" fmla="*/ 1610535 h 1610534"/>
                  <a:gd name="connsiteX1" fmla="*/ 1006164 w 1599894"/>
                  <a:gd name="connsiteY1" fmla="*/ 1565767 h 1610534"/>
                  <a:gd name="connsiteX2" fmla="*/ 48901 w 1599894"/>
                  <a:gd name="connsiteY2" fmla="*/ 641842 h 1610534"/>
                  <a:gd name="connsiteX3" fmla="*/ 5086 w 1599894"/>
                  <a:gd name="connsiteY3" fmla="*/ 488490 h 1610534"/>
                  <a:gd name="connsiteX4" fmla="*/ 116529 w 1599894"/>
                  <a:gd name="connsiteY4" fmla="*/ 373237 h 1610534"/>
                  <a:gd name="connsiteX5" fmla="*/ 1395736 w 1599894"/>
                  <a:gd name="connsiteY5" fmla="*/ 6525 h 1610534"/>
                  <a:gd name="connsiteX6" fmla="*/ 1550994 w 1599894"/>
                  <a:gd name="connsiteY6" fmla="*/ 45577 h 1610534"/>
                  <a:gd name="connsiteX7" fmla="*/ 1594809 w 1599894"/>
                  <a:gd name="connsiteY7" fmla="*/ 198930 h 1610534"/>
                  <a:gd name="connsiteX8" fmla="*/ 1271911 w 1599894"/>
                  <a:gd name="connsiteY8" fmla="*/ 1488615 h 1610534"/>
                  <a:gd name="connsiteX9" fmla="*/ 1160469 w 1599894"/>
                  <a:gd name="connsiteY9" fmla="*/ 1603867 h 1610534"/>
                  <a:gd name="connsiteX10" fmla="*/ 1116654 w 1599894"/>
                  <a:gd name="connsiteY10" fmla="*/ 1610535 h 1610534"/>
                  <a:gd name="connsiteX11" fmla="*/ 1439551 w 1599894"/>
                  <a:gd name="connsiteY11" fmla="*/ 4620 h 1610534"/>
                  <a:gd name="connsiteX12" fmla="*/ 1396689 w 1599894"/>
                  <a:gd name="connsiteY12" fmla="*/ 10335 h 1610534"/>
                  <a:gd name="connsiteX13" fmla="*/ 117481 w 1599894"/>
                  <a:gd name="connsiteY13" fmla="*/ 378000 h 1610534"/>
                  <a:gd name="connsiteX14" fmla="*/ 9849 w 1599894"/>
                  <a:gd name="connsiteY14" fmla="*/ 489442 h 1610534"/>
                  <a:gd name="connsiteX15" fmla="*/ 52711 w 1599894"/>
                  <a:gd name="connsiteY15" fmla="*/ 638033 h 1610534"/>
                  <a:gd name="connsiteX16" fmla="*/ 1009974 w 1599894"/>
                  <a:gd name="connsiteY16" fmla="*/ 1561958 h 1610534"/>
                  <a:gd name="connsiteX17" fmla="*/ 1159516 w 1599894"/>
                  <a:gd name="connsiteY17" fmla="*/ 1599105 h 1610534"/>
                  <a:gd name="connsiteX18" fmla="*/ 1267149 w 1599894"/>
                  <a:gd name="connsiteY18" fmla="*/ 1487663 h 1610534"/>
                  <a:gd name="connsiteX19" fmla="*/ 1589094 w 1599894"/>
                  <a:gd name="connsiteY19" fmla="*/ 197025 h 1610534"/>
                  <a:gd name="connsiteX20" fmla="*/ 1546231 w 1599894"/>
                  <a:gd name="connsiteY20" fmla="*/ 48435 h 1610534"/>
                  <a:gd name="connsiteX21" fmla="*/ 1439551 w 1599894"/>
                  <a:gd name="connsiteY21" fmla="*/ 4620 h 161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894" h="1610534">
                    <a:moveTo>
                      <a:pt x="1116654" y="1610535"/>
                    </a:moveTo>
                    <a:cubicBezTo>
                      <a:pt x="1075696" y="1610535"/>
                      <a:pt x="1036644" y="1595295"/>
                      <a:pt x="1006164" y="1565767"/>
                    </a:cubicBezTo>
                    <a:lnTo>
                      <a:pt x="48901" y="641842"/>
                    </a:lnTo>
                    <a:cubicBezTo>
                      <a:pt x="6991" y="601837"/>
                      <a:pt x="-9201" y="544687"/>
                      <a:pt x="5086" y="488490"/>
                    </a:cubicBezTo>
                    <a:cubicBezTo>
                      <a:pt x="19374" y="432292"/>
                      <a:pt x="60331" y="389430"/>
                      <a:pt x="116529" y="373237"/>
                    </a:cubicBezTo>
                    <a:lnTo>
                      <a:pt x="1395736" y="6525"/>
                    </a:lnTo>
                    <a:cubicBezTo>
                      <a:pt x="1450981" y="-9668"/>
                      <a:pt x="1509084" y="4620"/>
                      <a:pt x="1550994" y="45577"/>
                    </a:cubicBezTo>
                    <a:cubicBezTo>
                      <a:pt x="1592904" y="85582"/>
                      <a:pt x="1609096" y="142732"/>
                      <a:pt x="1594809" y="198930"/>
                    </a:cubicBezTo>
                    <a:lnTo>
                      <a:pt x="1271911" y="1488615"/>
                    </a:lnTo>
                    <a:cubicBezTo>
                      <a:pt x="1257624" y="1544813"/>
                      <a:pt x="1216666" y="1587675"/>
                      <a:pt x="1160469" y="1603867"/>
                    </a:cubicBezTo>
                    <a:cubicBezTo>
                      <a:pt x="1146181" y="1607678"/>
                      <a:pt x="1130941" y="1610535"/>
                      <a:pt x="1116654" y="1610535"/>
                    </a:cubicBezTo>
                    <a:close/>
                    <a:moveTo>
                      <a:pt x="1439551" y="4620"/>
                    </a:moveTo>
                    <a:cubicBezTo>
                      <a:pt x="1425264" y="4620"/>
                      <a:pt x="1410976" y="6525"/>
                      <a:pt x="1396689" y="10335"/>
                    </a:cubicBezTo>
                    <a:lnTo>
                      <a:pt x="117481" y="378000"/>
                    </a:lnTo>
                    <a:cubicBezTo>
                      <a:pt x="64141" y="393240"/>
                      <a:pt x="24136" y="435150"/>
                      <a:pt x="9849" y="489442"/>
                    </a:cubicBezTo>
                    <a:cubicBezTo>
                      <a:pt x="-3487" y="543735"/>
                      <a:pt x="12706" y="598980"/>
                      <a:pt x="52711" y="638033"/>
                    </a:cubicBezTo>
                    <a:lnTo>
                      <a:pt x="1009974" y="1561958"/>
                    </a:lnTo>
                    <a:cubicBezTo>
                      <a:pt x="1049979" y="1601010"/>
                      <a:pt x="1106176" y="1614345"/>
                      <a:pt x="1159516" y="1599105"/>
                    </a:cubicBezTo>
                    <a:cubicBezTo>
                      <a:pt x="1212856" y="1583865"/>
                      <a:pt x="1252861" y="1541955"/>
                      <a:pt x="1267149" y="1487663"/>
                    </a:cubicBezTo>
                    <a:lnTo>
                      <a:pt x="1589094" y="197025"/>
                    </a:lnTo>
                    <a:cubicBezTo>
                      <a:pt x="1602429" y="142732"/>
                      <a:pt x="1586236" y="87487"/>
                      <a:pt x="1546231" y="48435"/>
                    </a:cubicBezTo>
                    <a:cubicBezTo>
                      <a:pt x="1516704" y="19860"/>
                      <a:pt x="1478604" y="4620"/>
                      <a:pt x="1439551" y="4620"/>
                    </a:cubicBezTo>
                    <a:close/>
                  </a:path>
                </a:pathLst>
              </a:custGeom>
              <a:grpFill/>
              <a:ln w="9525" cap="flat">
                <a:noFill/>
                <a:prstDash val="solid"/>
                <a:miter/>
              </a:ln>
            </p:spPr>
            <p:txBody>
              <a:bodyPr rtlCol="0" anchor="ctr"/>
              <a:lstStyle/>
              <a:p>
                <a:endParaRPr lang="en-US" sz="1730"/>
              </a:p>
            </p:txBody>
          </p:sp>
          <p:sp>
            <p:nvSpPr>
              <p:cNvPr id="68" name="Freeform: Shape 67">
                <a:extLst>
                  <a:ext uri="{FF2B5EF4-FFF2-40B4-BE49-F238E27FC236}">
                    <a16:creationId xmlns:a16="http://schemas.microsoft.com/office/drawing/2014/main" id="{C2CD6B3F-A5CA-4C9E-A462-6CF2EE2A5719}"/>
                  </a:ext>
                </a:extLst>
              </p:cNvPr>
              <p:cNvSpPr/>
              <p:nvPr/>
            </p:nvSpPr>
            <p:spPr>
              <a:xfrm>
                <a:off x="5574695" y="3024613"/>
                <a:ext cx="1649985" cy="1506110"/>
              </a:xfrm>
              <a:custGeom>
                <a:avLst/>
                <a:gdLst>
                  <a:gd name="connsiteX0" fmla="*/ 764509 w 1649985"/>
                  <a:gd name="connsiteY0" fmla="*/ 1506111 h 1506110"/>
                  <a:gd name="connsiteX1" fmla="*/ 755937 w 1649985"/>
                  <a:gd name="connsiteY1" fmla="*/ 1506111 h 1506110"/>
                  <a:gd name="connsiteX2" fmla="*/ 621634 w 1649985"/>
                  <a:gd name="connsiteY2" fmla="*/ 1419433 h 1506110"/>
                  <a:gd name="connsiteX3" fmla="*/ 17749 w 1649985"/>
                  <a:gd name="connsiteY3" fmla="*/ 232618 h 1506110"/>
                  <a:gd name="connsiteX4" fmla="*/ 26322 w 1649985"/>
                  <a:gd name="connsiteY4" fmla="*/ 72598 h 1506110"/>
                  <a:gd name="connsiteX5" fmla="*/ 169197 w 1649985"/>
                  <a:gd name="connsiteY5" fmla="*/ 208 h 1506110"/>
                  <a:gd name="connsiteX6" fmla="*/ 1497934 w 1649985"/>
                  <a:gd name="connsiteY6" fmla="*/ 69741 h 1506110"/>
                  <a:gd name="connsiteX7" fmla="*/ 1632237 w 1649985"/>
                  <a:gd name="connsiteY7" fmla="*/ 156418 h 1506110"/>
                  <a:gd name="connsiteX8" fmla="*/ 1623664 w 1649985"/>
                  <a:gd name="connsiteY8" fmla="*/ 316438 h 1506110"/>
                  <a:gd name="connsiteX9" fmla="*/ 898812 w 1649985"/>
                  <a:gd name="connsiteY9" fmla="*/ 1431816 h 1506110"/>
                  <a:gd name="connsiteX10" fmla="*/ 764509 w 1649985"/>
                  <a:gd name="connsiteY10" fmla="*/ 1506111 h 1506110"/>
                  <a:gd name="connsiteX11" fmla="*/ 22512 w 1649985"/>
                  <a:gd name="connsiteY11" fmla="*/ 230713 h 1506110"/>
                  <a:gd name="connsiteX12" fmla="*/ 626397 w 1649985"/>
                  <a:gd name="connsiteY12" fmla="*/ 1415623 h 1506110"/>
                  <a:gd name="connsiteX13" fmla="*/ 755937 w 1649985"/>
                  <a:gd name="connsiteY13" fmla="*/ 1499443 h 1506110"/>
                  <a:gd name="connsiteX14" fmla="*/ 893097 w 1649985"/>
                  <a:gd name="connsiteY14" fmla="*/ 1428958 h 1506110"/>
                  <a:gd name="connsiteX15" fmla="*/ 1617949 w 1649985"/>
                  <a:gd name="connsiteY15" fmla="*/ 313581 h 1506110"/>
                  <a:gd name="connsiteX16" fmla="*/ 1625569 w 1649985"/>
                  <a:gd name="connsiteY16" fmla="*/ 159276 h 1506110"/>
                  <a:gd name="connsiteX17" fmla="*/ 1496029 w 1649985"/>
                  <a:gd name="connsiteY17" fmla="*/ 75456 h 1506110"/>
                  <a:gd name="connsiteX18" fmla="*/ 168244 w 1649985"/>
                  <a:gd name="connsiteY18" fmla="*/ 5923 h 1506110"/>
                  <a:gd name="connsiteX19" fmla="*/ 31084 w 1649985"/>
                  <a:gd name="connsiteY19" fmla="*/ 76408 h 1506110"/>
                  <a:gd name="connsiteX20" fmla="*/ 22512 w 1649985"/>
                  <a:gd name="connsiteY20" fmla="*/ 230713 h 1506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9985" h="1506110">
                    <a:moveTo>
                      <a:pt x="764509" y="1506111"/>
                    </a:moveTo>
                    <a:cubicBezTo>
                      <a:pt x="761652" y="1506111"/>
                      <a:pt x="758794" y="1506111"/>
                      <a:pt x="755937" y="1506111"/>
                    </a:cubicBezTo>
                    <a:cubicBezTo>
                      <a:pt x="697834" y="1503253"/>
                      <a:pt x="648304" y="1470868"/>
                      <a:pt x="621634" y="1419433"/>
                    </a:cubicBezTo>
                    <a:lnTo>
                      <a:pt x="17749" y="232618"/>
                    </a:lnTo>
                    <a:cubicBezTo>
                      <a:pt x="-8921" y="181183"/>
                      <a:pt x="-5111" y="121176"/>
                      <a:pt x="26322" y="72598"/>
                    </a:cubicBezTo>
                    <a:cubicBezTo>
                      <a:pt x="57754" y="24021"/>
                      <a:pt x="111094" y="-2649"/>
                      <a:pt x="169197" y="208"/>
                    </a:cubicBezTo>
                    <a:lnTo>
                      <a:pt x="1497934" y="69741"/>
                    </a:lnTo>
                    <a:cubicBezTo>
                      <a:pt x="1556037" y="72598"/>
                      <a:pt x="1605567" y="104983"/>
                      <a:pt x="1632237" y="156418"/>
                    </a:cubicBezTo>
                    <a:cubicBezTo>
                      <a:pt x="1658907" y="207853"/>
                      <a:pt x="1655097" y="267861"/>
                      <a:pt x="1623664" y="316438"/>
                    </a:cubicBezTo>
                    <a:lnTo>
                      <a:pt x="898812" y="1431816"/>
                    </a:lnTo>
                    <a:cubicBezTo>
                      <a:pt x="868332" y="1478488"/>
                      <a:pt x="818802" y="1506111"/>
                      <a:pt x="764509" y="1506111"/>
                    </a:cubicBezTo>
                    <a:close/>
                    <a:moveTo>
                      <a:pt x="22512" y="230713"/>
                    </a:moveTo>
                    <a:lnTo>
                      <a:pt x="626397" y="1415623"/>
                    </a:lnTo>
                    <a:cubicBezTo>
                      <a:pt x="652114" y="1465153"/>
                      <a:pt x="699739" y="1496586"/>
                      <a:pt x="755937" y="1499443"/>
                    </a:cubicBezTo>
                    <a:cubicBezTo>
                      <a:pt x="812134" y="1502301"/>
                      <a:pt x="862617" y="1476583"/>
                      <a:pt x="893097" y="1428958"/>
                    </a:cubicBezTo>
                    <a:lnTo>
                      <a:pt x="1617949" y="313581"/>
                    </a:lnTo>
                    <a:cubicBezTo>
                      <a:pt x="1648429" y="266908"/>
                      <a:pt x="1651287" y="208806"/>
                      <a:pt x="1625569" y="159276"/>
                    </a:cubicBezTo>
                    <a:cubicBezTo>
                      <a:pt x="1599852" y="109746"/>
                      <a:pt x="1552227" y="78313"/>
                      <a:pt x="1496029" y="75456"/>
                    </a:cubicBezTo>
                    <a:lnTo>
                      <a:pt x="168244" y="5923"/>
                    </a:lnTo>
                    <a:cubicBezTo>
                      <a:pt x="112999" y="3066"/>
                      <a:pt x="61564" y="28783"/>
                      <a:pt x="31084" y="76408"/>
                    </a:cubicBezTo>
                    <a:cubicBezTo>
                      <a:pt x="604" y="123081"/>
                      <a:pt x="-3206" y="181183"/>
                      <a:pt x="22512" y="230713"/>
                    </a:cubicBezTo>
                    <a:close/>
                  </a:path>
                </a:pathLst>
              </a:custGeom>
              <a:grpFill/>
              <a:ln w="9525" cap="flat">
                <a:noFill/>
                <a:prstDash val="solid"/>
                <a:miter/>
              </a:ln>
            </p:spPr>
            <p:txBody>
              <a:bodyPr rtlCol="0" anchor="ctr"/>
              <a:lstStyle/>
              <a:p>
                <a:endParaRPr lang="en-US" sz="1730"/>
              </a:p>
            </p:txBody>
          </p:sp>
          <p:sp>
            <p:nvSpPr>
              <p:cNvPr id="69" name="Freeform: Shape 68">
                <a:extLst>
                  <a:ext uri="{FF2B5EF4-FFF2-40B4-BE49-F238E27FC236}">
                    <a16:creationId xmlns:a16="http://schemas.microsoft.com/office/drawing/2014/main" id="{078CAE18-6328-4577-A1E2-68D4E723AA5D}"/>
                  </a:ext>
                </a:extLst>
              </p:cNvPr>
              <p:cNvSpPr/>
              <p:nvPr/>
            </p:nvSpPr>
            <p:spPr>
              <a:xfrm>
                <a:off x="5703352" y="2884241"/>
                <a:ext cx="1552692" cy="1637910"/>
              </a:xfrm>
              <a:custGeom>
                <a:avLst/>
                <a:gdLst>
                  <a:gd name="connsiteX0" fmla="*/ 345340 w 1552692"/>
                  <a:gd name="connsiteY0" fmla="*/ 1637910 h 1637910"/>
                  <a:gd name="connsiteX1" fmla="*/ 285332 w 1552692"/>
                  <a:gd name="connsiteY1" fmla="*/ 1626480 h 1637910"/>
                  <a:gd name="connsiteX2" fmla="*/ 187225 w 1552692"/>
                  <a:gd name="connsiteY2" fmla="*/ 1500750 h 1637910"/>
                  <a:gd name="connsiteX3" fmla="*/ 1487 w 1552692"/>
                  <a:gd name="connsiteY3" fmla="*/ 182490 h 1637910"/>
                  <a:gd name="connsiteX4" fmla="*/ 61495 w 1552692"/>
                  <a:gd name="connsiteY4" fmla="*/ 33900 h 1637910"/>
                  <a:gd name="connsiteX5" fmla="*/ 219610 w 1552692"/>
                  <a:gd name="connsiteY5" fmla="*/ 11993 h 1637910"/>
                  <a:gd name="connsiteX6" fmla="*/ 1453097 w 1552692"/>
                  <a:gd name="connsiteY6" fmla="*/ 510150 h 1637910"/>
                  <a:gd name="connsiteX7" fmla="*/ 1551205 w 1552692"/>
                  <a:gd name="connsiteY7" fmla="*/ 635880 h 1637910"/>
                  <a:gd name="connsiteX8" fmla="*/ 1491197 w 1552692"/>
                  <a:gd name="connsiteY8" fmla="*/ 784470 h 1637910"/>
                  <a:gd name="connsiteX9" fmla="*/ 442495 w 1552692"/>
                  <a:gd name="connsiteY9" fmla="*/ 1603620 h 1637910"/>
                  <a:gd name="connsiteX10" fmla="*/ 345340 w 1552692"/>
                  <a:gd name="connsiteY10" fmla="*/ 1637910 h 1637910"/>
                  <a:gd name="connsiteX11" fmla="*/ 7202 w 1552692"/>
                  <a:gd name="connsiteY11" fmla="*/ 182490 h 1637910"/>
                  <a:gd name="connsiteX12" fmla="*/ 191987 w 1552692"/>
                  <a:gd name="connsiteY12" fmla="*/ 1499798 h 1637910"/>
                  <a:gd name="connsiteX13" fmla="*/ 287237 w 1552692"/>
                  <a:gd name="connsiteY13" fmla="*/ 1621718 h 1637910"/>
                  <a:gd name="connsiteX14" fmla="*/ 439637 w 1552692"/>
                  <a:gd name="connsiteY14" fmla="*/ 1599810 h 1637910"/>
                  <a:gd name="connsiteX15" fmla="*/ 1488340 w 1552692"/>
                  <a:gd name="connsiteY15" fmla="*/ 780660 h 1637910"/>
                  <a:gd name="connsiteX16" fmla="*/ 1546442 w 1552692"/>
                  <a:gd name="connsiteY16" fmla="*/ 637785 h 1637910"/>
                  <a:gd name="connsiteX17" fmla="*/ 1451192 w 1552692"/>
                  <a:gd name="connsiteY17" fmla="*/ 515865 h 1637910"/>
                  <a:gd name="connsiteX18" fmla="*/ 217705 w 1552692"/>
                  <a:gd name="connsiteY18" fmla="*/ 17708 h 1637910"/>
                  <a:gd name="connsiteX19" fmla="*/ 65305 w 1552692"/>
                  <a:gd name="connsiteY19" fmla="*/ 39615 h 1637910"/>
                  <a:gd name="connsiteX20" fmla="*/ 7202 w 1552692"/>
                  <a:gd name="connsiteY20" fmla="*/ 182490 h 163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52692" h="1637910">
                    <a:moveTo>
                      <a:pt x="345340" y="1637910"/>
                    </a:moveTo>
                    <a:cubicBezTo>
                      <a:pt x="325337" y="1637910"/>
                      <a:pt x="304382" y="1634100"/>
                      <a:pt x="285332" y="1626480"/>
                    </a:cubicBezTo>
                    <a:cubicBezTo>
                      <a:pt x="231992" y="1604573"/>
                      <a:pt x="194845" y="1557900"/>
                      <a:pt x="187225" y="1500750"/>
                    </a:cubicBezTo>
                    <a:lnTo>
                      <a:pt x="1487" y="182490"/>
                    </a:lnTo>
                    <a:cubicBezTo>
                      <a:pt x="-6133" y="125340"/>
                      <a:pt x="15775" y="70095"/>
                      <a:pt x="61495" y="33900"/>
                    </a:cubicBezTo>
                    <a:cubicBezTo>
                      <a:pt x="107215" y="-1342"/>
                      <a:pt x="166270" y="-9915"/>
                      <a:pt x="219610" y="11993"/>
                    </a:cubicBezTo>
                    <a:lnTo>
                      <a:pt x="1453097" y="510150"/>
                    </a:lnTo>
                    <a:cubicBezTo>
                      <a:pt x="1506437" y="532058"/>
                      <a:pt x="1543585" y="578730"/>
                      <a:pt x="1551205" y="635880"/>
                    </a:cubicBezTo>
                    <a:cubicBezTo>
                      <a:pt x="1558825" y="693030"/>
                      <a:pt x="1536917" y="748275"/>
                      <a:pt x="1491197" y="784470"/>
                    </a:cubicBezTo>
                    <a:lnTo>
                      <a:pt x="442495" y="1603620"/>
                    </a:lnTo>
                    <a:cubicBezTo>
                      <a:pt x="414872" y="1626480"/>
                      <a:pt x="380582" y="1637910"/>
                      <a:pt x="345340" y="1637910"/>
                    </a:cubicBezTo>
                    <a:close/>
                    <a:moveTo>
                      <a:pt x="7202" y="182490"/>
                    </a:moveTo>
                    <a:lnTo>
                      <a:pt x="191987" y="1499798"/>
                    </a:lnTo>
                    <a:cubicBezTo>
                      <a:pt x="199607" y="1555043"/>
                      <a:pt x="234850" y="1600763"/>
                      <a:pt x="287237" y="1621718"/>
                    </a:cubicBezTo>
                    <a:cubicBezTo>
                      <a:pt x="338672" y="1642673"/>
                      <a:pt x="395822" y="1635053"/>
                      <a:pt x="439637" y="1599810"/>
                    </a:cubicBezTo>
                    <a:lnTo>
                      <a:pt x="1488340" y="780660"/>
                    </a:lnTo>
                    <a:cubicBezTo>
                      <a:pt x="1532155" y="746370"/>
                      <a:pt x="1554062" y="693030"/>
                      <a:pt x="1546442" y="637785"/>
                    </a:cubicBezTo>
                    <a:cubicBezTo>
                      <a:pt x="1538822" y="582540"/>
                      <a:pt x="1503580" y="536820"/>
                      <a:pt x="1451192" y="515865"/>
                    </a:cubicBezTo>
                    <a:lnTo>
                      <a:pt x="217705" y="17708"/>
                    </a:lnTo>
                    <a:cubicBezTo>
                      <a:pt x="166270" y="-3247"/>
                      <a:pt x="109120" y="4373"/>
                      <a:pt x="65305" y="39615"/>
                    </a:cubicBezTo>
                    <a:cubicBezTo>
                      <a:pt x="20537" y="72953"/>
                      <a:pt x="-418" y="127245"/>
                      <a:pt x="7202" y="182490"/>
                    </a:cubicBezTo>
                    <a:close/>
                  </a:path>
                </a:pathLst>
              </a:custGeom>
              <a:grpFill/>
              <a:ln w="9525" cap="flat">
                <a:noFill/>
                <a:prstDash val="solid"/>
                <a:miter/>
              </a:ln>
            </p:spPr>
            <p:txBody>
              <a:bodyPr rtlCol="0" anchor="ctr"/>
              <a:lstStyle/>
              <a:p>
                <a:endParaRPr lang="en-US" sz="1730"/>
              </a:p>
            </p:txBody>
          </p:sp>
          <p:sp>
            <p:nvSpPr>
              <p:cNvPr id="70" name="Freeform: Shape 69">
                <a:extLst>
                  <a:ext uri="{FF2B5EF4-FFF2-40B4-BE49-F238E27FC236}">
                    <a16:creationId xmlns:a16="http://schemas.microsoft.com/office/drawing/2014/main" id="{EBA2E409-2F87-44E1-BDE0-C3F0C5F0EE68}"/>
                  </a:ext>
                </a:extLst>
              </p:cNvPr>
              <p:cNvSpPr/>
              <p:nvPr/>
            </p:nvSpPr>
            <p:spPr>
              <a:xfrm>
                <a:off x="5617251" y="2793839"/>
                <a:ext cx="1577256" cy="1626394"/>
              </a:xfrm>
              <a:custGeom>
                <a:avLst/>
                <a:gdLst>
                  <a:gd name="connsiteX0" fmla="*/ 159026 w 1577256"/>
                  <a:gd name="connsiteY0" fmla="*/ 1626395 h 1626394"/>
                  <a:gd name="connsiteX1" fmla="*/ 55203 w 1577256"/>
                  <a:gd name="connsiteY1" fmla="*/ 1587342 h 1626394"/>
                  <a:gd name="connsiteX2" fmla="*/ 2816 w 1577256"/>
                  <a:gd name="connsiteY2" fmla="*/ 1435895 h 1626394"/>
                  <a:gd name="connsiteX3" fmla="*/ 256181 w 1577256"/>
                  <a:gd name="connsiteY3" fmla="*/ 130017 h 1626394"/>
                  <a:gd name="connsiteX4" fmla="*/ 360956 w 1577256"/>
                  <a:gd name="connsiteY4" fmla="*/ 9050 h 1626394"/>
                  <a:gd name="connsiteX5" fmla="*/ 518118 w 1577256"/>
                  <a:gd name="connsiteY5" fmla="*/ 39530 h 1626394"/>
                  <a:gd name="connsiteX6" fmla="*/ 1522053 w 1577256"/>
                  <a:gd name="connsiteY6" fmla="*/ 912019 h 1626394"/>
                  <a:gd name="connsiteX7" fmla="*/ 1574441 w 1577256"/>
                  <a:gd name="connsiteY7" fmla="*/ 1063467 h 1626394"/>
                  <a:gd name="connsiteX8" fmla="*/ 1469666 w 1577256"/>
                  <a:gd name="connsiteY8" fmla="*/ 1184435 h 1626394"/>
                  <a:gd name="connsiteX9" fmla="*/ 211413 w 1577256"/>
                  <a:gd name="connsiteY9" fmla="*/ 1616870 h 1626394"/>
                  <a:gd name="connsiteX10" fmla="*/ 159026 w 1577256"/>
                  <a:gd name="connsiteY10" fmla="*/ 1626395 h 1626394"/>
                  <a:gd name="connsiteX11" fmla="*/ 259038 w 1577256"/>
                  <a:gd name="connsiteY11" fmla="*/ 130017 h 1626394"/>
                  <a:gd name="connsiteX12" fmla="*/ 261896 w 1577256"/>
                  <a:gd name="connsiteY12" fmla="*/ 130970 h 1626394"/>
                  <a:gd name="connsiteX13" fmla="*/ 7578 w 1577256"/>
                  <a:gd name="connsiteY13" fmla="*/ 1436847 h 1626394"/>
                  <a:gd name="connsiteX14" fmla="*/ 58061 w 1577256"/>
                  <a:gd name="connsiteY14" fmla="*/ 1582580 h 1626394"/>
                  <a:gd name="connsiteX15" fmla="*/ 209508 w 1577256"/>
                  <a:gd name="connsiteY15" fmla="*/ 1612107 h 1626394"/>
                  <a:gd name="connsiteX16" fmla="*/ 1467761 w 1577256"/>
                  <a:gd name="connsiteY16" fmla="*/ 1178720 h 1626394"/>
                  <a:gd name="connsiteX17" fmla="*/ 1568726 w 1577256"/>
                  <a:gd name="connsiteY17" fmla="*/ 1062515 h 1626394"/>
                  <a:gd name="connsiteX18" fmla="*/ 1518243 w 1577256"/>
                  <a:gd name="connsiteY18" fmla="*/ 916782 h 1626394"/>
                  <a:gd name="connsiteX19" fmla="*/ 514308 w 1577256"/>
                  <a:gd name="connsiteY19" fmla="*/ 43340 h 1626394"/>
                  <a:gd name="connsiteX20" fmla="*/ 362861 w 1577256"/>
                  <a:gd name="connsiteY20" fmla="*/ 13812 h 1626394"/>
                  <a:gd name="connsiteX21" fmla="*/ 261896 w 1577256"/>
                  <a:gd name="connsiteY21" fmla="*/ 130017 h 1626394"/>
                  <a:gd name="connsiteX22" fmla="*/ 259038 w 1577256"/>
                  <a:gd name="connsiteY22" fmla="*/ 130017 h 162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77256" h="1626394">
                    <a:moveTo>
                      <a:pt x="159026" y="1626395"/>
                    </a:moveTo>
                    <a:cubicBezTo>
                      <a:pt x="120926" y="1626395"/>
                      <a:pt x="84731" y="1613060"/>
                      <a:pt x="55203" y="1587342"/>
                    </a:cubicBezTo>
                    <a:cubicBezTo>
                      <a:pt x="11388" y="1549242"/>
                      <a:pt x="-7662" y="1493045"/>
                      <a:pt x="2816" y="1435895"/>
                    </a:cubicBezTo>
                    <a:lnTo>
                      <a:pt x="256181" y="130017"/>
                    </a:lnTo>
                    <a:cubicBezTo>
                      <a:pt x="267611" y="72867"/>
                      <a:pt x="306663" y="28100"/>
                      <a:pt x="360956" y="9050"/>
                    </a:cubicBezTo>
                    <a:cubicBezTo>
                      <a:pt x="415248" y="-10000"/>
                      <a:pt x="474303" y="1430"/>
                      <a:pt x="518118" y="39530"/>
                    </a:cubicBezTo>
                    <a:lnTo>
                      <a:pt x="1522053" y="912019"/>
                    </a:lnTo>
                    <a:cubicBezTo>
                      <a:pt x="1565868" y="950119"/>
                      <a:pt x="1584918" y="1006317"/>
                      <a:pt x="1574441" y="1063467"/>
                    </a:cubicBezTo>
                    <a:cubicBezTo>
                      <a:pt x="1563011" y="1120617"/>
                      <a:pt x="1523958" y="1165385"/>
                      <a:pt x="1469666" y="1184435"/>
                    </a:cubicBezTo>
                    <a:lnTo>
                      <a:pt x="211413" y="1616870"/>
                    </a:lnTo>
                    <a:cubicBezTo>
                      <a:pt x="194268" y="1623537"/>
                      <a:pt x="176171" y="1626395"/>
                      <a:pt x="159026" y="1626395"/>
                    </a:cubicBezTo>
                    <a:close/>
                    <a:moveTo>
                      <a:pt x="259038" y="130017"/>
                    </a:moveTo>
                    <a:lnTo>
                      <a:pt x="261896" y="130970"/>
                    </a:lnTo>
                    <a:lnTo>
                      <a:pt x="7578" y="1436847"/>
                    </a:lnTo>
                    <a:cubicBezTo>
                      <a:pt x="-2899" y="1492092"/>
                      <a:pt x="16151" y="1546385"/>
                      <a:pt x="58061" y="1582580"/>
                    </a:cubicBezTo>
                    <a:cubicBezTo>
                      <a:pt x="99971" y="1618775"/>
                      <a:pt x="157121" y="1630205"/>
                      <a:pt x="209508" y="1612107"/>
                    </a:cubicBezTo>
                    <a:lnTo>
                      <a:pt x="1467761" y="1178720"/>
                    </a:lnTo>
                    <a:cubicBezTo>
                      <a:pt x="1520148" y="1160622"/>
                      <a:pt x="1558248" y="1116807"/>
                      <a:pt x="1568726" y="1062515"/>
                    </a:cubicBezTo>
                    <a:cubicBezTo>
                      <a:pt x="1579203" y="1007269"/>
                      <a:pt x="1560153" y="952977"/>
                      <a:pt x="1518243" y="916782"/>
                    </a:cubicBezTo>
                    <a:lnTo>
                      <a:pt x="514308" y="43340"/>
                    </a:lnTo>
                    <a:cubicBezTo>
                      <a:pt x="472398" y="7145"/>
                      <a:pt x="415248" y="-4285"/>
                      <a:pt x="362861" y="13812"/>
                    </a:cubicBezTo>
                    <a:cubicBezTo>
                      <a:pt x="310473" y="31910"/>
                      <a:pt x="272373" y="75725"/>
                      <a:pt x="261896" y="130017"/>
                    </a:cubicBezTo>
                    <a:lnTo>
                      <a:pt x="259038" y="130017"/>
                    </a:lnTo>
                    <a:close/>
                  </a:path>
                </a:pathLst>
              </a:custGeom>
              <a:grpFill/>
              <a:ln w="9525" cap="flat">
                <a:noFill/>
                <a:prstDash val="solid"/>
                <a:miter/>
              </a:ln>
            </p:spPr>
            <p:txBody>
              <a:bodyPr rtlCol="0" anchor="ctr"/>
              <a:lstStyle/>
              <a:p>
                <a:endParaRPr lang="en-US" sz="1730"/>
              </a:p>
            </p:txBody>
          </p:sp>
          <p:sp>
            <p:nvSpPr>
              <p:cNvPr id="71" name="Freeform: Shape 70">
                <a:extLst>
                  <a:ext uri="{FF2B5EF4-FFF2-40B4-BE49-F238E27FC236}">
                    <a16:creationId xmlns:a16="http://schemas.microsoft.com/office/drawing/2014/main" id="{4B3569C1-CDDE-4300-A777-F5A88095235D}"/>
                  </a:ext>
                </a:extLst>
              </p:cNvPr>
              <p:cNvSpPr/>
              <p:nvPr/>
            </p:nvSpPr>
            <p:spPr>
              <a:xfrm>
                <a:off x="5392895" y="2761931"/>
                <a:ext cx="1648777" cy="1472564"/>
              </a:xfrm>
              <a:custGeom>
                <a:avLst/>
                <a:gdLst>
                  <a:gd name="connsiteX0" fmla="*/ 1490186 w 1648777"/>
                  <a:gd name="connsiteY0" fmla="*/ 1472565 h 1472564"/>
                  <a:gd name="connsiteX1" fmla="*/ 159544 w 1648777"/>
                  <a:gd name="connsiteY1" fmla="*/ 1472565 h 1472564"/>
                  <a:gd name="connsiteX2" fmla="*/ 21431 w 1648777"/>
                  <a:gd name="connsiteY2" fmla="*/ 1392555 h 1472564"/>
                  <a:gd name="connsiteX3" fmla="*/ 21431 w 1648777"/>
                  <a:gd name="connsiteY3" fmla="*/ 1232535 h 1472564"/>
                  <a:gd name="connsiteX4" fmla="*/ 686276 w 1648777"/>
                  <a:gd name="connsiteY4" fmla="*/ 80010 h 1472564"/>
                  <a:gd name="connsiteX5" fmla="*/ 824389 w 1648777"/>
                  <a:gd name="connsiteY5" fmla="*/ 0 h 1472564"/>
                  <a:gd name="connsiteX6" fmla="*/ 824389 w 1648777"/>
                  <a:gd name="connsiteY6" fmla="*/ 0 h 1472564"/>
                  <a:gd name="connsiteX7" fmla="*/ 962501 w 1648777"/>
                  <a:gd name="connsiteY7" fmla="*/ 80010 h 1472564"/>
                  <a:gd name="connsiteX8" fmla="*/ 1627346 w 1648777"/>
                  <a:gd name="connsiteY8" fmla="*/ 1232535 h 1472564"/>
                  <a:gd name="connsiteX9" fmla="*/ 1627346 w 1648777"/>
                  <a:gd name="connsiteY9" fmla="*/ 1392555 h 1472564"/>
                  <a:gd name="connsiteX10" fmla="*/ 1490186 w 1648777"/>
                  <a:gd name="connsiteY10" fmla="*/ 1472565 h 1472564"/>
                  <a:gd name="connsiteX11" fmla="*/ 691039 w 1648777"/>
                  <a:gd name="connsiteY11" fmla="*/ 83820 h 1472564"/>
                  <a:gd name="connsiteX12" fmla="*/ 26194 w 1648777"/>
                  <a:gd name="connsiteY12" fmla="*/ 1236345 h 1472564"/>
                  <a:gd name="connsiteX13" fmla="*/ 26194 w 1648777"/>
                  <a:gd name="connsiteY13" fmla="*/ 1390650 h 1472564"/>
                  <a:gd name="connsiteX14" fmla="*/ 159544 w 1648777"/>
                  <a:gd name="connsiteY14" fmla="*/ 1467803 h 1472564"/>
                  <a:gd name="connsiteX15" fmla="*/ 1490186 w 1648777"/>
                  <a:gd name="connsiteY15" fmla="*/ 1467803 h 1472564"/>
                  <a:gd name="connsiteX16" fmla="*/ 1623536 w 1648777"/>
                  <a:gd name="connsiteY16" fmla="*/ 1390650 h 1472564"/>
                  <a:gd name="connsiteX17" fmla="*/ 1623536 w 1648777"/>
                  <a:gd name="connsiteY17" fmla="*/ 1236345 h 1472564"/>
                  <a:gd name="connsiteX18" fmla="*/ 958691 w 1648777"/>
                  <a:gd name="connsiteY18" fmla="*/ 83820 h 1472564"/>
                  <a:gd name="connsiteX19" fmla="*/ 825341 w 1648777"/>
                  <a:gd name="connsiteY19" fmla="*/ 6668 h 1472564"/>
                  <a:gd name="connsiteX20" fmla="*/ 691039 w 1648777"/>
                  <a:gd name="connsiteY20" fmla="*/ 83820 h 1472564"/>
                  <a:gd name="connsiteX21" fmla="*/ 691039 w 1648777"/>
                  <a:gd name="connsiteY21" fmla="*/ 83820 h 1472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48777" h="1472564">
                    <a:moveTo>
                      <a:pt x="1490186" y="1472565"/>
                    </a:moveTo>
                    <a:lnTo>
                      <a:pt x="159544" y="1472565"/>
                    </a:lnTo>
                    <a:cubicBezTo>
                      <a:pt x="101441" y="1472565"/>
                      <a:pt x="50006" y="1443038"/>
                      <a:pt x="21431" y="1392555"/>
                    </a:cubicBezTo>
                    <a:cubicBezTo>
                      <a:pt x="-7144" y="1342073"/>
                      <a:pt x="-7144" y="1283018"/>
                      <a:pt x="21431" y="1232535"/>
                    </a:cubicBezTo>
                    <a:lnTo>
                      <a:pt x="686276" y="80010"/>
                    </a:lnTo>
                    <a:cubicBezTo>
                      <a:pt x="714851" y="29528"/>
                      <a:pt x="767239" y="0"/>
                      <a:pt x="824389" y="0"/>
                    </a:cubicBezTo>
                    <a:cubicBezTo>
                      <a:pt x="824389" y="0"/>
                      <a:pt x="824389" y="0"/>
                      <a:pt x="824389" y="0"/>
                    </a:cubicBezTo>
                    <a:cubicBezTo>
                      <a:pt x="882491" y="0"/>
                      <a:pt x="933926" y="29528"/>
                      <a:pt x="962501" y="80010"/>
                    </a:cubicBezTo>
                    <a:lnTo>
                      <a:pt x="1627346" y="1232535"/>
                    </a:lnTo>
                    <a:cubicBezTo>
                      <a:pt x="1655921" y="1283018"/>
                      <a:pt x="1655921" y="1342073"/>
                      <a:pt x="1627346" y="1392555"/>
                    </a:cubicBezTo>
                    <a:cubicBezTo>
                      <a:pt x="1599724" y="1443038"/>
                      <a:pt x="1548289" y="1472565"/>
                      <a:pt x="1490186" y="1472565"/>
                    </a:cubicBezTo>
                    <a:close/>
                    <a:moveTo>
                      <a:pt x="691039" y="83820"/>
                    </a:moveTo>
                    <a:lnTo>
                      <a:pt x="26194" y="1236345"/>
                    </a:lnTo>
                    <a:cubicBezTo>
                      <a:pt x="-1429" y="1284923"/>
                      <a:pt x="-1429" y="1342073"/>
                      <a:pt x="26194" y="1390650"/>
                    </a:cubicBezTo>
                    <a:cubicBezTo>
                      <a:pt x="53816" y="1439228"/>
                      <a:pt x="104299" y="1467803"/>
                      <a:pt x="159544" y="1467803"/>
                    </a:cubicBezTo>
                    <a:lnTo>
                      <a:pt x="1490186" y="1467803"/>
                    </a:lnTo>
                    <a:cubicBezTo>
                      <a:pt x="1546384" y="1467803"/>
                      <a:pt x="1595914" y="1439228"/>
                      <a:pt x="1623536" y="1390650"/>
                    </a:cubicBezTo>
                    <a:cubicBezTo>
                      <a:pt x="1651159" y="1342073"/>
                      <a:pt x="1651159" y="1284923"/>
                      <a:pt x="1623536" y="1236345"/>
                    </a:cubicBezTo>
                    <a:lnTo>
                      <a:pt x="958691" y="83820"/>
                    </a:lnTo>
                    <a:cubicBezTo>
                      <a:pt x="931069" y="35243"/>
                      <a:pt x="880586" y="6668"/>
                      <a:pt x="825341" y="6668"/>
                    </a:cubicBezTo>
                    <a:cubicBezTo>
                      <a:pt x="769144" y="6668"/>
                      <a:pt x="719614" y="35243"/>
                      <a:pt x="691039" y="83820"/>
                    </a:cubicBezTo>
                    <a:lnTo>
                      <a:pt x="691039" y="83820"/>
                    </a:lnTo>
                    <a:close/>
                  </a:path>
                </a:pathLst>
              </a:custGeom>
              <a:grpFill/>
              <a:ln w="9525" cap="flat">
                <a:noFill/>
                <a:prstDash val="solid"/>
                <a:miter/>
              </a:ln>
            </p:spPr>
            <p:txBody>
              <a:bodyPr rtlCol="0" anchor="ctr"/>
              <a:lstStyle/>
              <a:p>
                <a:endParaRPr lang="en-US" sz="1730"/>
              </a:p>
            </p:txBody>
          </p:sp>
        </p:grpSp>
        <p:sp>
          <p:nvSpPr>
            <p:cNvPr id="39" name="Oval 38">
              <a:extLst>
                <a:ext uri="{FF2B5EF4-FFF2-40B4-BE49-F238E27FC236}">
                  <a16:creationId xmlns:a16="http://schemas.microsoft.com/office/drawing/2014/main" id="{9AE111FB-FF99-4626-BF15-A4F33CA3E1B5}"/>
                </a:ext>
              </a:extLst>
            </p:cNvPr>
            <p:cNvSpPr/>
            <p:nvPr userDrawn="1"/>
          </p:nvSpPr>
          <p:spPr bwMode="auto">
            <a:xfrm>
              <a:off x="7282905" y="3548967"/>
              <a:ext cx="124272" cy="124290"/>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40" name="Oval 39">
              <a:extLst>
                <a:ext uri="{FF2B5EF4-FFF2-40B4-BE49-F238E27FC236}">
                  <a16:creationId xmlns:a16="http://schemas.microsoft.com/office/drawing/2014/main" id="{EEBF4D1F-7718-4CBE-B978-16FFCC2E3239}"/>
                </a:ext>
              </a:extLst>
            </p:cNvPr>
            <p:cNvSpPr/>
            <p:nvPr userDrawn="1"/>
          </p:nvSpPr>
          <p:spPr bwMode="auto">
            <a:xfrm>
              <a:off x="10896617" y="2909240"/>
              <a:ext cx="124272" cy="124290"/>
            </a:xfrm>
            <a:prstGeom prst="ellipse">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41" name="Oval 40">
              <a:extLst>
                <a:ext uri="{FF2B5EF4-FFF2-40B4-BE49-F238E27FC236}">
                  <a16:creationId xmlns:a16="http://schemas.microsoft.com/office/drawing/2014/main" id="{59426D11-A3B4-4FDE-8641-D925588DAB39}"/>
                </a:ext>
              </a:extLst>
            </p:cNvPr>
            <p:cNvSpPr/>
            <p:nvPr userDrawn="1"/>
          </p:nvSpPr>
          <p:spPr bwMode="auto">
            <a:xfrm>
              <a:off x="9437993" y="5187887"/>
              <a:ext cx="124272" cy="124290"/>
            </a:xfrm>
            <a:prstGeom prst="ellipse">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42" name="Oval 41">
              <a:extLst>
                <a:ext uri="{FF2B5EF4-FFF2-40B4-BE49-F238E27FC236}">
                  <a16:creationId xmlns:a16="http://schemas.microsoft.com/office/drawing/2014/main" id="{57EDB010-9BE7-4344-984B-7453B4FF8307}"/>
                </a:ext>
              </a:extLst>
            </p:cNvPr>
            <p:cNvSpPr/>
            <p:nvPr userDrawn="1"/>
          </p:nvSpPr>
          <p:spPr bwMode="auto">
            <a:xfrm>
              <a:off x="9087616" y="1541433"/>
              <a:ext cx="124272" cy="124290"/>
            </a:xfrm>
            <a:prstGeom prst="ellipse">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43" name="Oval 42">
              <a:extLst>
                <a:ext uri="{FF2B5EF4-FFF2-40B4-BE49-F238E27FC236}">
                  <a16:creationId xmlns:a16="http://schemas.microsoft.com/office/drawing/2014/main" id="{786CA2CE-9797-4C92-9057-B3C8D9338727}"/>
                </a:ext>
              </a:extLst>
            </p:cNvPr>
            <p:cNvSpPr/>
            <p:nvPr userDrawn="1"/>
          </p:nvSpPr>
          <p:spPr bwMode="auto">
            <a:xfrm>
              <a:off x="9052314" y="3314275"/>
              <a:ext cx="229418" cy="229450"/>
            </a:xfrm>
            <a:prstGeom prst="ellipse">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44" name="Oval 43">
              <a:extLst>
                <a:ext uri="{FF2B5EF4-FFF2-40B4-BE49-F238E27FC236}">
                  <a16:creationId xmlns:a16="http://schemas.microsoft.com/office/drawing/2014/main" id="{F9A1662E-1481-432B-8DC4-FF834AA60F57}"/>
                </a:ext>
              </a:extLst>
            </p:cNvPr>
            <p:cNvSpPr/>
            <p:nvPr userDrawn="1"/>
          </p:nvSpPr>
          <p:spPr bwMode="auto">
            <a:xfrm>
              <a:off x="9104887" y="2889394"/>
              <a:ext cx="124272" cy="124290"/>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45" name="Oval 44">
              <a:extLst>
                <a:ext uri="{FF2B5EF4-FFF2-40B4-BE49-F238E27FC236}">
                  <a16:creationId xmlns:a16="http://schemas.microsoft.com/office/drawing/2014/main" id="{715F718A-84C5-42DA-9B9C-64E200753714}"/>
                </a:ext>
              </a:extLst>
            </p:cNvPr>
            <p:cNvSpPr/>
            <p:nvPr userDrawn="1"/>
          </p:nvSpPr>
          <p:spPr bwMode="auto">
            <a:xfrm>
              <a:off x="9104887" y="3844315"/>
              <a:ext cx="124272" cy="124290"/>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46" name="Oval 45">
              <a:extLst>
                <a:ext uri="{FF2B5EF4-FFF2-40B4-BE49-F238E27FC236}">
                  <a16:creationId xmlns:a16="http://schemas.microsoft.com/office/drawing/2014/main" id="{48AC1770-CB0D-4E0F-BBE4-41A23A7256AC}"/>
                </a:ext>
              </a:extLst>
            </p:cNvPr>
            <p:cNvSpPr/>
            <p:nvPr userDrawn="1"/>
          </p:nvSpPr>
          <p:spPr bwMode="auto">
            <a:xfrm rot="16200000">
              <a:off x="8628699" y="3366864"/>
              <a:ext cx="124290" cy="124272"/>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47" name="Oval 46">
              <a:extLst>
                <a:ext uri="{FF2B5EF4-FFF2-40B4-BE49-F238E27FC236}">
                  <a16:creationId xmlns:a16="http://schemas.microsoft.com/office/drawing/2014/main" id="{4DE4736B-6655-4B31-833F-1C130B67E3D0}"/>
                </a:ext>
              </a:extLst>
            </p:cNvPr>
            <p:cNvSpPr/>
            <p:nvPr userDrawn="1"/>
          </p:nvSpPr>
          <p:spPr bwMode="auto">
            <a:xfrm rot="16200000">
              <a:off x="9583486" y="3366864"/>
              <a:ext cx="124290" cy="124272"/>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546335923"/>
      </p:ext>
    </p:extLst>
  </p:cSld>
  <p:clrMapOvr>
    <a:masterClrMapping/>
  </p:clrMapOvr>
  <p:transition>
    <p:fade/>
  </p:transition>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le slide with graphic 3">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E4AC65-3150-034F-B089-A8B21D5F2E61}"/>
              </a:ext>
            </a:extLst>
          </p:cNvPr>
          <p:cNvSpPr>
            <a:spLocks noGrp="1"/>
          </p:cNvSpPr>
          <p:nvPr>
            <p:ph type="title" hasCustomPrompt="1"/>
          </p:nvPr>
        </p:nvSpPr>
        <p:spPr>
          <a:xfrm>
            <a:off x="428681" y="2532448"/>
            <a:ext cx="5428936" cy="1793104"/>
          </a:xfrm>
          <a:prstGeom prst="rect">
            <a:avLst/>
          </a:prstGeom>
          <a:noFill/>
        </p:spPr>
        <p:txBody>
          <a:bodyPr lIns="0" tIns="0" rIns="0" bIns="182880" anchor="b" anchorCtr="0"/>
          <a:lstStyle>
            <a:lvl1pPr>
              <a:defRPr sz="4800" strike="noStrike" spc="-49" baseline="0">
                <a:solidFill>
                  <a:schemeClr val="tx1"/>
                </a:solidFill>
              </a:defRPr>
            </a:lvl1pPr>
          </a:lstStyle>
          <a:p>
            <a:r>
              <a:rPr lang="en-US" dirty="0"/>
              <a:t>Azure presentation</a:t>
            </a:r>
            <a:br>
              <a:rPr lang="en-US" dirty="0"/>
            </a:br>
            <a:r>
              <a:rPr lang="en-US" dirty="0"/>
              <a:t>title or event name</a:t>
            </a:r>
          </a:p>
        </p:txBody>
      </p:sp>
      <p:sp>
        <p:nvSpPr>
          <p:cNvPr id="6" name="Text Placeholder 10">
            <a:extLst>
              <a:ext uri="{FF2B5EF4-FFF2-40B4-BE49-F238E27FC236}">
                <a16:creationId xmlns:a16="http://schemas.microsoft.com/office/drawing/2014/main" id="{29B09652-4E45-F04D-8357-20491F718B1A}"/>
              </a:ext>
            </a:extLst>
          </p:cNvPr>
          <p:cNvSpPr>
            <a:spLocks noGrp="1"/>
          </p:cNvSpPr>
          <p:nvPr>
            <p:ph type="body" sz="quarter" idx="15" hasCustomPrompt="1"/>
          </p:nvPr>
        </p:nvSpPr>
        <p:spPr>
          <a:xfrm>
            <a:off x="442466" y="4350114"/>
            <a:ext cx="5413394" cy="738664"/>
          </a:xfrm>
          <a:prstGeom prst="rect">
            <a:avLst/>
          </a:prstGeom>
        </p:spPr>
        <p:txBody>
          <a:bodyPr/>
          <a:lstStyle>
            <a:lvl1pPr>
              <a:defRPr sz="1800">
                <a:solidFill>
                  <a:schemeClr val="tx1"/>
                </a:solidFill>
              </a:defRPr>
            </a:lvl1pPr>
            <a:lvl2pPr>
              <a:defRPr sz="1765">
                <a:solidFill>
                  <a:srgbClr val="000000"/>
                </a:solidFill>
              </a:defRPr>
            </a:lvl2pPr>
            <a:lvl3pPr>
              <a:defRPr sz="1372"/>
            </a:lvl3pPr>
            <a:lvl4pPr>
              <a:defRPr sz="1372"/>
            </a:lvl4pPr>
            <a:lvl5pPr>
              <a:defRPr sz="1029"/>
            </a:lvl5pPr>
          </a:lstStyle>
          <a:p>
            <a:pPr lvl="0"/>
            <a:r>
              <a:rPr lang="en-US"/>
              <a:t>Author name</a:t>
            </a:r>
            <a:br>
              <a:rPr lang="en-US"/>
            </a:br>
            <a:r>
              <a:rPr lang="en-US"/>
              <a:t>Date</a:t>
            </a:r>
          </a:p>
        </p:txBody>
      </p:sp>
      <p:sp>
        <p:nvSpPr>
          <p:cNvPr id="2" name="Footer Placeholder 1">
            <a:extLst>
              <a:ext uri="{FF2B5EF4-FFF2-40B4-BE49-F238E27FC236}">
                <a16:creationId xmlns:a16="http://schemas.microsoft.com/office/drawing/2014/main" id="{C579B1D0-8CEE-4E42-8540-F752DBF0F648}"/>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pic>
        <p:nvPicPr>
          <p:cNvPr id="4" name="Picture 3" descr="A picture containing drawing&#10;&#10;Description automatically generated">
            <a:extLst>
              <a:ext uri="{FF2B5EF4-FFF2-40B4-BE49-F238E27FC236}">
                <a16:creationId xmlns:a16="http://schemas.microsoft.com/office/drawing/2014/main" id="{57D6331F-1A15-46AA-A57A-300CC97487E4}"/>
              </a:ext>
            </a:extLst>
          </p:cNvPr>
          <p:cNvPicPr>
            <a:picLocks noChangeAspect="1"/>
          </p:cNvPicPr>
          <p:nvPr/>
        </p:nvPicPr>
        <p:blipFill>
          <a:blip r:embed="rId2"/>
          <a:stretch>
            <a:fillRect/>
          </a:stretch>
        </p:blipFill>
        <p:spPr>
          <a:xfrm>
            <a:off x="136885" y="159691"/>
            <a:ext cx="2635247" cy="871753"/>
          </a:xfrm>
          <a:prstGeom prst="rect">
            <a:avLst/>
          </a:prstGeom>
        </p:spPr>
      </p:pic>
      <p:sp>
        <p:nvSpPr>
          <p:cNvPr id="72" name="Rectangle 71">
            <a:extLst>
              <a:ext uri="{FF2B5EF4-FFF2-40B4-BE49-F238E27FC236}">
                <a16:creationId xmlns:a16="http://schemas.microsoft.com/office/drawing/2014/main" id="{5E3B1CB1-53A4-41B0-A2BE-8C0CF51F9838}"/>
              </a:ext>
            </a:extLst>
          </p:cNvPr>
          <p:cNvSpPr/>
          <p:nvPr/>
        </p:nvSpPr>
        <p:spPr bwMode="auto">
          <a:xfrm>
            <a:off x="6229842" y="0"/>
            <a:ext cx="5962158"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pic>
        <p:nvPicPr>
          <p:cNvPr id="73" name="Picture 72">
            <a:extLst>
              <a:ext uri="{FF2B5EF4-FFF2-40B4-BE49-F238E27FC236}">
                <a16:creationId xmlns:a16="http://schemas.microsoft.com/office/drawing/2014/main" id="{D680D2A1-07E3-478C-BBA8-560737A2431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111901" y="0"/>
            <a:ext cx="6080099" cy="6858000"/>
          </a:xfrm>
          <a:prstGeom prst="rect">
            <a:avLst/>
          </a:prstGeom>
        </p:spPr>
      </p:pic>
      <p:grpSp>
        <p:nvGrpSpPr>
          <p:cNvPr id="74" name="Graphic 1">
            <a:extLst>
              <a:ext uri="{FF2B5EF4-FFF2-40B4-BE49-F238E27FC236}">
                <a16:creationId xmlns:a16="http://schemas.microsoft.com/office/drawing/2014/main" id="{4D1B2C3D-109D-46DF-9BA8-640EAF66A03A}"/>
              </a:ext>
            </a:extLst>
          </p:cNvPr>
          <p:cNvGrpSpPr/>
          <p:nvPr/>
        </p:nvGrpSpPr>
        <p:grpSpPr>
          <a:xfrm>
            <a:off x="6600946" y="859776"/>
            <a:ext cx="5148588" cy="5138447"/>
            <a:chOff x="5179859" y="2459480"/>
            <a:chExt cx="2077534" cy="2073148"/>
          </a:xfrm>
          <a:gradFill>
            <a:gsLst>
              <a:gs pos="100000">
                <a:schemeClr val="tx2"/>
              </a:gs>
              <a:gs pos="23000">
                <a:schemeClr val="accent5"/>
              </a:gs>
            </a:gsLst>
            <a:lin ang="10800000" scaled="1"/>
          </a:gradFill>
        </p:grpSpPr>
        <p:sp>
          <p:nvSpPr>
            <p:cNvPr id="75" name="Freeform: Shape 74">
              <a:extLst>
                <a:ext uri="{FF2B5EF4-FFF2-40B4-BE49-F238E27FC236}">
                  <a16:creationId xmlns:a16="http://schemas.microsoft.com/office/drawing/2014/main" id="{4DD6AF04-319F-47B0-AAC8-6520DF9B67CE}"/>
                </a:ext>
              </a:extLst>
            </p:cNvPr>
            <p:cNvSpPr/>
            <p:nvPr/>
          </p:nvSpPr>
          <p:spPr>
            <a:xfrm>
              <a:off x="5496685" y="2820334"/>
              <a:ext cx="1592644" cy="1616092"/>
            </a:xfrm>
            <a:custGeom>
              <a:avLst/>
              <a:gdLst>
                <a:gd name="connsiteX0" fmla="*/ 1132079 w 1592644"/>
                <a:gd name="connsiteY0" fmla="*/ 1616093 h 1616092"/>
                <a:gd name="connsiteX1" fmla="*/ 1023494 w 1592644"/>
                <a:gd name="connsiteY1" fmla="*/ 1573230 h 1616092"/>
                <a:gd name="connsiteX2" fmla="*/ 50991 w 1592644"/>
                <a:gd name="connsiteY2" fmla="*/ 665498 h 1616092"/>
                <a:gd name="connsiteX3" fmla="*/ 4319 w 1592644"/>
                <a:gd name="connsiteY3" fmla="*/ 513098 h 1616092"/>
                <a:gd name="connsiteX4" fmla="*/ 112904 w 1592644"/>
                <a:gd name="connsiteY4" fmla="*/ 395940 h 1616092"/>
                <a:gd name="connsiteX5" fmla="*/ 1385444 w 1592644"/>
                <a:gd name="connsiteY5" fmla="*/ 7320 h 1616092"/>
                <a:gd name="connsiteX6" fmla="*/ 1541654 w 1592644"/>
                <a:gd name="connsiteY6" fmla="*/ 43515 h 1616092"/>
                <a:gd name="connsiteX7" fmla="*/ 1588326 w 1592644"/>
                <a:gd name="connsiteY7" fmla="*/ 195915 h 1616092"/>
                <a:gd name="connsiteX8" fmla="*/ 1289241 w 1592644"/>
                <a:gd name="connsiteY8" fmla="*/ 1492268 h 1616092"/>
                <a:gd name="connsiteX9" fmla="*/ 1180656 w 1592644"/>
                <a:gd name="connsiteY9" fmla="*/ 1609425 h 1616092"/>
                <a:gd name="connsiteX10" fmla="*/ 1132079 w 1592644"/>
                <a:gd name="connsiteY10" fmla="*/ 1616093 h 1616092"/>
                <a:gd name="connsiteX11" fmla="*/ 54801 w 1592644"/>
                <a:gd name="connsiteY11" fmla="*/ 661688 h 1616092"/>
                <a:gd name="connsiteX12" fmla="*/ 1028256 w 1592644"/>
                <a:gd name="connsiteY12" fmla="*/ 1569420 h 1616092"/>
                <a:gd name="connsiteX13" fmla="*/ 1178751 w 1592644"/>
                <a:gd name="connsiteY13" fmla="*/ 1603710 h 1616092"/>
                <a:gd name="connsiteX14" fmla="*/ 1284479 w 1592644"/>
                <a:gd name="connsiteY14" fmla="*/ 1490363 h 1616092"/>
                <a:gd name="connsiteX15" fmla="*/ 1583564 w 1592644"/>
                <a:gd name="connsiteY15" fmla="*/ 194010 h 1616092"/>
                <a:gd name="connsiteX16" fmla="*/ 1538796 w 1592644"/>
                <a:gd name="connsiteY16" fmla="*/ 46373 h 1616092"/>
                <a:gd name="connsiteX17" fmla="*/ 1388301 w 1592644"/>
                <a:gd name="connsiteY17" fmla="*/ 12083 h 1616092"/>
                <a:gd name="connsiteX18" fmla="*/ 114809 w 1592644"/>
                <a:gd name="connsiteY18" fmla="*/ 401655 h 1616092"/>
                <a:gd name="connsiteX19" fmla="*/ 9081 w 1592644"/>
                <a:gd name="connsiteY19" fmla="*/ 515003 h 1616092"/>
                <a:gd name="connsiteX20" fmla="*/ 54801 w 1592644"/>
                <a:gd name="connsiteY20" fmla="*/ 661688 h 1616092"/>
                <a:gd name="connsiteX21" fmla="*/ 54801 w 1592644"/>
                <a:gd name="connsiteY21" fmla="*/ 661688 h 161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2644" h="1616092">
                  <a:moveTo>
                    <a:pt x="1132079" y="1616093"/>
                  </a:moveTo>
                  <a:cubicBezTo>
                    <a:pt x="1092074" y="1616093"/>
                    <a:pt x="1053974" y="1600853"/>
                    <a:pt x="1023494" y="1573230"/>
                  </a:cubicBezTo>
                  <a:lnTo>
                    <a:pt x="50991" y="665498"/>
                  </a:lnTo>
                  <a:cubicBezTo>
                    <a:pt x="9081" y="626445"/>
                    <a:pt x="-9016" y="569295"/>
                    <a:pt x="4319" y="513098"/>
                  </a:cubicBezTo>
                  <a:cubicBezTo>
                    <a:pt x="17654" y="456900"/>
                    <a:pt x="57659" y="413085"/>
                    <a:pt x="112904" y="395940"/>
                  </a:cubicBezTo>
                  <a:lnTo>
                    <a:pt x="1385444" y="7320"/>
                  </a:lnTo>
                  <a:cubicBezTo>
                    <a:pt x="1440689" y="-9825"/>
                    <a:pt x="1498791" y="3510"/>
                    <a:pt x="1541654" y="43515"/>
                  </a:cubicBezTo>
                  <a:cubicBezTo>
                    <a:pt x="1583564" y="82568"/>
                    <a:pt x="1601661" y="139718"/>
                    <a:pt x="1588326" y="195915"/>
                  </a:cubicBezTo>
                  <a:lnTo>
                    <a:pt x="1289241" y="1492268"/>
                  </a:lnTo>
                  <a:cubicBezTo>
                    <a:pt x="1275906" y="1548465"/>
                    <a:pt x="1235901" y="1592280"/>
                    <a:pt x="1180656" y="1609425"/>
                  </a:cubicBezTo>
                  <a:cubicBezTo>
                    <a:pt x="1163511" y="1614188"/>
                    <a:pt x="1148271" y="1616093"/>
                    <a:pt x="1132079" y="1616093"/>
                  </a:cubicBezTo>
                  <a:close/>
                  <a:moveTo>
                    <a:pt x="54801" y="661688"/>
                  </a:moveTo>
                  <a:lnTo>
                    <a:pt x="1028256" y="1569420"/>
                  </a:lnTo>
                  <a:cubicBezTo>
                    <a:pt x="1069214" y="1607520"/>
                    <a:pt x="1125411" y="1620855"/>
                    <a:pt x="1178751" y="1603710"/>
                  </a:cubicBezTo>
                  <a:cubicBezTo>
                    <a:pt x="1232091" y="1587518"/>
                    <a:pt x="1271144" y="1545608"/>
                    <a:pt x="1284479" y="1490363"/>
                  </a:cubicBezTo>
                  <a:lnTo>
                    <a:pt x="1583564" y="194010"/>
                  </a:lnTo>
                  <a:cubicBezTo>
                    <a:pt x="1595946" y="139718"/>
                    <a:pt x="1578801" y="84473"/>
                    <a:pt x="1538796" y="46373"/>
                  </a:cubicBezTo>
                  <a:cubicBezTo>
                    <a:pt x="1497839" y="8273"/>
                    <a:pt x="1441641" y="-5062"/>
                    <a:pt x="1388301" y="12083"/>
                  </a:cubicBezTo>
                  <a:lnTo>
                    <a:pt x="114809" y="401655"/>
                  </a:lnTo>
                  <a:cubicBezTo>
                    <a:pt x="61469" y="417848"/>
                    <a:pt x="22416" y="459758"/>
                    <a:pt x="9081" y="515003"/>
                  </a:cubicBezTo>
                  <a:cubicBezTo>
                    <a:pt x="-3301" y="568343"/>
                    <a:pt x="13844" y="623588"/>
                    <a:pt x="54801" y="661688"/>
                  </a:cubicBezTo>
                  <a:lnTo>
                    <a:pt x="54801" y="661688"/>
                  </a:lnTo>
                  <a:close/>
                </a:path>
              </a:pathLst>
            </a:custGeom>
            <a:grpFill/>
            <a:ln w="9525" cap="flat">
              <a:noFill/>
              <a:prstDash val="solid"/>
              <a:miter/>
            </a:ln>
          </p:spPr>
          <p:txBody>
            <a:bodyPr rtlCol="0" anchor="ctr"/>
            <a:lstStyle/>
            <a:p>
              <a:endParaRPr lang="en-US" sz="1730"/>
            </a:p>
          </p:txBody>
        </p:sp>
        <p:sp>
          <p:nvSpPr>
            <p:cNvPr id="76" name="Freeform: Shape 75">
              <a:extLst>
                <a:ext uri="{FF2B5EF4-FFF2-40B4-BE49-F238E27FC236}">
                  <a16:creationId xmlns:a16="http://schemas.microsoft.com/office/drawing/2014/main" id="{283985E4-C6DA-4D56-A4B2-188AF3D29025}"/>
                </a:ext>
              </a:extLst>
            </p:cNvPr>
            <p:cNvSpPr/>
            <p:nvPr/>
          </p:nvSpPr>
          <p:spPr>
            <a:xfrm>
              <a:off x="5569965" y="3033304"/>
              <a:ext cx="1648967" cy="1494562"/>
            </a:xfrm>
            <a:custGeom>
              <a:avLst/>
              <a:gdLst>
                <a:gd name="connsiteX0" fmla="*/ 784479 w 1648967"/>
                <a:gd name="connsiteY0" fmla="*/ 1494562 h 1494562"/>
                <a:gd name="connsiteX1" fmla="*/ 778764 w 1648967"/>
                <a:gd name="connsiteY1" fmla="*/ 1494562 h 1494562"/>
                <a:gd name="connsiteX2" fmla="*/ 643509 w 1648967"/>
                <a:gd name="connsiteY2" fmla="*/ 1409790 h 1494562"/>
                <a:gd name="connsiteX3" fmla="*/ 18669 w 1648967"/>
                <a:gd name="connsiteY3" fmla="*/ 235357 h 1494562"/>
                <a:gd name="connsiteX4" fmla="*/ 18669 w 1648967"/>
                <a:gd name="connsiteY4" fmla="*/ 235357 h 1494562"/>
                <a:gd name="connsiteX5" fmla="*/ 24384 w 1648967"/>
                <a:gd name="connsiteY5" fmla="*/ 75337 h 1494562"/>
                <a:gd name="connsiteX6" fmla="*/ 165354 w 1648967"/>
                <a:gd name="connsiteY6" fmla="*/ 90 h 1494562"/>
                <a:gd name="connsiteX7" fmla="*/ 1495044 w 1648967"/>
                <a:gd name="connsiteY7" fmla="*/ 46762 h 1494562"/>
                <a:gd name="connsiteX8" fmla="*/ 1630299 w 1648967"/>
                <a:gd name="connsiteY8" fmla="*/ 131535 h 1494562"/>
                <a:gd name="connsiteX9" fmla="*/ 1624584 w 1648967"/>
                <a:gd name="connsiteY9" fmla="*/ 291555 h 1494562"/>
                <a:gd name="connsiteX10" fmla="*/ 919734 w 1648967"/>
                <a:gd name="connsiteY10" fmla="*/ 1419315 h 1494562"/>
                <a:gd name="connsiteX11" fmla="*/ 784479 w 1648967"/>
                <a:gd name="connsiteY11" fmla="*/ 1494562 h 1494562"/>
                <a:gd name="connsiteX12" fmla="*/ 158686 w 1648967"/>
                <a:gd name="connsiteY12" fmla="*/ 5805 h 1494562"/>
                <a:gd name="connsiteX13" fmla="*/ 28194 w 1648967"/>
                <a:gd name="connsiteY13" fmla="*/ 78195 h 1494562"/>
                <a:gd name="connsiteX14" fmla="*/ 22479 w 1648967"/>
                <a:gd name="connsiteY14" fmla="*/ 232500 h 1494562"/>
                <a:gd name="connsiteX15" fmla="*/ 22479 w 1648967"/>
                <a:gd name="connsiteY15" fmla="*/ 232500 h 1494562"/>
                <a:gd name="connsiteX16" fmla="*/ 647319 w 1648967"/>
                <a:gd name="connsiteY16" fmla="*/ 1406932 h 1494562"/>
                <a:gd name="connsiteX17" fmla="*/ 777812 w 1648967"/>
                <a:gd name="connsiteY17" fmla="*/ 1488847 h 1494562"/>
                <a:gd name="connsiteX18" fmla="*/ 914019 w 1648967"/>
                <a:gd name="connsiteY18" fmla="*/ 1416457 h 1494562"/>
                <a:gd name="connsiteX19" fmla="*/ 1618869 w 1648967"/>
                <a:gd name="connsiteY19" fmla="*/ 288697 h 1494562"/>
                <a:gd name="connsiteX20" fmla="*/ 1624584 w 1648967"/>
                <a:gd name="connsiteY20" fmla="*/ 134392 h 1494562"/>
                <a:gd name="connsiteX21" fmla="*/ 1494092 w 1648967"/>
                <a:gd name="connsiteY21" fmla="*/ 52477 h 1494562"/>
                <a:gd name="connsiteX22" fmla="*/ 164402 w 1648967"/>
                <a:gd name="connsiteY22" fmla="*/ 5805 h 1494562"/>
                <a:gd name="connsiteX23" fmla="*/ 158686 w 1648967"/>
                <a:gd name="connsiteY23" fmla="*/ 5805 h 149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48967" h="1494562">
                  <a:moveTo>
                    <a:pt x="784479" y="1494562"/>
                  </a:moveTo>
                  <a:cubicBezTo>
                    <a:pt x="782574" y="1494562"/>
                    <a:pt x="780669" y="1494562"/>
                    <a:pt x="778764" y="1494562"/>
                  </a:cubicBezTo>
                  <a:cubicBezTo>
                    <a:pt x="720662" y="1492657"/>
                    <a:pt x="670179" y="1461225"/>
                    <a:pt x="643509" y="1409790"/>
                  </a:cubicBezTo>
                  <a:lnTo>
                    <a:pt x="18669" y="235357"/>
                  </a:lnTo>
                  <a:lnTo>
                    <a:pt x="18669" y="235357"/>
                  </a:lnTo>
                  <a:cubicBezTo>
                    <a:pt x="-8001" y="183922"/>
                    <a:pt x="-6096" y="124867"/>
                    <a:pt x="24384" y="75337"/>
                  </a:cubicBezTo>
                  <a:cubicBezTo>
                    <a:pt x="54864" y="26760"/>
                    <a:pt x="107252" y="-1815"/>
                    <a:pt x="165354" y="90"/>
                  </a:cubicBezTo>
                  <a:lnTo>
                    <a:pt x="1495044" y="46762"/>
                  </a:lnTo>
                  <a:cubicBezTo>
                    <a:pt x="1553147" y="48667"/>
                    <a:pt x="1603629" y="80100"/>
                    <a:pt x="1630299" y="131535"/>
                  </a:cubicBezTo>
                  <a:cubicBezTo>
                    <a:pt x="1656969" y="182970"/>
                    <a:pt x="1655064" y="242025"/>
                    <a:pt x="1624584" y="291555"/>
                  </a:cubicBezTo>
                  <a:lnTo>
                    <a:pt x="919734" y="1419315"/>
                  </a:lnTo>
                  <a:cubicBezTo>
                    <a:pt x="890206" y="1466940"/>
                    <a:pt x="839724" y="1494562"/>
                    <a:pt x="784479" y="1494562"/>
                  </a:cubicBezTo>
                  <a:close/>
                  <a:moveTo>
                    <a:pt x="158686" y="5805"/>
                  </a:moveTo>
                  <a:cubicBezTo>
                    <a:pt x="105347" y="5805"/>
                    <a:pt x="56769" y="32475"/>
                    <a:pt x="28194" y="78195"/>
                  </a:cubicBezTo>
                  <a:cubicBezTo>
                    <a:pt x="-1334" y="125820"/>
                    <a:pt x="-3239" y="182970"/>
                    <a:pt x="22479" y="232500"/>
                  </a:cubicBezTo>
                  <a:lnTo>
                    <a:pt x="22479" y="232500"/>
                  </a:lnTo>
                  <a:lnTo>
                    <a:pt x="647319" y="1406932"/>
                  </a:lnTo>
                  <a:cubicBezTo>
                    <a:pt x="673989" y="1456462"/>
                    <a:pt x="722567" y="1486942"/>
                    <a:pt x="777812" y="1488847"/>
                  </a:cubicBezTo>
                  <a:cubicBezTo>
                    <a:pt x="834009" y="1490752"/>
                    <a:pt x="884492" y="1464082"/>
                    <a:pt x="914019" y="1416457"/>
                  </a:cubicBezTo>
                  <a:lnTo>
                    <a:pt x="1618869" y="288697"/>
                  </a:lnTo>
                  <a:cubicBezTo>
                    <a:pt x="1648397" y="241072"/>
                    <a:pt x="1650302" y="183922"/>
                    <a:pt x="1624584" y="134392"/>
                  </a:cubicBezTo>
                  <a:cubicBezTo>
                    <a:pt x="1597914" y="84862"/>
                    <a:pt x="1549337" y="54382"/>
                    <a:pt x="1494092" y="52477"/>
                  </a:cubicBezTo>
                  <a:lnTo>
                    <a:pt x="164402" y="5805"/>
                  </a:lnTo>
                  <a:cubicBezTo>
                    <a:pt x="162497" y="5805"/>
                    <a:pt x="160592" y="5805"/>
                    <a:pt x="158686" y="5805"/>
                  </a:cubicBezTo>
                  <a:close/>
                </a:path>
              </a:pathLst>
            </a:custGeom>
            <a:grpFill/>
            <a:ln w="9525" cap="flat">
              <a:noFill/>
              <a:prstDash val="solid"/>
              <a:miter/>
            </a:ln>
          </p:spPr>
          <p:txBody>
            <a:bodyPr rtlCol="0" anchor="ctr"/>
            <a:lstStyle/>
            <a:p>
              <a:endParaRPr lang="en-US" sz="1730"/>
            </a:p>
          </p:txBody>
        </p:sp>
        <p:sp>
          <p:nvSpPr>
            <p:cNvPr id="77" name="Freeform: Shape 76">
              <a:extLst>
                <a:ext uri="{FF2B5EF4-FFF2-40B4-BE49-F238E27FC236}">
                  <a16:creationId xmlns:a16="http://schemas.microsoft.com/office/drawing/2014/main" id="{720519B8-1B86-435B-BE56-B5FAEAD39754}"/>
                </a:ext>
              </a:extLst>
            </p:cNvPr>
            <p:cNvSpPr/>
            <p:nvPr/>
          </p:nvSpPr>
          <p:spPr>
            <a:xfrm>
              <a:off x="5695335" y="2890984"/>
              <a:ext cx="1562058" cy="1634024"/>
            </a:xfrm>
            <a:custGeom>
              <a:avLst/>
              <a:gdLst>
                <a:gd name="connsiteX0" fmla="*/ 368597 w 1562058"/>
                <a:gd name="connsiteY0" fmla="*/ 1634025 h 1634024"/>
                <a:gd name="connsiteX1" fmla="*/ 310494 w 1562058"/>
                <a:gd name="connsiteY1" fmla="*/ 1623547 h 1634024"/>
                <a:gd name="connsiteX2" fmla="*/ 209529 w 1562058"/>
                <a:gd name="connsiteY2" fmla="*/ 1499722 h 1634024"/>
                <a:gd name="connsiteX3" fmla="*/ 1884 w 1562058"/>
                <a:gd name="connsiteY3" fmla="*/ 185272 h 1634024"/>
                <a:gd name="connsiteX4" fmla="*/ 59034 w 1562058"/>
                <a:gd name="connsiteY4" fmla="*/ 35730 h 1634024"/>
                <a:gd name="connsiteX5" fmla="*/ 217149 w 1562058"/>
                <a:gd name="connsiteY5" fmla="*/ 10965 h 1634024"/>
                <a:gd name="connsiteX6" fmla="*/ 1459210 w 1562058"/>
                <a:gd name="connsiteY6" fmla="*/ 488167 h 1634024"/>
                <a:gd name="connsiteX7" fmla="*/ 1560174 w 1562058"/>
                <a:gd name="connsiteY7" fmla="*/ 611992 h 1634024"/>
                <a:gd name="connsiteX8" fmla="*/ 1503024 w 1562058"/>
                <a:gd name="connsiteY8" fmla="*/ 761535 h 1634024"/>
                <a:gd name="connsiteX9" fmla="*/ 469562 w 1562058"/>
                <a:gd name="connsiteY9" fmla="*/ 1598782 h 1634024"/>
                <a:gd name="connsiteX10" fmla="*/ 368597 w 1562058"/>
                <a:gd name="connsiteY10" fmla="*/ 1634025 h 1634024"/>
                <a:gd name="connsiteX11" fmla="*/ 159047 w 1562058"/>
                <a:gd name="connsiteY11" fmla="*/ 5250 h 1634024"/>
                <a:gd name="connsiteX12" fmla="*/ 62844 w 1562058"/>
                <a:gd name="connsiteY12" fmla="*/ 39540 h 1634024"/>
                <a:gd name="connsiteX13" fmla="*/ 7599 w 1562058"/>
                <a:gd name="connsiteY13" fmla="*/ 183367 h 1634024"/>
                <a:gd name="connsiteX14" fmla="*/ 215244 w 1562058"/>
                <a:gd name="connsiteY14" fmla="*/ 1497818 h 1634024"/>
                <a:gd name="connsiteX15" fmla="*/ 312399 w 1562058"/>
                <a:gd name="connsiteY15" fmla="*/ 1617832 h 1634024"/>
                <a:gd name="connsiteX16" fmla="*/ 464799 w 1562058"/>
                <a:gd name="connsiteY16" fmla="*/ 1594020 h 1634024"/>
                <a:gd name="connsiteX17" fmla="*/ 1498262 w 1562058"/>
                <a:gd name="connsiteY17" fmla="*/ 756772 h 1634024"/>
                <a:gd name="connsiteX18" fmla="*/ 1553507 w 1562058"/>
                <a:gd name="connsiteY18" fmla="*/ 612945 h 1634024"/>
                <a:gd name="connsiteX19" fmla="*/ 1456352 w 1562058"/>
                <a:gd name="connsiteY19" fmla="*/ 492930 h 1634024"/>
                <a:gd name="connsiteX20" fmla="*/ 215244 w 1562058"/>
                <a:gd name="connsiteY20" fmla="*/ 15727 h 1634024"/>
                <a:gd name="connsiteX21" fmla="*/ 159047 w 1562058"/>
                <a:gd name="connsiteY21" fmla="*/ 5250 h 1634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62058" h="1634024">
                  <a:moveTo>
                    <a:pt x="368597" y="1634025"/>
                  </a:moveTo>
                  <a:cubicBezTo>
                    <a:pt x="349547" y="1634025"/>
                    <a:pt x="329544" y="1630215"/>
                    <a:pt x="310494" y="1623547"/>
                  </a:cubicBezTo>
                  <a:cubicBezTo>
                    <a:pt x="256202" y="1602593"/>
                    <a:pt x="219054" y="1556872"/>
                    <a:pt x="209529" y="1499722"/>
                  </a:cubicBezTo>
                  <a:lnTo>
                    <a:pt x="1884" y="185272"/>
                  </a:lnTo>
                  <a:cubicBezTo>
                    <a:pt x="-6688" y="128122"/>
                    <a:pt x="14267" y="72877"/>
                    <a:pt x="59034" y="35730"/>
                  </a:cubicBezTo>
                  <a:cubicBezTo>
                    <a:pt x="103802" y="-465"/>
                    <a:pt x="162857" y="-9990"/>
                    <a:pt x="217149" y="10965"/>
                  </a:cubicBezTo>
                  <a:lnTo>
                    <a:pt x="1459210" y="488167"/>
                  </a:lnTo>
                  <a:cubicBezTo>
                    <a:pt x="1513502" y="509122"/>
                    <a:pt x="1550649" y="554842"/>
                    <a:pt x="1560174" y="611992"/>
                  </a:cubicBezTo>
                  <a:cubicBezTo>
                    <a:pt x="1568747" y="669142"/>
                    <a:pt x="1547792" y="724387"/>
                    <a:pt x="1503024" y="761535"/>
                  </a:cubicBezTo>
                  <a:lnTo>
                    <a:pt x="469562" y="1598782"/>
                  </a:lnTo>
                  <a:cubicBezTo>
                    <a:pt x="439082" y="1621643"/>
                    <a:pt x="404792" y="1634025"/>
                    <a:pt x="368597" y="1634025"/>
                  </a:cubicBezTo>
                  <a:close/>
                  <a:moveTo>
                    <a:pt x="159047" y="5250"/>
                  </a:moveTo>
                  <a:cubicBezTo>
                    <a:pt x="124757" y="5250"/>
                    <a:pt x="90467" y="16680"/>
                    <a:pt x="62844" y="39540"/>
                  </a:cubicBezTo>
                  <a:cubicBezTo>
                    <a:pt x="19029" y="74782"/>
                    <a:pt x="-973" y="128122"/>
                    <a:pt x="7599" y="183367"/>
                  </a:cubicBezTo>
                  <a:lnTo>
                    <a:pt x="215244" y="1497818"/>
                  </a:lnTo>
                  <a:cubicBezTo>
                    <a:pt x="223817" y="1553062"/>
                    <a:pt x="260012" y="1597830"/>
                    <a:pt x="312399" y="1617832"/>
                  </a:cubicBezTo>
                  <a:cubicBezTo>
                    <a:pt x="364787" y="1637835"/>
                    <a:pt x="421937" y="1629262"/>
                    <a:pt x="464799" y="1594020"/>
                  </a:cubicBezTo>
                  <a:lnTo>
                    <a:pt x="1498262" y="756772"/>
                  </a:lnTo>
                  <a:cubicBezTo>
                    <a:pt x="1542077" y="721530"/>
                    <a:pt x="1562080" y="668190"/>
                    <a:pt x="1553507" y="612945"/>
                  </a:cubicBezTo>
                  <a:cubicBezTo>
                    <a:pt x="1544935" y="557700"/>
                    <a:pt x="1508740" y="512932"/>
                    <a:pt x="1456352" y="492930"/>
                  </a:cubicBezTo>
                  <a:lnTo>
                    <a:pt x="215244" y="15727"/>
                  </a:lnTo>
                  <a:cubicBezTo>
                    <a:pt x="197147" y="9060"/>
                    <a:pt x="178097" y="5250"/>
                    <a:pt x="159047" y="5250"/>
                  </a:cubicBezTo>
                  <a:close/>
                </a:path>
              </a:pathLst>
            </a:custGeom>
            <a:grpFill/>
            <a:ln w="9525" cap="flat">
              <a:noFill/>
              <a:prstDash val="solid"/>
              <a:miter/>
            </a:ln>
          </p:spPr>
          <p:txBody>
            <a:bodyPr rtlCol="0" anchor="ctr"/>
            <a:lstStyle/>
            <a:p>
              <a:endParaRPr lang="en-US" sz="1730"/>
            </a:p>
          </p:txBody>
        </p:sp>
        <p:sp>
          <p:nvSpPr>
            <p:cNvPr id="78" name="Freeform: Shape 77">
              <a:extLst>
                <a:ext uri="{FF2B5EF4-FFF2-40B4-BE49-F238E27FC236}">
                  <a16:creationId xmlns:a16="http://schemas.microsoft.com/office/drawing/2014/main" id="{DF83B222-A47F-44B5-9AB0-6ED40197E618}"/>
                </a:ext>
              </a:extLst>
            </p:cNvPr>
            <p:cNvSpPr/>
            <p:nvPr/>
          </p:nvSpPr>
          <p:spPr>
            <a:xfrm>
              <a:off x="5630741" y="2796715"/>
              <a:ext cx="1568373" cy="1631138"/>
            </a:xfrm>
            <a:custGeom>
              <a:avLst/>
              <a:gdLst>
                <a:gd name="connsiteX0" fmla="*/ 158870 w 1568373"/>
                <a:gd name="connsiteY0" fmla="*/ 1631139 h 1631138"/>
                <a:gd name="connsiteX1" fmla="*/ 56953 w 1568373"/>
                <a:gd name="connsiteY1" fmla="*/ 1593991 h 1631138"/>
                <a:gd name="connsiteX2" fmla="*/ 2660 w 1568373"/>
                <a:gd name="connsiteY2" fmla="*/ 1443496 h 1631138"/>
                <a:gd name="connsiteX3" fmla="*/ 232213 w 1568373"/>
                <a:gd name="connsiteY3" fmla="*/ 132856 h 1631138"/>
                <a:gd name="connsiteX4" fmla="*/ 335083 w 1568373"/>
                <a:gd name="connsiteY4" fmla="*/ 9984 h 1631138"/>
                <a:gd name="connsiteX5" fmla="*/ 492246 w 1568373"/>
                <a:gd name="connsiteY5" fmla="*/ 37606 h 1631138"/>
                <a:gd name="connsiteX6" fmla="*/ 1511421 w 1568373"/>
                <a:gd name="connsiteY6" fmla="*/ 892951 h 1631138"/>
                <a:gd name="connsiteX7" fmla="*/ 1565713 w 1568373"/>
                <a:gd name="connsiteY7" fmla="*/ 1043446 h 1631138"/>
                <a:gd name="connsiteX8" fmla="*/ 1462843 w 1568373"/>
                <a:gd name="connsiteY8" fmla="*/ 1166319 h 1631138"/>
                <a:gd name="connsiteX9" fmla="*/ 214116 w 1568373"/>
                <a:gd name="connsiteY9" fmla="*/ 1620662 h 1631138"/>
                <a:gd name="connsiteX10" fmla="*/ 158870 w 1568373"/>
                <a:gd name="connsiteY10" fmla="*/ 1631139 h 1631138"/>
                <a:gd name="connsiteX11" fmla="*/ 390328 w 1568373"/>
                <a:gd name="connsiteY11" fmla="*/ 6174 h 1631138"/>
                <a:gd name="connsiteX12" fmla="*/ 336988 w 1568373"/>
                <a:gd name="connsiteY12" fmla="*/ 15699 h 1631138"/>
                <a:gd name="connsiteX13" fmla="*/ 237928 w 1568373"/>
                <a:gd name="connsiteY13" fmla="*/ 133809 h 1631138"/>
                <a:gd name="connsiteX14" fmla="*/ 7423 w 1568373"/>
                <a:gd name="connsiteY14" fmla="*/ 1444449 h 1631138"/>
                <a:gd name="connsiteX15" fmla="*/ 59810 w 1568373"/>
                <a:gd name="connsiteY15" fmla="*/ 1589229 h 1631138"/>
                <a:gd name="connsiteX16" fmla="*/ 212210 w 1568373"/>
                <a:gd name="connsiteY16" fmla="*/ 1615899 h 1631138"/>
                <a:gd name="connsiteX17" fmla="*/ 1461891 w 1568373"/>
                <a:gd name="connsiteY17" fmla="*/ 1160604 h 1631138"/>
                <a:gd name="connsiteX18" fmla="*/ 1560951 w 1568373"/>
                <a:gd name="connsiteY18" fmla="*/ 1042494 h 1631138"/>
                <a:gd name="connsiteX19" fmla="*/ 1508563 w 1568373"/>
                <a:gd name="connsiteY19" fmla="*/ 897714 h 1631138"/>
                <a:gd name="connsiteX20" fmla="*/ 489388 w 1568373"/>
                <a:gd name="connsiteY20" fmla="*/ 42369 h 1631138"/>
                <a:gd name="connsiteX21" fmla="*/ 390328 w 1568373"/>
                <a:gd name="connsiteY21" fmla="*/ 6174 h 16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68373" h="1631138">
                  <a:moveTo>
                    <a:pt x="158870" y="1631139"/>
                  </a:moveTo>
                  <a:cubicBezTo>
                    <a:pt x="121723" y="1631139"/>
                    <a:pt x="86481" y="1617804"/>
                    <a:pt x="56953" y="1593991"/>
                  </a:cubicBezTo>
                  <a:cubicBezTo>
                    <a:pt x="13138" y="1556844"/>
                    <a:pt x="-7817" y="1500646"/>
                    <a:pt x="2660" y="1443496"/>
                  </a:cubicBezTo>
                  <a:lnTo>
                    <a:pt x="232213" y="132856"/>
                  </a:lnTo>
                  <a:cubicBezTo>
                    <a:pt x="242691" y="75706"/>
                    <a:pt x="280791" y="29986"/>
                    <a:pt x="335083" y="9984"/>
                  </a:cubicBezTo>
                  <a:cubicBezTo>
                    <a:pt x="389375" y="-10019"/>
                    <a:pt x="448431" y="459"/>
                    <a:pt x="492246" y="37606"/>
                  </a:cubicBezTo>
                  <a:lnTo>
                    <a:pt x="1511421" y="892951"/>
                  </a:lnTo>
                  <a:cubicBezTo>
                    <a:pt x="1555236" y="930099"/>
                    <a:pt x="1576191" y="986296"/>
                    <a:pt x="1565713" y="1043446"/>
                  </a:cubicBezTo>
                  <a:cubicBezTo>
                    <a:pt x="1555236" y="1100596"/>
                    <a:pt x="1517136" y="1146316"/>
                    <a:pt x="1462843" y="1166319"/>
                  </a:cubicBezTo>
                  <a:lnTo>
                    <a:pt x="214116" y="1620662"/>
                  </a:lnTo>
                  <a:cubicBezTo>
                    <a:pt x="196018" y="1627329"/>
                    <a:pt x="176968" y="1631139"/>
                    <a:pt x="158870" y="1631139"/>
                  </a:cubicBezTo>
                  <a:close/>
                  <a:moveTo>
                    <a:pt x="390328" y="6174"/>
                  </a:moveTo>
                  <a:cubicBezTo>
                    <a:pt x="372231" y="6174"/>
                    <a:pt x="354133" y="9031"/>
                    <a:pt x="336988" y="15699"/>
                  </a:cubicBezTo>
                  <a:cubicBezTo>
                    <a:pt x="284600" y="34749"/>
                    <a:pt x="247453" y="78564"/>
                    <a:pt x="237928" y="133809"/>
                  </a:cubicBezTo>
                  <a:lnTo>
                    <a:pt x="7423" y="1444449"/>
                  </a:lnTo>
                  <a:cubicBezTo>
                    <a:pt x="-2102" y="1499694"/>
                    <a:pt x="17900" y="1553987"/>
                    <a:pt x="59810" y="1589229"/>
                  </a:cubicBezTo>
                  <a:cubicBezTo>
                    <a:pt x="102673" y="1625424"/>
                    <a:pt x="159823" y="1634949"/>
                    <a:pt x="212210" y="1615899"/>
                  </a:cubicBezTo>
                  <a:lnTo>
                    <a:pt x="1461891" y="1160604"/>
                  </a:lnTo>
                  <a:cubicBezTo>
                    <a:pt x="1514278" y="1141554"/>
                    <a:pt x="1551426" y="1097739"/>
                    <a:pt x="1560951" y="1042494"/>
                  </a:cubicBezTo>
                  <a:cubicBezTo>
                    <a:pt x="1570476" y="987249"/>
                    <a:pt x="1550473" y="932956"/>
                    <a:pt x="1508563" y="897714"/>
                  </a:cubicBezTo>
                  <a:lnTo>
                    <a:pt x="489388" y="42369"/>
                  </a:lnTo>
                  <a:cubicBezTo>
                    <a:pt x="460813" y="18556"/>
                    <a:pt x="426523" y="6174"/>
                    <a:pt x="390328" y="6174"/>
                  </a:cubicBezTo>
                  <a:close/>
                </a:path>
              </a:pathLst>
            </a:custGeom>
            <a:grpFill/>
            <a:ln w="9525" cap="flat">
              <a:noFill/>
              <a:prstDash val="solid"/>
              <a:miter/>
            </a:ln>
          </p:spPr>
          <p:txBody>
            <a:bodyPr rtlCol="0" anchor="ctr"/>
            <a:lstStyle/>
            <a:p>
              <a:endParaRPr lang="en-US" sz="1730"/>
            </a:p>
          </p:txBody>
        </p:sp>
        <p:sp>
          <p:nvSpPr>
            <p:cNvPr id="79" name="Freeform: Shape 78">
              <a:extLst>
                <a:ext uri="{FF2B5EF4-FFF2-40B4-BE49-F238E27FC236}">
                  <a16:creationId xmlns:a16="http://schemas.microsoft.com/office/drawing/2014/main" id="{589A001D-6C7B-4022-B9DE-F83CEC98FE10}"/>
                </a:ext>
              </a:extLst>
            </p:cNvPr>
            <p:cNvSpPr/>
            <p:nvPr/>
          </p:nvSpPr>
          <p:spPr>
            <a:xfrm>
              <a:off x="5402873" y="2763813"/>
              <a:ext cx="1649777" cy="1482113"/>
            </a:xfrm>
            <a:custGeom>
              <a:avLst/>
              <a:gdLst>
                <a:gd name="connsiteX0" fmla="*/ 160044 w 1649777"/>
                <a:gd name="connsiteY0" fmla="*/ 1482113 h 1482113"/>
                <a:gd name="connsiteX1" fmla="*/ 22884 w 1649777"/>
                <a:gd name="connsiteY1" fmla="*/ 1404961 h 1482113"/>
                <a:gd name="connsiteX2" fmla="*/ 20026 w 1649777"/>
                <a:gd name="connsiteY2" fmla="*/ 1244941 h 1482113"/>
                <a:gd name="connsiteX3" fmla="*/ 664869 w 1649777"/>
                <a:gd name="connsiteY3" fmla="*/ 81938 h 1482113"/>
                <a:gd name="connsiteX4" fmla="*/ 667726 w 1649777"/>
                <a:gd name="connsiteY4" fmla="*/ 82891 h 1482113"/>
                <a:gd name="connsiteX5" fmla="*/ 664869 w 1649777"/>
                <a:gd name="connsiteY5" fmla="*/ 81938 h 1482113"/>
                <a:gd name="connsiteX6" fmla="*/ 802029 w 1649777"/>
                <a:gd name="connsiteY6" fmla="*/ 23 h 1482113"/>
                <a:gd name="connsiteX7" fmla="*/ 942046 w 1649777"/>
                <a:gd name="connsiteY7" fmla="*/ 77176 h 1482113"/>
                <a:gd name="connsiteX8" fmla="*/ 1626894 w 1649777"/>
                <a:gd name="connsiteY8" fmla="*/ 1217318 h 1482113"/>
                <a:gd name="connsiteX9" fmla="*/ 1629751 w 1649777"/>
                <a:gd name="connsiteY9" fmla="*/ 1377338 h 1482113"/>
                <a:gd name="connsiteX10" fmla="*/ 1492591 w 1649777"/>
                <a:gd name="connsiteY10" fmla="*/ 1459253 h 1482113"/>
                <a:gd name="connsiteX11" fmla="*/ 161949 w 1649777"/>
                <a:gd name="connsiteY11" fmla="*/ 1482113 h 1482113"/>
                <a:gd name="connsiteX12" fmla="*/ 160044 w 1649777"/>
                <a:gd name="connsiteY12" fmla="*/ 1482113 h 1482113"/>
                <a:gd name="connsiteX13" fmla="*/ 804886 w 1649777"/>
                <a:gd name="connsiteY13" fmla="*/ 4786 h 1482113"/>
                <a:gd name="connsiteX14" fmla="*/ 802029 w 1649777"/>
                <a:gd name="connsiteY14" fmla="*/ 4786 h 1482113"/>
                <a:gd name="connsiteX15" fmla="*/ 669631 w 1649777"/>
                <a:gd name="connsiteY15" fmla="*/ 83843 h 1482113"/>
                <a:gd name="connsiteX16" fmla="*/ 24789 w 1649777"/>
                <a:gd name="connsiteY16" fmla="*/ 1247798 h 1482113"/>
                <a:gd name="connsiteX17" fmla="*/ 27646 w 1649777"/>
                <a:gd name="connsiteY17" fmla="*/ 1402103 h 1482113"/>
                <a:gd name="connsiteX18" fmla="*/ 162901 w 1649777"/>
                <a:gd name="connsiteY18" fmla="*/ 1477351 h 1482113"/>
                <a:gd name="connsiteX19" fmla="*/ 1493544 w 1649777"/>
                <a:gd name="connsiteY19" fmla="*/ 1454491 h 1482113"/>
                <a:gd name="connsiteX20" fmla="*/ 1625941 w 1649777"/>
                <a:gd name="connsiteY20" fmla="*/ 1375433 h 1482113"/>
                <a:gd name="connsiteX21" fmla="*/ 1623084 w 1649777"/>
                <a:gd name="connsiteY21" fmla="*/ 1221128 h 1482113"/>
                <a:gd name="connsiteX22" fmla="*/ 937284 w 1649777"/>
                <a:gd name="connsiteY22" fmla="*/ 79081 h 1482113"/>
                <a:gd name="connsiteX23" fmla="*/ 804886 w 1649777"/>
                <a:gd name="connsiteY23" fmla="*/ 4786 h 1482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49777" h="1482113">
                  <a:moveTo>
                    <a:pt x="160044" y="1482113"/>
                  </a:moveTo>
                  <a:cubicBezTo>
                    <a:pt x="103846" y="1482113"/>
                    <a:pt x="52411" y="1453538"/>
                    <a:pt x="22884" y="1404961"/>
                  </a:cubicBezTo>
                  <a:cubicBezTo>
                    <a:pt x="-6644" y="1355431"/>
                    <a:pt x="-7596" y="1295423"/>
                    <a:pt x="20026" y="1244941"/>
                  </a:cubicBezTo>
                  <a:lnTo>
                    <a:pt x="664869" y="81938"/>
                  </a:lnTo>
                  <a:lnTo>
                    <a:pt x="667726" y="82891"/>
                  </a:lnTo>
                  <a:lnTo>
                    <a:pt x="664869" y="81938"/>
                  </a:lnTo>
                  <a:cubicBezTo>
                    <a:pt x="692491" y="31456"/>
                    <a:pt x="743926" y="976"/>
                    <a:pt x="802029" y="23"/>
                  </a:cubicBezTo>
                  <a:cubicBezTo>
                    <a:pt x="859179" y="-929"/>
                    <a:pt x="912519" y="27646"/>
                    <a:pt x="942046" y="77176"/>
                  </a:cubicBezTo>
                  <a:lnTo>
                    <a:pt x="1626894" y="1217318"/>
                  </a:lnTo>
                  <a:cubicBezTo>
                    <a:pt x="1656421" y="1266848"/>
                    <a:pt x="1657374" y="1326856"/>
                    <a:pt x="1629751" y="1377338"/>
                  </a:cubicBezTo>
                  <a:cubicBezTo>
                    <a:pt x="1602129" y="1427821"/>
                    <a:pt x="1550694" y="1458301"/>
                    <a:pt x="1492591" y="1459253"/>
                  </a:cubicBezTo>
                  <a:lnTo>
                    <a:pt x="161949" y="1482113"/>
                  </a:lnTo>
                  <a:cubicBezTo>
                    <a:pt x="161949" y="1482113"/>
                    <a:pt x="160996" y="1482113"/>
                    <a:pt x="160044" y="1482113"/>
                  </a:cubicBezTo>
                  <a:close/>
                  <a:moveTo>
                    <a:pt x="804886" y="4786"/>
                  </a:moveTo>
                  <a:cubicBezTo>
                    <a:pt x="803934" y="4786"/>
                    <a:pt x="802981" y="4786"/>
                    <a:pt x="802029" y="4786"/>
                  </a:cubicBezTo>
                  <a:cubicBezTo>
                    <a:pt x="745831" y="5738"/>
                    <a:pt x="697254" y="35266"/>
                    <a:pt x="669631" y="83843"/>
                  </a:cubicBezTo>
                  <a:lnTo>
                    <a:pt x="24789" y="1247798"/>
                  </a:lnTo>
                  <a:cubicBezTo>
                    <a:pt x="-1881" y="1296376"/>
                    <a:pt x="-929" y="1354478"/>
                    <a:pt x="27646" y="1402103"/>
                  </a:cubicBezTo>
                  <a:cubicBezTo>
                    <a:pt x="56221" y="1449728"/>
                    <a:pt x="106704" y="1478303"/>
                    <a:pt x="162901" y="1477351"/>
                  </a:cubicBezTo>
                  <a:lnTo>
                    <a:pt x="1493544" y="1454491"/>
                  </a:lnTo>
                  <a:cubicBezTo>
                    <a:pt x="1549741" y="1453538"/>
                    <a:pt x="1598319" y="1424011"/>
                    <a:pt x="1625941" y="1375433"/>
                  </a:cubicBezTo>
                  <a:cubicBezTo>
                    <a:pt x="1652611" y="1326856"/>
                    <a:pt x="1651659" y="1268753"/>
                    <a:pt x="1623084" y="1221128"/>
                  </a:cubicBezTo>
                  <a:lnTo>
                    <a:pt x="937284" y="79081"/>
                  </a:lnTo>
                  <a:cubicBezTo>
                    <a:pt x="908709" y="32408"/>
                    <a:pt x="860131" y="4786"/>
                    <a:pt x="804886" y="4786"/>
                  </a:cubicBezTo>
                  <a:close/>
                </a:path>
              </a:pathLst>
            </a:custGeom>
            <a:grpFill/>
            <a:ln w="9525" cap="flat">
              <a:noFill/>
              <a:prstDash val="solid"/>
              <a:miter/>
            </a:ln>
          </p:spPr>
          <p:txBody>
            <a:bodyPr rtlCol="0" anchor="ctr"/>
            <a:lstStyle/>
            <a:p>
              <a:endParaRPr lang="en-US" sz="1730"/>
            </a:p>
          </p:txBody>
        </p:sp>
        <p:sp>
          <p:nvSpPr>
            <p:cNvPr id="80" name="Freeform: Shape 79">
              <a:extLst>
                <a:ext uri="{FF2B5EF4-FFF2-40B4-BE49-F238E27FC236}">
                  <a16:creationId xmlns:a16="http://schemas.microsoft.com/office/drawing/2014/main" id="{5DCC5C22-8F39-4F71-91FB-71155D0A374F}"/>
                </a:ext>
              </a:extLst>
            </p:cNvPr>
            <p:cNvSpPr/>
            <p:nvPr/>
          </p:nvSpPr>
          <p:spPr>
            <a:xfrm>
              <a:off x="5247730" y="2789965"/>
              <a:ext cx="1584777" cy="1622649"/>
            </a:xfrm>
            <a:custGeom>
              <a:avLst/>
              <a:gdLst>
                <a:gd name="connsiteX0" fmla="*/ 1425801 w 1584777"/>
                <a:gd name="connsiteY0" fmla="*/ 1622649 h 1622649"/>
                <a:gd name="connsiteX1" fmla="*/ 1375319 w 1584777"/>
                <a:gd name="connsiteY1" fmla="*/ 1615029 h 1622649"/>
                <a:gd name="connsiteX2" fmla="*/ 110399 w 1584777"/>
                <a:gd name="connsiteY2" fmla="*/ 1203549 h 1622649"/>
                <a:gd name="connsiteX3" fmla="*/ 3719 w 1584777"/>
                <a:gd name="connsiteY3" fmla="*/ 1084487 h 1622649"/>
                <a:gd name="connsiteX4" fmla="*/ 53249 w 1584777"/>
                <a:gd name="connsiteY4" fmla="*/ 932087 h 1622649"/>
                <a:gd name="connsiteX5" fmla="*/ 1041944 w 1584777"/>
                <a:gd name="connsiteY5" fmla="*/ 41499 h 1622649"/>
                <a:gd name="connsiteX6" fmla="*/ 1043849 w 1584777"/>
                <a:gd name="connsiteY6" fmla="*/ 43404 h 1622649"/>
                <a:gd name="connsiteX7" fmla="*/ 1041944 w 1584777"/>
                <a:gd name="connsiteY7" fmla="*/ 41499 h 1622649"/>
                <a:gd name="connsiteX8" fmla="*/ 1198154 w 1584777"/>
                <a:gd name="connsiteY8" fmla="*/ 8162 h 1622649"/>
                <a:gd name="connsiteX9" fmla="*/ 1304834 w 1584777"/>
                <a:gd name="connsiteY9" fmla="*/ 127224 h 1622649"/>
                <a:gd name="connsiteX10" fmla="*/ 1581059 w 1584777"/>
                <a:gd name="connsiteY10" fmla="*/ 1428339 h 1622649"/>
                <a:gd name="connsiteX11" fmla="*/ 1531529 w 1584777"/>
                <a:gd name="connsiteY11" fmla="*/ 1580739 h 1622649"/>
                <a:gd name="connsiteX12" fmla="*/ 1425801 w 1584777"/>
                <a:gd name="connsiteY12" fmla="*/ 1622649 h 1622649"/>
                <a:gd name="connsiteX13" fmla="*/ 1147671 w 1584777"/>
                <a:gd name="connsiteY13" fmla="*/ 6257 h 1622649"/>
                <a:gd name="connsiteX14" fmla="*/ 1044801 w 1584777"/>
                <a:gd name="connsiteY14" fmla="*/ 46262 h 1622649"/>
                <a:gd name="connsiteX15" fmla="*/ 56106 w 1584777"/>
                <a:gd name="connsiteY15" fmla="*/ 936849 h 1622649"/>
                <a:gd name="connsiteX16" fmla="*/ 8481 w 1584777"/>
                <a:gd name="connsiteY16" fmla="*/ 1083534 h 1622649"/>
                <a:gd name="connsiteX17" fmla="*/ 111351 w 1584777"/>
                <a:gd name="connsiteY17" fmla="*/ 1197834 h 1622649"/>
                <a:gd name="connsiteX18" fmla="*/ 1376272 w 1584777"/>
                <a:gd name="connsiteY18" fmla="*/ 1609314 h 1622649"/>
                <a:gd name="connsiteX19" fmla="*/ 1526766 w 1584777"/>
                <a:gd name="connsiteY19" fmla="*/ 1576929 h 1622649"/>
                <a:gd name="connsiteX20" fmla="*/ 1574391 w 1584777"/>
                <a:gd name="connsiteY20" fmla="*/ 1430244 h 1622649"/>
                <a:gd name="connsiteX21" fmla="*/ 1298166 w 1584777"/>
                <a:gd name="connsiteY21" fmla="*/ 129129 h 1622649"/>
                <a:gd name="connsiteX22" fmla="*/ 1195297 w 1584777"/>
                <a:gd name="connsiteY22" fmla="*/ 14829 h 1622649"/>
                <a:gd name="connsiteX23" fmla="*/ 1147671 w 1584777"/>
                <a:gd name="connsiteY23" fmla="*/ 6257 h 16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84777" h="1622649">
                  <a:moveTo>
                    <a:pt x="1425801" y="1622649"/>
                  </a:moveTo>
                  <a:cubicBezTo>
                    <a:pt x="1409609" y="1622649"/>
                    <a:pt x="1392464" y="1619792"/>
                    <a:pt x="1375319" y="1615029"/>
                  </a:cubicBezTo>
                  <a:lnTo>
                    <a:pt x="110399" y="1203549"/>
                  </a:lnTo>
                  <a:cubicBezTo>
                    <a:pt x="55154" y="1185452"/>
                    <a:pt x="15149" y="1141637"/>
                    <a:pt x="3719" y="1084487"/>
                  </a:cubicBezTo>
                  <a:cubicBezTo>
                    <a:pt x="-8664" y="1028289"/>
                    <a:pt x="10386" y="971139"/>
                    <a:pt x="53249" y="932087"/>
                  </a:cubicBezTo>
                  <a:lnTo>
                    <a:pt x="1041944" y="41499"/>
                  </a:lnTo>
                  <a:lnTo>
                    <a:pt x="1043849" y="43404"/>
                  </a:lnTo>
                  <a:lnTo>
                    <a:pt x="1041944" y="41499"/>
                  </a:lnTo>
                  <a:cubicBezTo>
                    <a:pt x="1084806" y="2447"/>
                    <a:pt x="1142909" y="-9936"/>
                    <a:pt x="1198154" y="8162"/>
                  </a:cubicBezTo>
                  <a:cubicBezTo>
                    <a:pt x="1253399" y="26259"/>
                    <a:pt x="1293404" y="70074"/>
                    <a:pt x="1304834" y="127224"/>
                  </a:cubicBezTo>
                  <a:lnTo>
                    <a:pt x="1581059" y="1428339"/>
                  </a:lnTo>
                  <a:cubicBezTo>
                    <a:pt x="1593441" y="1484537"/>
                    <a:pt x="1574391" y="1541687"/>
                    <a:pt x="1531529" y="1580739"/>
                  </a:cubicBezTo>
                  <a:cubicBezTo>
                    <a:pt x="1502001" y="1608362"/>
                    <a:pt x="1463901" y="1622649"/>
                    <a:pt x="1425801" y="1622649"/>
                  </a:cubicBezTo>
                  <a:close/>
                  <a:moveTo>
                    <a:pt x="1147671" y="6257"/>
                  </a:moveTo>
                  <a:cubicBezTo>
                    <a:pt x="1110524" y="6257"/>
                    <a:pt x="1074329" y="19592"/>
                    <a:pt x="1044801" y="46262"/>
                  </a:cubicBezTo>
                  <a:lnTo>
                    <a:pt x="56106" y="936849"/>
                  </a:lnTo>
                  <a:cubicBezTo>
                    <a:pt x="14196" y="973997"/>
                    <a:pt x="-2949" y="1029242"/>
                    <a:pt x="8481" y="1083534"/>
                  </a:cubicBezTo>
                  <a:cubicBezTo>
                    <a:pt x="19911" y="1137827"/>
                    <a:pt x="58964" y="1180689"/>
                    <a:pt x="111351" y="1197834"/>
                  </a:cubicBezTo>
                  <a:lnTo>
                    <a:pt x="1376272" y="1609314"/>
                  </a:lnTo>
                  <a:cubicBezTo>
                    <a:pt x="1429611" y="1626459"/>
                    <a:pt x="1485809" y="1615029"/>
                    <a:pt x="1526766" y="1576929"/>
                  </a:cubicBezTo>
                  <a:cubicBezTo>
                    <a:pt x="1568676" y="1539782"/>
                    <a:pt x="1585822" y="1484537"/>
                    <a:pt x="1574391" y="1430244"/>
                  </a:cubicBezTo>
                  <a:lnTo>
                    <a:pt x="1298166" y="129129"/>
                  </a:lnTo>
                  <a:cubicBezTo>
                    <a:pt x="1286736" y="74837"/>
                    <a:pt x="1247684" y="31974"/>
                    <a:pt x="1195297" y="14829"/>
                  </a:cubicBezTo>
                  <a:cubicBezTo>
                    <a:pt x="1180056" y="9114"/>
                    <a:pt x="1163864" y="6257"/>
                    <a:pt x="1147671" y="6257"/>
                  </a:cubicBezTo>
                  <a:close/>
                </a:path>
              </a:pathLst>
            </a:custGeom>
            <a:grpFill/>
            <a:ln w="9525" cap="flat">
              <a:noFill/>
              <a:prstDash val="solid"/>
              <a:miter/>
            </a:ln>
          </p:spPr>
          <p:txBody>
            <a:bodyPr rtlCol="0" anchor="ctr"/>
            <a:lstStyle/>
            <a:p>
              <a:endParaRPr lang="en-US" sz="1730"/>
            </a:p>
          </p:txBody>
        </p:sp>
        <p:sp>
          <p:nvSpPr>
            <p:cNvPr id="81" name="Freeform: Shape 80">
              <a:extLst>
                <a:ext uri="{FF2B5EF4-FFF2-40B4-BE49-F238E27FC236}">
                  <a16:creationId xmlns:a16="http://schemas.microsoft.com/office/drawing/2014/main" id="{0ABDA59A-625F-451E-BBC5-4F89B8E5CA51}"/>
                </a:ext>
              </a:extLst>
            </p:cNvPr>
            <p:cNvSpPr/>
            <p:nvPr/>
          </p:nvSpPr>
          <p:spPr>
            <a:xfrm>
              <a:off x="5179859" y="2878404"/>
              <a:ext cx="1545260" cy="1640889"/>
            </a:xfrm>
            <a:custGeom>
              <a:avLst/>
              <a:gdLst>
                <a:gd name="connsiteX0" fmla="*/ 1222210 w 1545260"/>
                <a:gd name="connsiteY0" fmla="*/ 1640890 h 1640889"/>
                <a:gd name="connsiteX1" fmla="*/ 1126008 w 1545260"/>
                <a:gd name="connsiteY1" fmla="*/ 1608505 h 1640889"/>
                <a:gd name="connsiteX2" fmla="*/ 63970 w 1545260"/>
                <a:gd name="connsiteY2" fmla="*/ 807452 h 1640889"/>
                <a:gd name="connsiteX3" fmla="*/ 1105 w 1545260"/>
                <a:gd name="connsiteY3" fmla="*/ 660767 h 1640889"/>
                <a:gd name="connsiteX4" fmla="*/ 97308 w 1545260"/>
                <a:gd name="connsiteY4" fmla="*/ 533132 h 1640889"/>
                <a:gd name="connsiteX5" fmla="*/ 1322223 w 1545260"/>
                <a:gd name="connsiteY5" fmla="*/ 13067 h 1640889"/>
                <a:gd name="connsiteX6" fmla="*/ 1481290 w 1545260"/>
                <a:gd name="connsiteY6" fmla="*/ 32117 h 1640889"/>
                <a:gd name="connsiteX7" fmla="*/ 1544155 w 1545260"/>
                <a:gd name="connsiteY7" fmla="*/ 178802 h 1640889"/>
                <a:gd name="connsiteX8" fmla="*/ 1382230 w 1545260"/>
                <a:gd name="connsiteY8" fmla="*/ 1498967 h 1640889"/>
                <a:gd name="connsiteX9" fmla="*/ 1286028 w 1545260"/>
                <a:gd name="connsiteY9" fmla="*/ 1626602 h 1640889"/>
                <a:gd name="connsiteX10" fmla="*/ 1222210 w 1545260"/>
                <a:gd name="connsiteY10" fmla="*/ 1640890 h 1640889"/>
                <a:gd name="connsiteX11" fmla="*/ 1323175 w 1545260"/>
                <a:gd name="connsiteY11" fmla="*/ 15925 h 1640889"/>
                <a:gd name="connsiteX12" fmla="*/ 1324128 w 1545260"/>
                <a:gd name="connsiteY12" fmla="*/ 18782 h 1640889"/>
                <a:gd name="connsiteX13" fmla="*/ 100165 w 1545260"/>
                <a:gd name="connsiteY13" fmla="*/ 537895 h 1640889"/>
                <a:gd name="connsiteX14" fmla="*/ 6820 w 1545260"/>
                <a:gd name="connsiteY14" fmla="*/ 660767 h 1640889"/>
                <a:gd name="connsiteX15" fmla="*/ 66828 w 1545260"/>
                <a:gd name="connsiteY15" fmla="*/ 803642 h 1640889"/>
                <a:gd name="connsiteX16" fmla="*/ 1128865 w 1545260"/>
                <a:gd name="connsiteY16" fmla="*/ 1604695 h 1640889"/>
                <a:gd name="connsiteX17" fmla="*/ 1282218 w 1545260"/>
                <a:gd name="connsiteY17" fmla="*/ 1623745 h 1640889"/>
                <a:gd name="connsiteX18" fmla="*/ 1375563 w 1545260"/>
                <a:gd name="connsiteY18" fmla="*/ 1500872 h 1640889"/>
                <a:gd name="connsiteX19" fmla="*/ 1537488 w 1545260"/>
                <a:gd name="connsiteY19" fmla="*/ 180707 h 1640889"/>
                <a:gd name="connsiteX20" fmla="*/ 1477480 w 1545260"/>
                <a:gd name="connsiteY20" fmla="*/ 38785 h 1640889"/>
                <a:gd name="connsiteX21" fmla="*/ 1324128 w 1545260"/>
                <a:gd name="connsiteY21" fmla="*/ 19735 h 1640889"/>
                <a:gd name="connsiteX22" fmla="*/ 1323175 w 1545260"/>
                <a:gd name="connsiteY22" fmla="*/ 15925 h 1640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5260" h="1640889">
                  <a:moveTo>
                    <a:pt x="1222210" y="1640890"/>
                  </a:moveTo>
                  <a:cubicBezTo>
                    <a:pt x="1187920" y="1640890"/>
                    <a:pt x="1154583" y="1629460"/>
                    <a:pt x="1126008" y="1608505"/>
                  </a:cubicBezTo>
                  <a:lnTo>
                    <a:pt x="63970" y="807452"/>
                  </a:lnTo>
                  <a:cubicBezTo>
                    <a:pt x="18250" y="772210"/>
                    <a:pt x="-5562" y="717917"/>
                    <a:pt x="1105" y="660767"/>
                  </a:cubicBezTo>
                  <a:cubicBezTo>
                    <a:pt x="7773" y="603617"/>
                    <a:pt x="43968" y="555992"/>
                    <a:pt x="97308" y="533132"/>
                  </a:cubicBezTo>
                  <a:lnTo>
                    <a:pt x="1322223" y="13067"/>
                  </a:lnTo>
                  <a:cubicBezTo>
                    <a:pt x="1375563" y="-9793"/>
                    <a:pt x="1434618" y="-2173"/>
                    <a:pt x="1481290" y="32117"/>
                  </a:cubicBezTo>
                  <a:cubicBezTo>
                    <a:pt x="1527010" y="67360"/>
                    <a:pt x="1550823" y="121652"/>
                    <a:pt x="1544155" y="178802"/>
                  </a:cubicBezTo>
                  <a:lnTo>
                    <a:pt x="1382230" y="1498967"/>
                  </a:lnTo>
                  <a:cubicBezTo>
                    <a:pt x="1375563" y="1556117"/>
                    <a:pt x="1339368" y="1603742"/>
                    <a:pt x="1286028" y="1626602"/>
                  </a:cubicBezTo>
                  <a:cubicBezTo>
                    <a:pt x="1264120" y="1636127"/>
                    <a:pt x="1243165" y="1640890"/>
                    <a:pt x="1222210" y="1640890"/>
                  </a:cubicBezTo>
                  <a:close/>
                  <a:moveTo>
                    <a:pt x="1323175" y="15925"/>
                  </a:moveTo>
                  <a:lnTo>
                    <a:pt x="1324128" y="18782"/>
                  </a:lnTo>
                  <a:lnTo>
                    <a:pt x="100165" y="537895"/>
                  </a:lnTo>
                  <a:cubicBezTo>
                    <a:pt x="48730" y="559802"/>
                    <a:pt x="14440" y="605522"/>
                    <a:pt x="6820" y="660767"/>
                  </a:cubicBezTo>
                  <a:cubicBezTo>
                    <a:pt x="153" y="716965"/>
                    <a:pt x="23013" y="769352"/>
                    <a:pt x="66828" y="803642"/>
                  </a:cubicBezTo>
                  <a:lnTo>
                    <a:pt x="1128865" y="1604695"/>
                  </a:lnTo>
                  <a:cubicBezTo>
                    <a:pt x="1173633" y="1638032"/>
                    <a:pt x="1230783" y="1645652"/>
                    <a:pt x="1282218" y="1623745"/>
                  </a:cubicBezTo>
                  <a:cubicBezTo>
                    <a:pt x="1333653" y="1601837"/>
                    <a:pt x="1367943" y="1556117"/>
                    <a:pt x="1375563" y="1500872"/>
                  </a:cubicBezTo>
                  <a:lnTo>
                    <a:pt x="1537488" y="180707"/>
                  </a:lnTo>
                  <a:cubicBezTo>
                    <a:pt x="1544155" y="125462"/>
                    <a:pt x="1521295" y="72122"/>
                    <a:pt x="1477480" y="38785"/>
                  </a:cubicBezTo>
                  <a:cubicBezTo>
                    <a:pt x="1432713" y="5447"/>
                    <a:pt x="1375563" y="-2173"/>
                    <a:pt x="1324128" y="19735"/>
                  </a:cubicBezTo>
                  <a:lnTo>
                    <a:pt x="1323175" y="15925"/>
                  </a:lnTo>
                  <a:close/>
                </a:path>
              </a:pathLst>
            </a:custGeom>
            <a:grpFill/>
            <a:ln w="9525" cap="flat">
              <a:noFill/>
              <a:prstDash val="solid"/>
              <a:miter/>
            </a:ln>
          </p:spPr>
          <p:txBody>
            <a:bodyPr rtlCol="0" anchor="ctr"/>
            <a:lstStyle/>
            <a:p>
              <a:endParaRPr lang="en-US" sz="1730"/>
            </a:p>
          </p:txBody>
        </p:sp>
        <p:sp>
          <p:nvSpPr>
            <p:cNvPr id="82" name="Freeform: Shape 81">
              <a:extLst>
                <a:ext uri="{FF2B5EF4-FFF2-40B4-BE49-F238E27FC236}">
                  <a16:creationId xmlns:a16="http://schemas.microsoft.com/office/drawing/2014/main" id="{8FF37886-1883-475A-9E61-5E78DBBEDDAE}"/>
                </a:ext>
              </a:extLst>
            </p:cNvPr>
            <p:cNvSpPr/>
            <p:nvPr/>
          </p:nvSpPr>
          <p:spPr>
            <a:xfrm>
              <a:off x="5208682" y="3017783"/>
              <a:ext cx="1646681" cy="1514845"/>
            </a:xfrm>
            <a:custGeom>
              <a:avLst/>
              <a:gdLst>
                <a:gd name="connsiteX0" fmla="*/ 902875 w 1646681"/>
                <a:gd name="connsiteY0" fmla="*/ 1514846 h 1514845"/>
                <a:gd name="connsiteX1" fmla="*/ 770477 w 1646681"/>
                <a:gd name="connsiteY1" fmla="*/ 1444361 h 1514845"/>
                <a:gd name="connsiteX2" fmla="*/ 27527 w 1646681"/>
                <a:gd name="connsiteY2" fmla="*/ 341366 h 1514845"/>
                <a:gd name="connsiteX3" fmla="*/ 16097 w 1646681"/>
                <a:gd name="connsiteY3" fmla="*/ 182298 h 1514845"/>
                <a:gd name="connsiteX4" fmla="*/ 148495 w 1646681"/>
                <a:gd name="connsiteY4" fmla="*/ 92763 h 1514845"/>
                <a:gd name="connsiteX5" fmla="*/ 1475327 w 1646681"/>
                <a:gd name="connsiteY5" fmla="*/ 371 h 1514845"/>
                <a:gd name="connsiteX6" fmla="*/ 1619155 w 1646681"/>
                <a:gd name="connsiteY6" fmla="*/ 70856 h 1514845"/>
                <a:gd name="connsiteX7" fmla="*/ 1630585 w 1646681"/>
                <a:gd name="connsiteY7" fmla="*/ 229923 h 1514845"/>
                <a:gd name="connsiteX8" fmla="*/ 1047655 w 1646681"/>
                <a:gd name="connsiteY8" fmla="*/ 1424358 h 1514845"/>
                <a:gd name="connsiteX9" fmla="*/ 915257 w 1646681"/>
                <a:gd name="connsiteY9" fmla="*/ 1513893 h 1514845"/>
                <a:gd name="connsiteX10" fmla="*/ 902875 w 1646681"/>
                <a:gd name="connsiteY10" fmla="*/ 1514846 h 1514845"/>
                <a:gd name="connsiteX11" fmla="*/ 1475327 w 1646681"/>
                <a:gd name="connsiteY11" fmla="*/ 2276 h 1514845"/>
                <a:gd name="connsiteX12" fmla="*/ 1475327 w 1646681"/>
                <a:gd name="connsiteY12" fmla="*/ 5133 h 1514845"/>
                <a:gd name="connsiteX13" fmla="*/ 148495 w 1646681"/>
                <a:gd name="connsiteY13" fmla="*/ 97526 h 1514845"/>
                <a:gd name="connsiteX14" fmla="*/ 20860 w 1646681"/>
                <a:gd name="connsiteY14" fmla="*/ 184203 h 1514845"/>
                <a:gd name="connsiteX15" fmla="*/ 31337 w 1646681"/>
                <a:gd name="connsiteY15" fmla="*/ 338508 h 1514845"/>
                <a:gd name="connsiteX16" fmla="*/ 775240 w 1646681"/>
                <a:gd name="connsiteY16" fmla="*/ 1441503 h 1514845"/>
                <a:gd name="connsiteX17" fmla="*/ 914305 w 1646681"/>
                <a:gd name="connsiteY17" fmla="*/ 1509131 h 1514845"/>
                <a:gd name="connsiteX18" fmla="*/ 1041940 w 1646681"/>
                <a:gd name="connsiteY18" fmla="*/ 1422453 h 1514845"/>
                <a:gd name="connsiteX19" fmla="*/ 1624870 w 1646681"/>
                <a:gd name="connsiteY19" fmla="*/ 227066 h 1514845"/>
                <a:gd name="connsiteX20" fmla="*/ 1614392 w 1646681"/>
                <a:gd name="connsiteY20" fmla="*/ 72761 h 1514845"/>
                <a:gd name="connsiteX21" fmla="*/ 1475327 w 1646681"/>
                <a:gd name="connsiteY21" fmla="*/ 5133 h 1514845"/>
                <a:gd name="connsiteX22" fmla="*/ 1475327 w 1646681"/>
                <a:gd name="connsiteY22" fmla="*/ 2276 h 151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46681" h="1514845">
                  <a:moveTo>
                    <a:pt x="902875" y="1514846"/>
                  </a:moveTo>
                  <a:cubicBezTo>
                    <a:pt x="849535" y="1514846"/>
                    <a:pt x="800957" y="1489128"/>
                    <a:pt x="770477" y="1444361"/>
                  </a:cubicBezTo>
                  <a:lnTo>
                    <a:pt x="27527" y="341366"/>
                  </a:lnTo>
                  <a:cubicBezTo>
                    <a:pt x="-4858" y="293741"/>
                    <a:pt x="-8668" y="233733"/>
                    <a:pt x="16097" y="182298"/>
                  </a:cubicBezTo>
                  <a:cubicBezTo>
                    <a:pt x="41815" y="129911"/>
                    <a:pt x="91345" y="96573"/>
                    <a:pt x="148495" y="92763"/>
                  </a:cubicBezTo>
                  <a:lnTo>
                    <a:pt x="1475327" y="371"/>
                  </a:lnTo>
                  <a:cubicBezTo>
                    <a:pt x="1533430" y="-3439"/>
                    <a:pt x="1586770" y="22278"/>
                    <a:pt x="1619155" y="70856"/>
                  </a:cubicBezTo>
                  <a:cubicBezTo>
                    <a:pt x="1651540" y="118481"/>
                    <a:pt x="1655350" y="178488"/>
                    <a:pt x="1630585" y="229923"/>
                  </a:cubicBezTo>
                  <a:lnTo>
                    <a:pt x="1047655" y="1424358"/>
                  </a:lnTo>
                  <a:cubicBezTo>
                    <a:pt x="1021937" y="1476746"/>
                    <a:pt x="972407" y="1510083"/>
                    <a:pt x="915257" y="1513893"/>
                  </a:cubicBezTo>
                  <a:cubicBezTo>
                    <a:pt x="910495" y="1513893"/>
                    <a:pt x="906685" y="1514846"/>
                    <a:pt x="902875" y="1514846"/>
                  </a:cubicBezTo>
                  <a:close/>
                  <a:moveTo>
                    <a:pt x="1475327" y="2276"/>
                  </a:moveTo>
                  <a:lnTo>
                    <a:pt x="1475327" y="5133"/>
                  </a:lnTo>
                  <a:lnTo>
                    <a:pt x="148495" y="97526"/>
                  </a:lnTo>
                  <a:cubicBezTo>
                    <a:pt x="93250" y="101336"/>
                    <a:pt x="45625" y="133720"/>
                    <a:pt x="20860" y="184203"/>
                  </a:cubicBezTo>
                  <a:cubicBezTo>
                    <a:pt x="-3905" y="234686"/>
                    <a:pt x="857" y="291836"/>
                    <a:pt x="31337" y="338508"/>
                  </a:cubicBezTo>
                  <a:lnTo>
                    <a:pt x="775240" y="1441503"/>
                  </a:lnTo>
                  <a:cubicBezTo>
                    <a:pt x="806672" y="1488176"/>
                    <a:pt x="858107" y="1512941"/>
                    <a:pt x="914305" y="1509131"/>
                  </a:cubicBezTo>
                  <a:cubicBezTo>
                    <a:pt x="969550" y="1505321"/>
                    <a:pt x="1018127" y="1472936"/>
                    <a:pt x="1041940" y="1422453"/>
                  </a:cubicBezTo>
                  <a:lnTo>
                    <a:pt x="1624870" y="227066"/>
                  </a:lnTo>
                  <a:cubicBezTo>
                    <a:pt x="1649635" y="176583"/>
                    <a:pt x="1644872" y="119433"/>
                    <a:pt x="1614392" y="72761"/>
                  </a:cubicBezTo>
                  <a:cubicBezTo>
                    <a:pt x="1582960" y="26088"/>
                    <a:pt x="1531525" y="1323"/>
                    <a:pt x="1475327" y="5133"/>
                  </a:cubicBezTo>
                  <a:lnTo>
                    <a:pt x="1475327" y="2276"/>
                  </a:lnTo>
                  <a:close/>
                </a:path>
              </a:pathLst>
            </a:custGeom>
            <a:grpFill/>
            <a:ln w="9525" cap="flat">
              <a:noFill/>
              <a:prstDash val="solid"/>
              <a:miter/>
            </a:ln>
          </p:spPr>
          <p:txBody>
            <a:bodyPr rtlCol="0" anchor="ctr"/>
            <a:lstStyle/>
            <a:p>
              <a:endParaRPr lang="en-US" sz="1730"/>
            </a:p>
          </p:txBody>
        </p:sp>
        <p:sp>
          <p:nvSpPr>
            <p:cNvPr id="83" name="Freeform: Shape 82">
              <a:extLst>
                <a:ext uri="{FF2B5EF4-FFF2-40B4-BE49-F238E27FC236}">
                  <a16:creationId xmlns:a16="http://schemas.microsoft.com/office/drawing/2014/main" id="{798377FB-665F-4899-86A8-48FF769AC164}"/>
                </a:ext>
              </a:extLst>
            </p:cNvPr>
            <p:cNvSpPr/>
            <p:nvPr/>
          </p:nvSpPr>
          <p:spPr>
            <a:xfrm>
              <a:off x="5329614" y="2845675"/>
              <a:ext cx="1604843" cy="1605039"/>
            </a:xfrm>
            <a:custGeom>
              <a:avLst/>
              <a:gdLst>
                <a:gd name="connsiteX0" fmla="*/ 504765 w 1604843"/>
                <a:gd name="connsiteY0" fmla="*/ 1605039 h 1605039"/>
                <a:gd name="connsiteX1" fmla="*/ 462856 w 1604843"/>
                <a:gd name="connsiteY1" fmla="*/ 1599324 h 1605039"/>
                <a:gd name="connsiteX2" fmla="*/ 349508 w 1604843"/>
                <a:gd name="connsiteY2" fmla="*/ 1485977 h 1605039"/>
                <a:gd name="connsiteX3" fmla="*/ 5655 w 1604843"/>
                <a:gd name="connsiteY3" fmla="*/ 201054 h 1605039"/>
                <a:gd name="connsiteX4" fmla="*/ 46613 w 1604843"/>
                <a:gd name="connsiteY4" fmla="*/ 46749 h 1605039"/>
                <a:gd name="connsiteX5" fmla="*/ 200918 w 1604843"/>
                <a:gd name="connsiteY5" fmla="*/ 5792 h 1605039"/>
                <a:gd name="connsiteX6" fmla="*/ 1485841 w 1604843"/>
                <a:gd name="connsiteY6" fmla="*/ 350597 h 1605039"/>
                <a:gd name="connsiteX7" fmla="*/ 1599188 w 1604843"/>
                <a:gd name="connsiteY7" fmla="*/ 463944 h 1605039"/>
                <a:gd name="connsiteX8" fmla="*/ 1558231 w 1604843"/>
                <a:gd name="connsiteY8" fmla="*/ 618249 h 1605039"/>
                <a:gd name="connsiteX9" fmla="*/ 617161 w 1604843"/>
                <a:gd name="connsiteY9" fmla="*/ 1559319 h 1605039"/>
                <a:gd name="connsiteX10" fmla="*/ 504765 w 1604843"/>
                <a:gd name="connsiteY10" fmla="*/ 1605039 h 1605039"/>
                <a:gd name="connsiteX11" fmla="*/ 159008 w 1604843"/>
                <a:gd name="connsiteY11" fmla="*/ 4839 h 1605039"/>
                <a:gd name="connsiteX12" fmla="*/ 50423 w 1604843"/>
                <a:gd name="connsiteY12" fmla="*/ 50559 h 1605039"/>
                <a:gd name="connsiteX13" fmla="*/ 10418 w 1604843"/>
                <a:gd name="connsiteY13" fmla="*/ 200102 h 1605039"/>
                <a:gd name="connsiteX14" fmla="*/ 355223 w 1604843"/>
                <a:gd name="connsiteY14" fmla="*/ 1485024 h 1605039"/>
                <a:gd name="connsiteX15" fmla="*/ 464760 w 1604843"/>
                <a:gd name="connsiteY15" fmla="*/ 1594562 h 1605039"/>
                <a:gd name="connsiteX16" fmla="*/ 614303 w 1604843"/>
                <a:gd name="connsiteY16" fmla="*/ 1554557 h 1605039"/>
                <a:gd name="connsiteX17" fmla="*/ 1555373 w 1604843"/>
                <a:gd name="connsiteY17" fmla="*/ 613487 h 1605039"/>
                <a:gd name="connsiteX18" fmla="*/ 1595378 w 1604843"/>
                <a:gd name="connsiteY18" fmla="*/ 463944 h 1605039"/>
                <a:gd name="connsiteX19" fmla="*/ 1485841 w 1604843"/>
                <a:gd name="connsiteY19" fmla="*/ 354407 h 1605039"/>
                <a:gd name="connsiteX20" fmla="*/ 199965 w 1604843"/>
                <a:gd name="connsiteY20" fmla="*/ 10554 h 1605039"/>
                <a:gd name="connsiteX21" fmla="*/ 159008 w 1604843"/>
                <a:gd name="connsiteY21" fmla="*/ 4839 h 160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04843" h="1605039">
                  <a:moveTo>
                    <a:pt x="504765" y="1605039"/>
                  </a:moveTo>
                  <a:cubicBezTo>
                    <a:pt x="490478" y="1605039"/>
                    <a:pt x="477143" y="1603134"/>
                    <a:pt x="462856" y="1599324"/>
                  </a:cubicBezTo>
                  <a:cubicBezTo>
                    <a:pt x="406658" y="1584084"/>
                    <a:pt x="364748" y="1542174"/>
                    <a:pt x="349508" y="1485977"/>
                  </a:cubicBezTo>
                  <a:lnTo>
                    <a:pt x="5655" y="201054"/>
                  </a:lnTo>
                  <a:cubicBezTo>
                    <a:pt x="-9585" y="144857"/>
                    <a:pt x="6608" y="87707"/>
                    <a:pt x="46613" y="46749"/>
                  </a:cubicBezTo>
                  <a:cubicBezTo>
                    <a:pt x="87570" y="5792"/>
                    <a:pt x="144720" y="-9448"/>
                    <a:pt x="200918" y="5792"/>
                  </a:cubicBezTo>
                  <a:lnTo>
                    <a:pt x="1485841" y="350597"/>
                  </a:lnTo>
                  <a:cubicBezTo>
                    <a:pt x="1542038" y="365837"/>
                    <a:pt x="1583948" y="407747"/>
                    <a:pt x="1599188" y="463944"/>
                  </a:cubicBezTo>
                  <a:cubicBezTo>
                    <a:pt x="1614428" y="520142"/>
                    <a:pt x="1598236" y="577292"/>
                    <a:pt x="1558231" y="618249"/>
                  </a:cubicBezTo>
                  <a:lnTo>
                    <a:pt x="617161" y="1559319"/>
                  </a:lnTo>
                  <a:cubicBezTo>
                    <a:pt x="586681" y="1588847"/>
                    <a:pt x="546675" y="1605039"/>
                    <a:pt x="504765" y="1605039"/>
                  </a:cubicBezTo>
                  <a:close/>
                  <a:moveTo>
                    <a:pt x="159008" y="4839"/>
                  </a:moveTo>
                  <a:cubicBezTo>
                    <a:pt x="119003" y="4839"/>
                    <a:pt x="79950" y="21032"/>
                    <a:pt x="50423" y="50559"/>
                  </a:cubicBezTo>
                  <a:cubicBezTo>
                    <a:pt x="11370" y="89612"/>
                    <a:pt x="-3870" y="145809"/>
                    <a:pt x="10418" y="200102"/>
                  </a:cubicBezTo>
                  <a:lnTo>
                    <a:pt x="355223" y="1485024"/>
                  </a:lnTo>
                  <a:cubicBezTo>
                    <a:pt x="369510" y="1539317"/>
                    <a:pt x="410468" y="1579322"/>
                    <a:pt x="464760" y="1594562"/>
                  </a:cubicBezTo>
                  <a:cubicBezTo>
                    <a:pt x="519053" y="1608849"/>
                    <a:pt x="574298" y="1593609"/>
                    <a:pt x="614303" y="1554557"/>
                  </a:cubicBezTo>
                  <a:lnTo>
                    <a:pt x="1555373" y="613487"/>
                  </a:lnTo>
                  <a:cubicBezTo>
                    <a:pt x="1594426" y="574434"/>
                    <a:pt x="1609666" y="518237"/>
                    <a:pt x="1595378" y="463944"/>
                  </a:cubicBezTo>
                  <a:cubicBezTo>
                    <a:pt x="1581091" y="409652"/>
                    <a:pt x="1540133" y="369647"/>
                    <a:pt x="1485841" y="354407"/>
                  </a:cubicBezTo>
                  <a:lnTo>
                    <a:pt x="199965" y="10554"/>
                  </a:lnTo>
                  <a:cubicBezTo>
                    <a:pt x="185678" y="6744"/>
                    <a:pt x="172343" y="4839"/>
                    <a:pt x="159008" y="4839"/>
                  </a:cubicBezTo>
                  <a:close/>
                </a:path>
              </a:pathLst>
            </a:custGeom>
            <a:grpFill/>
            <a:ln w="9525" cap="flat">
              <a:noFill/>
              <a:prstDash val="solid"/>
              <a:miter/>
            </a:ln>
          </p:spPr>
          <p:txBody>
            <a:bodyPr rtlCol="0" anchor="ctr"/>
            <a:lstStyle/>
            <a:p>
              <a:endParaRPr lang="en-US" sz="1730"/>
            </a:p>
          </p:txBody>
        </p:sp>
        <p:sp>
          <p:nvSpPr>
            <p:cNvPr id="84" name="Freeform: Shape 83">
              <a:extLst>
                <a:ext uri="{FF2B5EF4-FFF2-40B4-BE49-F238E27FC236}">
                  <a16:creationId xmlns:a16="http://schemas.microsoft.com/office/drawing/2014/main" id="{A1B6E554-C7FE-437C-B43A-26461DDBED1D}"/>
                </a:ext>
              </a:extLst>
            </p:cNvPr>
            <p:cNvSpPr/>
            <p:nvPr/>
          </p:nvSpPr>
          <p:spPr>
            <a:xfrm>
              <a:off x="5435874" y="2634946"/>
              <a:ext cx="1515194" cy="1647175"/>
            </a:xfrm>
            <a:custGeom>
              <a:avLst/>
              <a:gdLst>
                <a:gd name="connsiteX0" fmla="*/ 160380 w 1515194"/>
                <a:gd name="connsiteY0" fmla="*/ 1647176 h 1647175"/>
                <a:gd name="connsiteX1" fmla="*/ 70845 w 1515194"/>
                <a:gd name="connsiteY1" fmla="*/ 1619553 h 1647175"/>
                <a:gd name="connsiteX2" fmla="*/ 360 w 1515194"/>
                <a:gd name="connsiteY2" fmla="*/ 1475726 h 1647175"/>
                <a:gd name="connsiteX3" fmla="*/ 92752 w 1515194"/>
                <a:gd name="connsiteY3" fmla="*/ 148893 h 1647175"/>
                <a:gd name="connsiteX4" fmla="*/ 182287 w 1515194"/>
                <a:gd name="connsiteY4" fmla="*/ 16496 h 1647175"/>
                <a:gd name="connsiteX5" fmla="*/ 341355 w 1515194"/>
                <a:gd name="connsiteY5" fmla="*/ 27926 h 1647175"/>
                <a:gd name="connsiteX6" fmla="*/ 1444350 w 1515194"/>
                <a:gd name="connsiteY6" fmla="*/ 771828 h 1647175"/>
                <a:gd name="connsiteX7" fmla="*/ 1514835 w 1515194"/>
                <a:gd name="connsiteY7" fmla="*/ 915656 h 1647175"/>
                <a:gd name="connsiteX8" fmla="*/ 1425300 w 1515194"/>
                <a:gd name="connsiteY8" fmla="*/ 1048053 h 1647175"/>
                <a:gd name="connsiteX9" fmla="*/ 230865 w 1515194"/>
                <a:gd name="connsiteY9" fmla="*/ 1630983 h 1647175"/>
                <a:gd name="connsiteX10" fmla="*/ 160380 w 1515194"/>
                <a:gd name="connsiteY10" fmla="*/ 1647176 h 1647175"/>
                <a:gd name="connsiteX11" fmla="*/ 253725 w 1515194"/>
                <a:gd name="connsiteY11" fmla="*/ 5066 h 1647175"/>
                <a:gd name="connsiteX12" fmla="*/ 186097 w 1515194"/>
                <a:gd name="connsiteY12" fmla="*/ 21258 h 1647175"/>
                <a:gd name="connsiteX13" fmla="*/ 99420 w 1515194"/>
                <a:gd name="connsiteY13" fmla="*/ 148893 h 1647175"/>
                <a:gd name="connsiteX14" fmla="*/ 7027 w 1515194"/>
                <a:gd name="connsiteY14" fmla="*/ 1475726 h 1647175"/>
                <a:gd name="connsiteX15" fmla="*/ 74655 w 1515194"/>
                <a:gd name="connsiteY15" fmla="*/ 1614791 h 1647175"/>
                <a:gd name="connsiteX16" fmla="*/ 228960 w 1515194"/>
                <a:gd name="connsiteY16" fmla="*/ 1625268 h 1647175"/>
                <a:gd name="connsiteX17" fmla="*/ 1424347 w 1515194"/>
                <a:gd name="connsiteY17" fmla="*/ 1042338 h 1647175"/>
                <a:gd name="connsiteX18" fmla="*/ 1511025 w 1515194"/>
                <a:gd name="connsiteY18" fmla="*/ 914703 h 1647175"/>
                <a:gd name="connsiteX19" fmla="*/ 1443397 w 1515194"/>
                <a:gd name="connsiteY19" fmla="*/ 775638 h 1647175"/>
                <a:gd name="connsiteX20" fmla="*/ 340402 w 1515194"/>
                <a:gd name="connsiteY20" fmla="*/ 31736 h 1647175"/>
                <a:gd name="connsiteX21" fmla="*/ 253725 w 1515194"/>
                <a:gd name="connsiteY21" fmla="*/ 5066 h 164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15194" h="1647175">
                  <a:moveTo>
                    <a:pt x="160380" y="1647176"/>
                  </a:moveTo>
                  <a:cubicBezTo>
                    <a:pt x="128947" y="1647176"/>
                    <a:pt x="98467" y="1637651"/>
                    <a:pt x="70845" y="1619553"/>
                  </a:cubicBezTo>
                  <a:cubicBezTo>
                    <a:pt x="23220" y="1587168"/>
                    <a:pt x="-3450" y="1533828"/>
                    <a:pt x="360" y="1475726"/>
                  </a:cubicBezTo>
                  <a:lnTo>
                    <a:pt x="92752" y="148893"/>
                  </a:lnTo>
                  <a:cubicBezTo>
                    <a:pt x="96562" y="90791"/>
                    <a:pt x="129900" y="41261"/>
                    <a:pt x="182287" y="16496"/>
                  </a:cubicBezTo>
                  <a:cubicBezTo>
                    <a:pt x="234675" y="-9222"/>
                    <a:pt x="293730" y="-4459"/>
                    <a:pt x="341355" y="27926"/>
                  </a:cubicBezTo>
                  <a:lnTo>
                    <a:pt x="1444350" y="771828"/>
                  </a:lnTo>
                  <a:cubicBezTo>
                    <a:pt x="1491975" y="804213"/>
                    <a:pt x="1518645" y="857553"/>
                    <a:pt x="1514835" y="915656"/>
                  </a:cubicBezTo>
                  <a:cubicBezTo>
                    <a:pt x="1511025" y="973758"/>
                    <a:pt x="1477687" y="1023288"/>
                    <a:pt x="1425300" y="1048053"/>
                  </a:cubicBezTo>
                  <a:lnTo>
                    <a:pt x="230865" y="1630983"/>
                  </a:lnTo>
                  <a:cubicBezTo>
                    <a:pt x="208005" y="1641461"/>
                    <a:pt x="184192" y="1647176"/>
                    <a:pt x="160380" y="1647176"/>
                  </a:cubicBezTo>
                  <a:close/>
                  <a:moveTo>
                    <a:pt x="253725" y="5066"/>
                  </a:moveTo>
                  <a:cubicBezTo>
                    <a:pt x="230865" y="5066"/>
                    <a:pt x="208005" y="10781"/>
                    <a:pt x="186097" y="21258"/>
                  </a:cubicBezTo>
                  <a:cubicBezTo>
                    <a:pt x="135615" y="46023"/>
                    <a:pt x="103230" y="93648"/>
                    <a:pt x="99420" y="148893"/>
                  </a:cubicBezTo>
                  <a:lnTo>
                    <a:pt x="7027" y="1475726"/>
                  </a:lnTo>
                  <a:cubicBezTo>
                    <a:pt x="3217" y="1530971"/>
                    <a:pt x="27982" y="1583358"/>
                    <a:pt x="74655" y="1614791"/>
                  </a:cubicBezTo>
                  <a:cubicBezTo>
                    <a:pt x="121327" y="1646223"/>
                    <a:pt x="178477" y="1650033"/>
                    <a:pt x="228960" y="1625268"/>
                  </a:cubicBezTo>
                  <a:lnTo>
                    <a:pt x="1424347" y="1042338"/>
                  </a:lnTo>
                  <a:cubicBezTo>
                    <a:pt x="1474830" y="1017573"/>
                    <a:pt x="1507215" y="969948"/>
                    <a:pt x="1511025" y="914703"/>
                  </a:cubicBezTo>
                  <a:cubicBezTo>
                    <a:pt x="1514835" y="859458"/>
                    <a:pt x="1490070" y="807071"/>
                    <a:pt x="1443397" y="775638"/>
                  </a:cubicBezTo>
                  <a:lnTo>
                    <a:pt x="340402" y="31736"/>
                  </a:lnTo>
                  <a:cubicBezTo>
                    <a:pt x="313732" y="14591"/>
                    <a:pt x="284205" y="5066"/>
                    <a:pt x="253725" y="5066"/>
                  </a:cubicBezTo>
                  <a:close/>
                </a:path>
              </a:pathLst>
            </a:custGeom>
            <a:grpFill/>
            <a:ln w="9525" cap="flat">
              <a:noFill/>
              <a:prstDash val="solid"/>
              <a:miter/>
            </a:ln>
          </p:spPr>
          <p:txBody>
            <a:bodyPr rtlCol="0" anchor="ctr"/>
            <a:lstStyle/>
            <a:p>
              <a:endParaRPr lang="en-US" sz="1730"/>
            </a:p>
          </p:txBody>
        </p:sp>
        <p:sp>
          <p:nvSpPr>
            <p:cNvPr id="85" name="Freeform: Shape 84">
              <a:extLst>
                <a:ext uri="{FF2B5EF4-FFF2-40B4-BE49-F238E27FC236}">
                  <a16:creationId xmlns:a16="http://schemas.microsoft.com/office/drawing/2014/main" id="{6916078A-4E6C-4B1D-8F43-B3F2605CCBBA}"/>
                </a:ext>
              </a:extLst>
            </p:cNvPr>
            <p:cNvSpPr/>
            <p:nvPr/>
          </p:nvSpPr>
          <p:spPr>
            <a:xfrm>
              <a:off x="5267647" y="2501714"/>
              <a:ext cx="1640193" cy="1544187"/>
            </a:xfrm>
            <a:custGeom>
              <a:avLst/>
              <a:gdLst>
                <a:gd name="connsiteX0" fmla="*/ 159062 w 1640193"/>
                <a:gd name="connsiteY0" fmla="*/ 1544188 h 1544187"/>
                <a:gd name="connsiteX1" fmla="*/ 32379 w 1640193"/>
                <a:gd name="connsiteY1" fmla="*/ 1480370 h 1544187"/>
                <a:gd name="connsiteX2" fmla="*/ 13329 w 1640193"/>
                <a:gd name="connsiteY2" fmla="*/ 1321303 h 1544187"/>
                <a:gd name="connsiteX3" fmla="*/ 532442 w 1640193"/>
                <a:gd name="connsiteY3" fmla="*/ 97340 h 1544187"/>
                <a:gd name="connsiteX4" fmla="*/ 660077 w 1640193"/>
                <a:gd name="connsiteY4" fmla="*/ 1138 h 1544187"/>
                <a:gd name="connsiteX5" fmla="*/ 806762 w 1640193"/>
                <a:gd name="connsiteY5" fmla="*/ 64003 h 1544187"/>
                <a:gd name="connsiteX6" fmla="*/ 1607814 w 1640193"/>
                <a:gd name="connsiteY6" fmla="*/ 1126040 h 1544187"/>
                <a:gd name="connsiteX7" fmla="*/ 1626864 w 1640193"/>
                <a:gd name="connsiteY7" fmla="*/ 1285108 h 1544187"/>
                <a:gd name="connsiteX8" fmla="*/ 1499229 w 1640193"/>
                <a:gd name="connsiteY8" fmla="*/ 1381310 h 1544187"/>
                <a:gd name="connsiteX9" fmla="*/ 179064 w 1640193"/>
                <a:gd name="connsiteY9" fmla="*/ 1543235 h 1544187"/>
                <a:gd name="connsiteX10" fmla="*/ 159062 w 1640193"/>
                <a:gd name="connsiteY10" fmla="*/ 1544188 h 1544187"/>
                <a:gd name="connsiteX11" fmla="*/ 680079 w 1640193"/>
                <a:gd name="connsiteY11" fmla="*/ 4948 h 1544187"/>
                <a:gd name="connsiteX12" fmla="*/ 661029 w 1640193"/>
                <a:gd name="connsiteY12" fmla="*/ 5900 h 1544187"/>
                <a:gd name="connsiteX13" fmla="*/ 538157 w 1640193"/>
                <a:gd name="connsiteY13" fmla="*/ 99245 h 1544187"/>
                <a:gd name="connsiteX14" fmla="*/ 18092 w 1640193"/>
                <a:gd name="connsiteY14" fmla="*/ 1324160 h 1544187"/>
                <a:gd name="connsiteX15" fmla="*/ 37142 w 1640193"/>
                <a:gd name="connsiteY15" fmla="*/ 1477513 h 1544187"/>
                <a:gd name="connsiteX16" fmla="*/ 179064 w 1640193"/>
                <a:gd name="connsiteY16" fmla="*/ 1537520 h 1544187"/>
                <a:gd name="connsiteX17" fmla="*/ 1499229 w 1640193"/>
                <a:gd name="connsiteY17" fmla="*/ 1375595 h 1544187"/>
                <a:gd name="connsiteX18" fmla="*/ 1622102 w 1640193"/>
                <a:gd name="connsiteY18" fmla="*/ 1282250 h 1544187"/>
                <a:gd name="connsiteX19" fmla="*/ 1603052 w 1640193"/>
                <a:gd name="connsiteY19" fmla="*/ 1128898 h 1544187"/>
                <a:gd name="connsiteX20" fmla="*/ 802952 w 1640193"/>
                <a:gd name="connsiteY20" fmla="*/ 66860 h 1544187"/>
                <a:gd name="connsiteX21" fmla="*/ 680079 w 1640193"/>
                <a:gd name="connsiteY21" fmla="*/ 4948 h 1544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40193" h="1544187">
                  <a:moveTo>
                    <a:pt x="159062" y="1544188"/>
                  </a:moveTo>
                  <a:cubicBezTo>
                    <a:pt x="109532" y="1544188"/>
                    <a:pt x="62859" y="1521328"/>
                    <a:pt x="32379" y="1480370"/>
                  </a:cubicBezTo>
                  <a:cubicBezTo>
                    <a:pt x="-2863" y="1434650"/>
                    <a:pt x="-9531" y="1374643"/>
                    <a:pt x="13329" y="1321303"/>
                  </a:cubicBezTo>
                  <a:lnTo>
                    <a:pt x="532442" y="97340"/>
                  </a:lnTo>
                  <a:cubicBezTo>
                    <a:pt x="555302" y="44000"/>
                    <a:pt x="602927" y="7805"/>
                    <a:pt x="660077" y="1138"/>
                  </a:cubicBezTo>
                  <a:cubicBezTo>
                    <a:pt x="717227" y="-5530"/>
                    <a:pt x="772472" y="17330"/>
                    <a:pt x="806762" y="64003"/>
                  </a:cubicBezTo>
                  <a:lnTo>
                    <a:pt x="1607814" y="1126040"/>
                  </a:lnTo>
                  <a:cubicBezTo>
                    <a:pt x="1643057" y="1171760"/>
                    <a:pt x="1649724" y="1231768"/>
                    <a:pt x="1626864" y="1285108"/>
                  </a:cubicBezTo>
                  <a:cubicBezTo>
                    <a:pt x="1604004" y="1338448"/>
                    <a:pt x="1556379" y="1374643"/>
                    <a:pt x="1499229" y="1381310"/>
                  </a:cubicBezTo>
                  <a:lnTo>
                    <a:pt x="179064" y="1543235"/>
                  </a:lnTo>
                  <a:cubicBezTo>
                    <a:pt x="172397" y="1544188"/>
                    <a:pt x="165729" y="1544188"/>
                    <a:pt x="159062" y="1544188"/>
                  </a:cubicBezTo>
                  <a:close/>
                  <a:moveTo>
                    <a:pt x="680079" y="4948"/>
                  </a:moveTo>
                  <a:cubicBezTo>
                    <a:pt x="673412" y="4948"/>
                    <a:pt x="666744" y="4948"/>
                    <a:pt x="661029" y="5900"/>
                  </a:cubicBezTo>
                  <a:cubicBezTo>
                    <a:pt x="605784" y="12568"/>
                    <a:pt x="559112" y="47810"/>
                    <a:pt x="538157" y="99245"/>
                  </a:cubicBezTo>
                  <a:lnTo>
                    <a:pt x="18092" y="1324160"/>
                  </a:lnTo>
                  <a:cubicBezTo>
                    <a:pt x="-3816" y="1375595"/>
                    <a:pt x="2852" y="1432745"/>
                    <a:pt x="37142" y="1477513"/>
                  </a:cubicBezTo>
                  <a:cubicBezTo>
                    <a:pt x="70479" y="1522280"/>
                    <a:pt x="123819" y="1544188"/>
                    <a:pt x="179064" y="1537520"/>
                  </a:cubicBezTo>
                  <a:lnTo>
                    <a:pt x="1499229" y="1375595"/>
                  </a:lnTo>
                  <a:cubicBezTo>
                    <a:pt x="1554474" y="1368928"/>
                    <a:pt x="1601147" y="1333685"/>
                    <a:pt x="1622102" y="1282250"/>
                  </a:cubicBezTo>
                  <a:cubicBezTo>
                    <a:pt x="1644009" y="1230815"/>
                    <a:pt x="1637342" y="1173665"/>
                    <a:pt x="1603052" y="1128898"/>
                  </a:cubicBezTo>
                  <a:lnTo>
                    <a:pt x="802952" y="66860"/>
                  </a:lnTo>
                  <a:cubicBezTo>
                    <a:pt x="773424" y="27808"/>
                    <a:pt x="728657" y="4948"/>
                    <a:pt x="680079" y="4948"/>
                  </a:cubicBezTo>
                  <a:close/>
                </a:path>
              </a:pathLst>
            </a:custGeom>
            <a:grpFill/>
            <a:ln w="9525" cap="flat">
              <a:noFill/>
              <a:prstDash val="solid"/>
              <a:miter/>
            </a:ln>
          </p:spPr>
          <p:txBody>
            <a:bodyPr rtlCol="0" anchor="ctr"/>
            <a:lstStyle/>
            <a:p>
              <a:endParaRPr lang="en-US" sz="1730"/>
            </a:p>
          </p:txBody>
        </p:sp>
        <p:sp>
          <p:nvSpPr>
            <p:cNvPr id="86" name="Freeform: Shape 85">
              <a:extLst>
                <a:ext uri="{FF2B5EF4-FFF2-40B4-BE49-F238E27FC236}">
                  <a16:creationId xmlns:a16="http://schemas.microsoft.com/office/drawing/2014/main" id="{870BEE33-905A-44A9-86EB-CC160AFE1010}"/>
                </a:ext>
              </a:extLst>
            </p:cNvPr>
            <p:cNvSpPr/>
            <p:nvPr/>
          </p:nvSpPr>
          <p:spPr>
            <a:xfrm>
              <a:off x="5184232" y="2459493"/>
              <a:ext cx="1623190" cy="1584503"/>
            </a:xfrm>
            <a:custGeom>
              <a:avLst/>
              <a:gdLst>
                <a:gd name="connsiteX0" fmla="*/ 1462629 w 1623190"/>
                <a:gd name="connsiteY0" fmla="*/ 1584504 h 1584503"/>
                <a:gd name="connsiteX1" fmla="*/ 1428339 w 1623190"/>
                <a:gd name="connsiteY1" fmla="*/ 1580694 h 1584503"/>
                <a:gd name="connsiteX2" fmla="*/ 127224 w 1623190"/>
                <a:gd name="connsiteY2" fmla="*/ 1304469 h 1584503"/>
                <a:gd name="connsiteX3" fmla="*/ 8162 w 1623190"/>
                <a:gd name="connsiteY3" fmla="*/ 1197789 h 1584503"/>
                <a:gd name="connsiteX4" fmla="*/ 41499 w 1623190"/>
                <a:gd name="connsiteY4" fmla="*/ 1041579 h 1584503"/>
                <a:gd name="connsiteX5" fmla="*/ 932087 w 1623190"/>
                <a:gd name="connsiteY5" fmla="*/ 52884 h 1584503"/>
                <a:gd name="connsiteX6" fmla="*/ 1084487 w 1623190"/>
                <a:gd name="connsiteY6" fmla="*/ 3354 h 1584503"/>
                <a:gd name="connsiteX7" fmla="*/ 1203549 w 1623190"/>
                <a:gd name="connsiteY7" fmla="*/ 110034 h 1584503"/>
                <a:gd name="connsiteX8" fmla="*/ 1615029 w 1623190"/>
                <a:gd name="connsiteY8" fmla="*/ 1374954 h 1584503"/>
                <a:gd name="connsiteX9" fmla="*/ 1581692 w 1623190"/>
                <a:gd name="connsiteY9" fmla="*/ 1531164 h 1584503"/>
                <a:gd name="connsiteX10" fmla="*/ 1462629 w 1623190"/>
                <a:gd name="connsiteY10" fmla="*/ 1584504 h 1584503"/>
                <a:gd name="connsiteX11" fmla="*/ 1050197 w 1623190"/>
                <a:gd name="connsiteY11" fmla="*/ 5259 h 1584503"/>
                <a:gd name="connsiteX12" fmla="*/ 935897 w 1623190"/>
                <a:gd name="connsiteY12" fmla="*/ 56694 h 1584503"/>
                <a:gd name="connsiteX13" fmla="*/ 45309 w 1623190"/>
                <a:gd name="connsiteY13" fmla="*/ 1044436 h 1584503"/>
                <a:gd name="connsiteX14" fmla="*/ 12924 w 1623190"/>
                <a:gd name="connsiteY14" fmla="*/ 1194931 h 1584503"/>
                <a:gd name="connsiteX15" fmla="*/ 127224 w 1623190"/>
                <a:gd name="connsiteY15" fmla="*/ 1297801 h 1584503"/>
                <a:gd name="connsiteX16" fmla="*/ 1428339 w 1623190"/>
                <a:gd name="connsiteY16" fmla="*/ 1574026 h 1584503"/>
                <a:gd name="connsiteX17" fmla="*/ 1575024 w 1623190"/>
                <a:gd name="connsiteY17" fmla="*/ 1526401 h 1584503"/>
                <a:gd name="connsiteX18" fmla="*/ 1607409 w 1623190"/>
                <a:gd name="connsiteY18" fmla="*/ 1375906 h 1584503"/>
                <a:gd name="connsiteX19" fmla="*/ 1197834 w 1623190"/>
                <a:gd name="connsiteY19" fmla="*/ 111939 h 1584503"/>
                <a:gd name="connsiteX20" fmla="*/ 1083534 w 1623190"/>
                <a:gd name="connsiteY20" fmla="*/ 9069 h 1584503"/>
                <a:gd name="connsiteX21" fmla="*/ 1050197 w 1623190"/>
                <a:gd name="connsiteY21" fmla="*/ 5259 h 158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23190" h="1584503">
                  <a:moveTo>
                    <a:pt x="1462629" y="1584504"/>
                  </a:moveTo>
                  <a:cubicBezTo>
                    <a:pt x="1451199" y="1584504"/>
                    <a:pt x="1439769" y="1583551"/>
                    <a:pt x="1428339" y="1580694"/>
                  </a:cubicBezTo>
                  <a:lnTo>
                    <a:pt x="127224" y="1304469"/>
                  </a:lnTo>
                  <a:cubicBezTo>
                    <a:pt x="71027" y="1292086"/>
                    <a:pt x="26259" y="1252081"/>
                    <a:pt x="8162" y="1197789"/>
                  </a:cubicBezTo>
                  <a:cubicBezTo>
                    <a:pt x="-9936" y="1142544"/>
                    <a:pt x="2447" y="1084441"/>
                    <a:pt x="41499" y="1041579"/>
                  </a:cubicBezTo>
                  <a:lnTo>
                    <a:pt x="932087" y="52884"/>
                  </a:lnTo>
                  <a:cubicBezTo>
                    <a:pt x="971139" y="10021"/>
                    <a:pt x="1027337" y="-8076"/>
                    <a:pt x="1084487" y="3354"/>
                  </a:cubicBezTo>
                  <a:cubicBezTo>
                    <a:pt x="1140684" y="15736"/>
                    <a:pt x="1185452" y="55741"/>
                    <a:pt x="1203549" y="110034"/>
                  </a:cubicBezTo>
                  <a:lnTo>
                    <a:pt x="1615029" y="1374954"/>
                  </a:lnTo>
                  <a:cubicBezTo>
                    <a:pt x="1633127" y="1430199"/>
                    <a:pt x="1620744" y="1488301"/>
                    <a:pt x="1581692" y="1531164"/>
                  </a:cubicBezTo>
                  <a:cubicBezTo>
                    <a:pt x="1549307" y="1566406"/>
                    <a:pt x="1507397" y="1584504"/>
                    <a:pt x="1462629" y="1584504"/>
                  </a:cubicBezTo>
                  <a:close/>
                  <a:moveTo>
                    <a:pt x="1050197" y="5259"/>
                  </a:moveTo>
                  <a:cubicBezTo>
                    <a:pt x="1007334" y="5259"/>
                    <a:pt x="966377" y="23356"/>
                    <a:pt x="935897" y="56694"/>
                  </a:cubicBezTo>
                  <a:lnTo>
                    <a:pt x="45309" y="1044436"/>
                  </a:lnTo>
                  <a:cubicBezTo>
                    <a:pt x="8162" y="1086346"/>
                    <a:pt x="-4221" y="1142544"/>
                    <a:pt x="12924" y="1194931"/>
                  </a:cubicBezTo>
                  <a:cubicBezTo>
                    <a:pt x="30069" y="1248271"/>
                    <a:pt x="72932" y="1286371"/>
                    <a:pt x="127224" y="1297801"/>
                  </a:cubicBezTo>
                  <a:lnTo>
                    <a:pt x="1428339" y="1574026"/>
                  </a:lnTo>
                  <a:cubicBezTo>
                    <a:pt x="1482632" y="1585456"/>
                    <a:pt x="1537877" y="1567359"/>
                    <a:pt x="1575024" y="1526401"/>
                  </a:cubicBezTo>
                  <a:cubicBezTo>
                    <a:pt x="1612172" y="1484491"/>
                    <a:pt x="1624554" y="1428294"/>
                    <a:pt x="1607409" y="1375906"/>
                  </a:cubicBezTo>
                  <a:lnTo>
                    <a:pt x="1197834" y="111939"/>
                  </a:lnTo>
                  <a:cubicBezTo>
                    <a:pt x="1180689" y="58599"/>
                    <a:pt x="1137827" y="20499"/>
                    <a:pt x="1083534" y="9069"/>
                  </a:cubicBezTo>
                  <a:cubicBezTo>
                    <a:pt x="1072104" y="6211"/>
                    <a:pt x="1060674" y="5259"/>
                    <a:pt x="1050197" y="5259"/>
                  </a:cubicBezTo>
                  <a:close/>
                </a:path>
              </a:pathLst>
            </a:custGeom>
            <a:grpFill/>
            <a:ln w="9525" cap="flat">
              <a:noFill/>
              <a:prstDash val="solid"/>
              <a:miter/>
            </a:ln>
          </p:spPr>
          <p:txBody>
            <a:bodyPr rtlCol="0" anchor="ctr"/>
            <a:lstStyle/>
            <a:p>
              <a:endParaRPr lang="en-US" sz="1730"/>
            </a:p>
          </p:txBody>
        </p:sp>
        <p:sp>
          <p:nvSpPr>
            <p:cNvPr id="87" name="Freeform: Shape 86">
              <a:extLst>
                <a:ext uri="{FF2B5EF4-FFF2-40B4-BE49-F238E27FC236}">
                  <a16:creationId xmlns:a16="http://schemas.microsoft.com/office/drawing/2014/main" id="{D0FEA133-67C4-462C-B78A-0D3B435D0A56}"/>
                </a:ext>
              </a:extLst>
            </p:cNvPr>
            <p:cNvSpPr/>
            <p:nvPr/>
          </p:nvSpPr>
          <p:spPr>
            <a:xfrm>
              <a:off x="5197133" y="2512353"/>
              <a:ext cx="1483088" cy="1650706"/>
            </a:xfrm>
            <a:custGeom>
              <a:avLst/>
              <a:gdLst>
                <a:gd name="connsiteX0" fmla="*/ 1300186 w 1483088"/>
                <a:gd name="connsiteY0" fmla="*/ 1650706 h 1650706"/>
                <a:gd name="connsiteX1" fmla="*/ 1218271 w 1483088"/>
                <a:gd name="connsiteY1" fmla="*/ 1627846 h 1650706"/>
                <a:gd name="connsiteX2" fmla="*/ 77176 w 1483088"/>
                <a:gd name="connsiteY2" fmla="*/ 942046 h 1650706"/>
                <a:gd name="connsiteX3" fmla="*/ 23 w 1483088"/>
                <a:gd name="connsiteY3" fmla="*/ 802029 h 1650706"/>
                <a:gd name="connsiteX4" fmla="*/ 81938 w 1483088"/>
                <a:gd name="connsiteY4" fmla="*/ 664869 h 1650706"/>
                <a:gd name="connsiteX5" fmla="*/ 1245893 w 1483088"/>
                <a:gd name="connsiteY5" fmla="*/ 20026 h 1650706"/>
                <a:gd name="connsiteX6" fmla="*/ 1405913 w 1483088"/>
                <a:gd name="connsiteY6" fmla="*/ 22884 h 1650706"/>
                <a:gd name="connsiteX7" fmla="*/ 1483066 w 1483088"/>
                <a:gd name="connsiteY7" fmla="*/ 162901 h 1650706"/>
                <a:gd name="connsiteX8" fmla="*/ 1460206 w 1483088"/>
                <a:gd name="connsiteY8" fmla="*/ 1493544 h 1650706"/>
                <a:gd name="connsiteX9" fmla="*/ 1378291 w 1483088"/>
                <a:gd name="connsiteY9" fmla="*/ 1630704 h 1650706"/>
                <a:gd name="connsiteX10" fmla="*/ 1300186 w 1483088"/>
                <a:gd name="connsiteY10" fmla="*/ 1650706 h 1650706"/>
                <a:gd name="connsiteX11" fmla="*/ 1323046 w 1483088"/>
                <a:gd name="connsiteY11" fmla="*/ 5739 h 1650706"/>
                <a:gd name="connsiteX12" fmla="*/ 1247798 w 1483088"/>
                <a:gd name="connsiteY12" fmla="*/ 25741 h 1650706"/>
                <a:gd name="connsiteX13" fmla="*/ 84796 w 1483088"/>
                <a:gd name="connsiteY13" fmla="*/ 669631 h 1650706"/>
                <a:gd name="connsiteX14" fmla="*/ 5738 w 1483088"/>
                <a:gd name="connsiteY14" fmla="*/ 802029 h 1650706"/>
                <a:gd name="connsiteX15" fmla="*/ 80033 w 1483088"/>
                <a:gd name="connsiteY15" fmla="*/ 937284 h 1650706"/>
                <a:gd name="connsiteX16" fmla="*/ 1220176 w 1483088"/>
                <a:gd name="connsiteY16" fmla="*/ 1622131 h 1650706"/>
                <a:gd name="connsiteX17" fmla="*/ 1374481 w 1483088"/>
                <a:gd name="connsiteY17" fmla="*/ 1624989 h 1650706"/>
                <a:gd name="connsiteX18" fmla="*/ 1453538 w 1483088"/>
                <a:gd name="connsiteY18" fmla="*/ 1492591 h 1650706"/>
                <a:gd name="connsiteX19" fmla="*/ 1456396 w 1483088"/>
                <a:gd name="connsiteY19" fmla="*/ 1492591 h 1650706"/>
                <a:gd name="connsiteX20" fmla="*/ 1453538 w 1483088"/>
                <a:gd name="connsiteY20" fmla="*/ 1492591 h 1650706"/>
                <a:gd name="connsiteX21" fmla="*/ 1476398 w 1483088"/>
                <a:gd name="connsiteY21" fmla="*/ 161949 h 1650706"/>
                <a:gd name="connsiteX22" fmla="*/ 1401151 w 1483088"/>
                <a:gd name="connsiteY22" fmla="*/ 26694 h 1650706"/>
                <a:gd name="connsiteX23" fmla="*/ 1323046 w 1483088"/>
                <a:gd name="connsiteY23" fmla="*/ 5739 h 1650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83088" h="1650706">
                  <a:moveTo>
                    <a:pt x="1300186" y="1650706"/>
                  </a:moveTo>
                  <a:cubicBezTo>
                    <a:pt x="1271611" y="1650706"/>
                    <a:pt x="1243036" y="1643086"/>
                    <a:pt x="1218271" y="1627846"/>
                  </a:cubicBezTo>
                  <a:lnTo>
                    <a:pt x="77176" y="942046"/>
                  </a:lnTo>
                  <a:cubicBezTo>
                    <a:pt x="27646" y="912519"/>
                    <a:pt x="-929" y="860131"/>
                    <a:pt x="23" y="802029"/>
                  </a:cubicBezTo>
                  <a:cubicBezTo>
                    <a:pt x="976" y="743926"/>
                    <a:pt x="31456" y="693444"/>
                    <a:pt x="81938" y="664869"/>
                  </a:cubicBezTo>
                  <a:lnTo>
                    <a:pt x="1245893" y="20026"/>
                  </a:lnTo>
                  <a:cubicBezTo>
                    <a:pt x="1296376" y="-7596"/>
                    <a:pt x="1356383" y="-6644"/>
                    <a:pt x="1405913" y="22884"/>
                  </a:cubicBezTo>
                  <a:cubicBezTo>
                    <a:pt x="1455443" y="52411"/>
                    <a:pt x="1484018" y="104799"/>
                    <a:pt x="1483066" y="162901"/>
                  </a:cubicBezTo>
                  <a:lnTo>
                    <a:pt x="1460206" y="1493544"/>
                  </a:lnTo>
                  <a:cubicBezTo>
                    <a:pt x="1459253" y="1551646"/>
                    <a:pt x="1428773" y="1602129"/>
                    <a:pt x="1378291" y="1630704"/>
                  </a:cubicBezTo>
                  <a:cubicBezTo>
                    <a:pt x="1353526" y="1644039"/>
                    <a:pt x="1326856" y="1650706"/>
                    <a:pt x="1300186" y="1650706"/>
                  </a:cubicBezTo>
                  <a:close/>
                  <a:moveTo>
                    <a:pt x="1323046" y="5739"/>
                  </a:moveTo>
                  <a:cubicBezTo>
                    <a:pt x="1297328" y="5739"/>
                    <a:pt x="1271611" y="12406"/>
                    <a:pt x="1247798" y="25741"/>
                  </a:cubicBezTo>
                  <a:lnTo>
                    <a:pt x="84796" y="669631"/>
                  </a:lnTo>
                  <a:cubicBezTo>
                    <a:pt x="36218" y="696301"/>
                    <a:pt x="6691" y="745831"/>
                    <a:pt x="5738" y="802029"/>
                  </a:cubicBezTo>
                  <a:cubicBezTo>
                    <a:pt x="4786" y="858226"/>
                    <a:pt x="32408" y="908709"/>
                    <a:pt x="80033" y="937284"/>
                  </a:cubicBezTo>
                  <a:lnTo>
                    <a:pt x="1220176" y="1622131"/>
                  </a:lnTo>
                  <a:cubicBezTo>
                    <a:pt x="1267801" y="1650706"/>
                    <a:pt x="1325903" y="1651659"/>
                    <a:pt x="1374481" y="1624989"/>
                  </a:cubicBezTo>
                  <a:cubicBezTo>
                    <a:pt x="1423058" y="1598319"/>
                    <a:pt x="1452586" y="1548789"/>
                    <a:pt x="1453538" y="1492591"/>
                  </a:cubicBezTo>
                  <a:lnTo>
                    <a:pt x="1456396" y="1492591"/>
                  </a:lnTo>
                  <a:lnTo>
                    <a:pt x="1453538" y="1492591"/>
                  </a:lnTo>
                  <a:lnTo>
                    <a:pt x="1476398" y="161949"/>
                  </a:lnTo>
                  <a:cubicBezTo>
                    <a:pt x="1477351" y="105751"/>
                    <a:pt x="1449728" y="55269"/>
                    <a:pt x="1401151" y="26694"/>
                  </a:cubicBezTo>
                  <a:cubicBezTo>
                    <a:pt x="1378291" y="13359"/>
                    <a:pt x="1350668" y="5739"/>
                    <a:pt x="1323046" y="5739"/>
                  </a:cubicBezTo>
                  <a:close/>
                </a:path>
              </a:pathLst>
            </a:custGeom>
            <a:grpFill/>
            <a:ln w="9525" cap="flat">
              <a:noFill/>
              <a:prstDash val="solid"/>
              <a:miter/>
            </a:ln>
          </p:spPr>
          <p:txBody>
            <a:bodyPr rtlCol="0" anchor="ctr"/>
            <a:lstStyle/>
            <a:p>
              <a:endParaRPr lang="en-US" sz="1730"/>
            </a:p>
          </p:txBody>
        </p:sp>
        <p:sp>
          <p:nvSpPr>
            <p:cNvPr id="88" name="Freeform: Shape 87">
              <a:extLst>
                <a:ext uri="{FF2B5EF4-FFF2-40B4-BE49-F238E27FC236}">
                  <a16:creationId xmlns:a16="http://schemas.microsoft.com/office/drawing/2014/main" id="{0191B600-F65E-475C-99A2-EDC38A117B47}"/>
                </a:ext>
              </a:extLst>
            </p:cNvPr>
            <p:cNvSpPr/>
            <p:nvPr/>
          </p:nvSpPr>
          <p:spPr>
            <a:xfrm>
              <a:off x="5302425" y="2655449"/>
              <a:ext cx="1631597" cy="1570475"/>
            </a:xfrm>
            <a:custGeom>
              <a:avLst/>
              <a:gdLst>
                <a:gd name="connsiteX0" fmla="*/ 1014871 w 1631597"/>
                <a:gd name="connsiteY0" fmla="*/ 1570476 h 1570475"/>
                <a:gd name="connsiteX1" fmla="*/ 892951 w 1631597"/>
                <a:gd name="connsiteY1" fmla="*/ 1513326 h 1570475"/>
                <a:gd name="connsiteX2" fmla="*/ 37606 w 1631597"/>
                <a:gd name="connsiteY2" fmla="*/ 494151 h 1570475"/>
                <a:gd name="connsiteX3" fmla="*/ 9984 w 1631597"/>
                <a:gd name="connsiteY3" fmla="*/ 336988 h 1570475"/>
                <a:gd name="connsiteX4" fmla="*/ 132856 w 1631597"/>
                <a:gd name="connsiteY4" fmla="*/ 234118 h 1570475"/>
                <a:gd name="connsiteX5" fmla="*/ 1443496 w 1631597"/>
                <a:gd name="connsiteY5" fmla="*/ 2660 h 1570475"/>
                <a:gd name="connsiteX6" fmla="*/ 1593991 w 1631597"/>
                <a:gd name="connsiteY6" fmla="*/ 56953 h 1570475"/>
                <a:gd name="connsiteX7" fmla="*/ 1621614 w 1631597"/>
                <a:gd name="connsiteY7" fmla="*/ 214115 h 1570475"/>
                <a:gd name="connsiteX8" fmla="*/ 1166319 w 1631597"/>
                <a:gd name="connsiteY8" fmla="*/ 1464748 h 1570475"/>
                <a:gd name="connsiteX9" fmla="*/ 1043446 w 1631597"/>
                <a:gd name="connsiteY9" fmla="*/ 1567618 h 1570475"/>
                <a:gd name="connsiteX10" fmla="*/ 1014871 w 1631597"/>
                <a:gd name="connsiteY10" fmla="*/ 1570476 h 1570475"/>
                <a:gd name="connsiteX11" fmla="*/ 1471119 w 1631597"/>
                <a:gd name="connsiteY11" fmla="*/ 6470 h 1570475"/>
                <a:gd name="connsiteX12" fmla="*/ 1443496 w 1631597"/>
                <a:gd name="connsiteY12" fmla="*/ 9328 h 1570475"/>
                <a:gd name="connsiteX13" fmla="*/ 133809 w 1631597"/>
                <a:gd name="connsiteY13" fmla="*/ 239833 h 1570475"/>
                <a:gd name="connsiteX14" fmla="*/ 15699 w 1631597"/>
                <a:gd name="connsiteY14" fmla="*/ 338893 h 1570475"/>
                <a:gd name="connsiteX15" fmla="*/ 42369 w 1631597"/>
                <a:gd name="connsiteY15" fmla="*/ 491293 h 1570475"/>
                <a:gd name="connsiteX16" fmla="*/ 897714 w 1631597"/>
                <a:gd name="connsiteY16" fmla="*/ 1510468 h 1570475"/>
                <a:gd name="connsiteX17" fmla="*/ 1042494 w 1631597"/>
                <a:gd name="connsiteY17" fmla="*/ 1562856 h 1570475"/>
                <a:gd name="connsiteX18" fmla="*/ 1160604 w 1631597"/>
                <a:gd name="connsiteY18" fmla="*/ 1463796 h 1570475"/>
                <a:gd name="connsiteX19" fmla="*/ 1163461 w 1631597"/>
                <a:gd name="connsiteY19" fmla="*/ 1464748 h 1570475"/>
                <a:gd name="connsiteX20" fmla="*/ 1160604 w 1631597"/>
                <a:gd name="connsiteY20" fmla="*/ 1463796 h 1570475"/>
                <a:gd name="connsiteX21" fmla="*/ 1615899 w 1631597"/>
                <a:gd name="connsiteY21" fmla="*/ 213163 h 1570475"/>
                <a:gd name="connsiteX22" fmla="*/ 1589229 w 1631597"/>
                <a:gd name="connsiteY22" fmla="*/ 60763 h 1570475"/>
                <a:gd name="connsiteX23" fmla="*/ 1471119 w 1631597"/>
                <a:gd name="connsiteY23" fmla="*/ 6470 h 1570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31597" h="1570475">
                  <a:moveTo>
                    <a:pt x="1014871" y="1570476"/>
                  </a:moveTo>
                  <a:cubicBezTo>
                    <a:pt x="968199" y="1570476"/>
                    <a:pt x="924384" y="1550473"/>
                    <a:pt x="892951" y="1513326"/>
                  </a:cubicBezTo>
                  <a:lnTo>
                    <a:pt x="37606" y="494151"/>
                  </a:lnTo>
                  <a:cubicBezTo>
                    <a:pt x="459" y="450336"/>
                    <a:pt x="-10019" y="391281"/>
                    <a:pt x="9984" y="336988"/>
                  </a:cubicBezTo>
                  <a:cubicBezTo>
                    <a:pt x="29986" y="282695"/>
                    <a:pt x="75706" y="244595"/>
                    <a:pt x="132856" y="234118"/>
                  </a:cubicBezTo>
                  <a:lnTo>
                    <a:pt x="1443496" y="2660"/>
                  </a:lnTo>
                  <a:cubicBezTo>
                    <a:pt x="1500646" y="-7817"/>
                    <a:pt x="1556844" y="13138"/>
                    <a:pt x="1593991" y="56953"/>
                  </a:cubicBezTo>
                  <a:cubicBezTo>
                    <a:pt x="1631139" y="100768"/>
                    <a:pt x="1641616" y="159823"/>
                    <a:pt x="1621614" y="214115"/>
                  </a:cubicBezTo>
                  <a:lnTo>
                    <a:pt x="1166319" y="1464748"/>
                  </a:lnTo>
                  <a:cubicBezTo>
                    <a:pt x="1146316" y="1519041"/>
                    <a:pt x="1100596" y="1557141"/>
                    <a:pt x="1043446" y="1567618"/>
                  </a:cubicBezTo>
                  <a:cubicBezTo>
                    <a:pt x="1033921" y="1569523"/>
                    <a:pt x="1024396" y="1570476"/>
                    <a:pt x="1014871" y="1570476"/>
                  </a:cubicBezTo>
                  <a:close/>
                  <a:moveTo>
                    <a:pt x="1471119" y="6470"/>
                  </a:moveTo>
                  <a:cubicBezTo>
                    <a:pt x="1461594" y="6470"/>
                    <a:pt x="1453021" y="7423"/>
                    <a:pt x="1443496" y="9328"/>
                  </a:cubicBezTo>
                  <a:lnTo>
                    <a:pt x="133809" y="239833"/>
                  </a:lnTo>
                  <a:cubicBezTo>
                    <a:pt x="78564" y="249358"/>
                    <a:pt x="34749" y="286506"/>
                    <a:pt x="15699" y="338893"/>
                  </a:cubicBezTo>
                  <a:cubicBezTo>
                    <a:pt x="-3351" y="391281"/>
                    <a:pt x="6174" y="448430"/>
                    <a:pt x="42369" y="491293"/>
                  </a:cubicBezTo>
                  <a:lnTo>
                    <a:pt x="897714" y="1510468"/>
                  </a:lnTo>
                  <a:cubicBezTo>
                    <a:pt x="933909" y="1553331"/>
                    <a:pt x="988201" y="1573333"/>
                    <a:pt x="1042494" y="1562856"/>
                  </a:cubicBezTo>
                  <a:cubicBezTo>
                    <a:pt x="1097739" y="1553331"/>
                    <a:pt x="1141554" y="1516183"/>
                    <a:pt x="1160604" y="1463796"/>
                  </a:cubicBezTo>
                  <a:lnTo>
                    <a:pt x="1163461" y="1464748"/>
                  </a:lnTo>
                  <a:lnTo>
                    <a:pt x="1160604" y="1463796"/>
                  </a:lnTo>
                  <a:lnTo>
                    <a:pt x="1615899" y="213163"/>
                  </a:lnTo>
                  <a:cubicBezTo>
                    <a:pt x="1634949" y="160775"/>
                    <a:pt x="1625424" y="103625"/>
                    <a:pt x="1589229" y="60763"/>
                  </a:cubicBezTo>
                  <a:cubicBezTo>
                    <a:pt x="1558749" y="25520"/>
                    <a:pt x="1515886" y="6470"/>
                    <a:pt x="1471119" y="6470"/>
                  </a:cubicBezTo>
                  <a:close/>
                </a:path>
              </a:pathLst>
            </a:custGeom>
            <a:grpFill/>
            <a:ln w="9525" cap="flat">
              <a:noFill/>
              <a:prstDash val="solid"/>
              <a:miter/>
            </a:ln>
          </p:spPr>
          <p:txBody>
            <a:bodyPr rtlCol="0" anchor="ctr"/>
            <a:lstStyle/>
            <a:p>
              <a:endParaRPr lang="en-US" sz="1730"/>
            </a:p>
          </p:txBody>
        </p:sp>
        <p:sp>
          <p:nvSpPr>
            <p:cNvPr id="89" name="Freeform: Shape 88">
              <a:extLst>
                <a:ext uri="{FF2B5EF4-FFF2-40B4-BE49-F238E27FC236}">
                  <a16:creationId xmlns:a16="http://schemas.microsoft.com/office/drawing/2014/main" id="{81D1CB41-4153-4C2B-95A8-8E51D544C2A6}"/>
                </a:ext>
              </a:extLst>
            </p:cNvPr>
            <p:cNvSpPr/>
            <p:nvPr/>
          </p:nvSpPr>
          <p:spPr>
            <a:xfrm>
              <a:off x="5490992" y="2665438"/>
              <a:ext cx="1634512" cy="1562390"/>
            </a:xfrm>
            <a:custGeom>
              <a:avLst/>
              <a:gdLst>
                <a:gd name="connsiteX0" fmla="*/ 637710 w 1634512"/>
                <a:gd name="connsiteY0" fmla="*/ 1562391 h 1562390"/>
                <a:gd name="connsiteX1" fmla="*/ 611992 w 1634512"/>
                <a:gd name="connsiteY1" fmla="*/ 1560486 h 1562390"/>
                <a:gd name="connsiteX2" fmla="*/ 488167 w 1634512"/>
                <a:gd name="connsiteY2" fmla="*/ 1459521 h 1562390"/>
                <a:gd name="connsiteX3" fmla="*/ 10965 w 1634512"/>
                <a:gd name="connsiteY3" fmla="*/ 217461 h 1562390"/>
                <a:gd name="connsiteX4" fmla="*/ 35730 w 1634512"/>
                <a:gd name="connsiteY4" fmla="*/ 59346 h 1562390"/>
                <a:gd name="connsiteX5" fmla="*/ 185272 w 1634512"/>
                <a:gd name="connsiteY5" fmla="*/ 2196 h 1562390"/>
                <a:gd name="connsiteX6" fmla="*/ 1499723 w 1634512"/>
                <a:gd name="connsiteY6" fmla="*/ 209841 h 1562390"/>
                <a:gd name="connsiteX7" fmla="*/ 1623548 w 1634512"/>
                <a:gd name="connsiteY7" fmla="*/ 310806 h 1562390"/>
                <a:gd name="connsiteX8" fmla="*/ 1598782 w 1634512"/>
                <a:gd name="connsiteY8" fmla="*/ 468921 h 1562390"/>
                <a:gd name="connsiteX9" fmla="*/ 761535 w 1634512"/>
                <a:gd name="connsiteY9" fmla="*/ 1502383 h 1562390"/>
                <a:gd name="connsiteX10" fmla="*/ 759630 w 1634512"/>
                <a:gd name="connsiteY10" fmla="*/ 1500478 h 1562390"/>
                <a:gd name="connsiteX11" fmla="*/ 761535 w 1634512"/>
                <a:gd name="connsiteY11" fmla="*/ 1502383 h 1562390"/>
                <a:gd name="connsiteX12" fmla="*/ 637710 w 1634512"/>
                <a:gd name="connsiteY12" fmla="*/ 1562391 h 1562390"/>
                <a:gd name="connsiteX13" fmla="*/ 159555 w 1634512"/>
                <a:gd name="connsiteY13" fmla="*/ 6006 h 1562390"/>
                <a:gd name="connsiteX14" fmla="*/ 40492 w 1634512"/>
                <a:gd name="connsiteY14" fmla="*/ 63156 h 1562390"/>
                <a:gd name="connsiteX15" fmla="*/ 16680 w 1634512"/>
                <a:gd name="connsiteY15" fmla="*/ 215556 h 1562390"/>
                <a:gd name="connsiteX16" fmla="*/ 493882 w 1634512"/>
                <a:gd name="connsiteY16" fmla="*/ 1457616 h 1562390"/>
                <a:gd name="connsiteX17" fmla="*/ 613897 w 1634512"/>
                <a:gd name="connsiteY17" fmla="*/ 1554771 h 1562390"/>
                <a:gd name="connsiteX18" fmla="*/ 757725 w 1634512"/>
                <a:gd name="connsiteY18" fmla="*/ 1499526 h 1562390"/>
                <a:gd name="connsiteX19" fmla="*/ 1594020 w 1634512"/>
                <a:gd name="connsiteY19" fmla="*/ 465111 h 1562390"/>
                <a:gd name="connsiteX20" fmla="*/ 1617832 w 1634512"/>
                <a:gd name="connsiteY20" fmla="*/ 312711 h 1562390"/>
                <a:gd name="connsiteX21" fmla="*/ 1497817 w 1634512"/>
                <a:gd name="connsiteY21" fmla="*/ 215556 h 1562390"/>
                <a:gd name="connsiteX22" fmla="*/ 184320 w 1634512"/>
                <a:gd name="connsiteY22" fmla="*/ 7911 h 1562390"/>
                <a:gd name="connsiteX23" fmla="*/ 159555 w 1634512"/>
                <a:gd name="connsiteY23" fmla="*/ 6006 h 156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34512" h="1562390">
                  <a:moveTo>
                    <a:pt x="637710" y="1562391"/>
                  </a:moveTo>
                  <a:cubicBezTo>
                    <a:pt x="629137" y="1562391"/>
                    <a:pt x="620565" y="1561438"/>
                    <a:pt x="611992" y="1560486"/>
                  </a:cubicBezTo>
                  <a:cubicBezTo>
                    <a:pt x="554842" y="1551913"/>
                    <a:pt x="508170" y="1513813"/>
                    <a:pt x="488167" y="1459521"/>
                  </a:cubicBezTo>
                  <a:lnTo>
                    <a:pt x="10965" y="217461"/>
                  </a:lnTo>
                  <a:cubicBezTo>
                    <a:pt x="-9990" y="163168"/>
                    <a:pt x="-465" y="104113"/>
                    <a:pt x="35730" y="59346"/>
                  </a:cubicBezTo>
                  <a:cubicBezTo>
                    <a:pt x="71925" y="14578"/>
                    <a:pt x="128122" y="-7329"/>
                    <a:pt x="185272" y="2196"/>
                  </a:cubicBezTo>
                  <a:lnTo>
                    <a:pt x="1499723" y="209841"/>
                  </a:lnTo>
                  <a:cubicBezTo>
                    <a:pt x="1556873" y="218413"/>
                    <a:pt x="1603545" y="256513"/>
                    <a:pt x="1623548" y="310806"/>
                  </a:cubicBezTo>
                  <a:cubicBezTo>
                    <a:pt x="1644502" y="365098"/>
                    <a:pt x="1634977" y="424153"/>
                    <a:pt x="1598782" y="468921"/>
                  </a:cubicBezTo>
                  <a:lnTo>
                    <a:pt x="761535" y="1502383"/>
                  </a:lnTo>
                  <a:lnTo>
                    <a:pt x="759630" y="1500478"/>
                  </a:lnTo>
                  <a:lnTo>
                    <a:pt x="761535" y="1502383"/>
                  </a:lnTo>
                  <a:cubicBezTo>
                    <a:pt x="730102" y="1541436"/>
                    <a:pt x="685335" y="1562391"/>
                    <a:pt x="637710" y="1562391"/>
                  </a:cubicBezTo>
                  <a:close/>
                  <a:moveTo>
                    <a:pt x="159555" y="6006"/>
                  </a:moveTo>
                  <a:cubicBezTo>
                    <a:pt x="113835" y="6006"/>
                    <a:pt x="70020" y="26008"/>
                    <a:pt x="40492" y="63156"/>
                  </a:cubicBezTo>
                  <a:cubicBezTo>
                    <a:pt x="5250" y="106971"/>
                    <a:pt x="-3323" y="163168"/>
                    <a:pt x="16680" y="215556"/>
                  </a:cubicBezTo>
                  <a:lnTo>
                    <a:pt x="493882" y="1457616"/>
                  </a:lnTo>
                  <a:cubicBezTo>
                    <a:pt x="513885" y="1510003"/>
                    <a:pt x="558652" y="1546198"/>
                    <a:pt x="613897" y="1554771"/>
                  </a:cubicBezTo>
                  <a:cubicBezTo>
                    <a:pt x="669142" y="1563343"/>
                    <a:pt x="722482" y="1542388"/>
                    <a:pt x="757725" y="1499526"/>
                  </a:cubicBezTo>
                  <a:lnTo>
                    <a:pt x="1594020" y="465111"/>
                  </a:lnTo>
                  <a:cubicBezTo>
                    <a:pt x="1629262" y="421296"/>
                    <a:pt x="1637835" y="365098"/>
                    <a:pt x="1617832" y="312711"/>
                  </a:cubicBezTo>
                  <a:cubicBezTo>
                    <a:pt x="1597830" y="260323"/>
                    <a:pt x="1553062" y="224128"/>
                    <a:pt x="1497817" y="215556"/>
                  </a:cubicBezTo>
                  <a:lnTo>
                    <a:pt x="184320" y="7911"/>
                  </a:lnTo>
                  <a:cubicBezTo>
                    <a:pt x="175747" y="6958"/>
                    <a:pt x="167175" y="6006"/>
                    <a:pt x="159555" y="6006"/>
                  </a:cubicBezTo>
                  <a:close/>
                </a:path>
              </a:pathLst>
            </a:custGeom>
            <a:grpFill/>
            <a:ln w="9525" cap="flat">
              <a:noFill/>
              <a:prstDash val="solid"/>
              <a:miter/>
            </a:ln>
          </p:spPr>
          <p:txBody>
            <a:bodyPr rtlCol="0" anchor="ctr"/>
            <a:lstStyle/>
            <a:p>
              <a:endParaRPr lang="en-US" sz="1730"/>
            </a:p>
          </p:txBody>
        </p:sp>
        <p:sp>
          <p:nvSpPr>
            <p:cNvPr id="90" name="Freeform: Shape 89">
              <a:extLst>
                <a:ext uri="{FF2B5EF4-FFF2-40B4-BE49-F238E27FC236}">
                  <a16:creationId xmlns:a16="http://schemas.microsoft.com/office/drawing/2014/main" id="{AD85E53E-76EE-4693-B925-448F1AED55C3}"/>
                </a:ext>
              </a:extLst>
            </p:cNvPr>
            <p:cNvSpPr/>
            <p:nvPr/>
          </p:nvSpPr>
          <p:spPr>
            <a:xfrm>
              <a:off x="5740942" y="2518472"/>
              <a:ext cx="1494657" cy="1649348"/>
            </a:xfrm>
            <a:custGeom>
              <a:avLst/>
              <a:gdLst>
                <a:gd name="connsiteX0" fmla="*/ 206785 w 1494657"/>
                <a:gd name="connsiteY0" fmla="*/ 1649349 h 1649348"/>
                <a:gd name="connsiteX1" fmla="*/ 131537 w 1494657"/>
                <a:gd name="connsiteY1" fmla="*/ 1630299 h 1649348"/>
                <a:gd name="connsiteX2" fmla="*/ 46765 w 1494657"/>
                <a:gd name="connsiteY2" fmla="*/ 1495044 h 1649348"/>
                <a:gd name="connsiteX3" fmla="*/ 92 w 1494657"/>
                <a:gd name="connsiteY3" fmla="*/ 165354 h 1649348"/>
                <a:gd name="connsiteX4" fmla="*/ 75340 w 1494657"/>
                <a:gd name="connsiteY4" fmla="*/ 24384 h 1649348"/>
                <a:gd name="connsiteX5" fmla="*/ 235360 w 1494657"/>
                <a:gd name="connsiteY5" fmla="*/ 18669 h 1649348"/>
                <a:gd name="connsiteX6" fmla="*/ 1409792 w 1494657"/>
                <a:gd name="connsiteY6" fmla="*/ 643509 h 1649348"/>
                <a:gd name="connsiteX7" fmla="*/ 1494565 w 1494657"/>
                <a:gd name="connsiteY7" fmla="*/ 778764 h 1649348"/>
                <a:gd name="connsiteX8" fmla="*/ 1419317 w 1494657"/>
                <a:gd name="connsiteY8" fmla="*/ 919734 h 1649348"/>
                <a:gd name="connsiteX9" fmla="*/ 291557 w 1494657"/>
                <a:gd name="connsiteY9" fmla="*/ 1624584 h 1649348"/>
                <a:gd name="connsiteX10" fmla="*/ 206785 w 1494657"/>
                <a:gd name="connsiteY10" fmla="*/ 1649349 h 1649348"/>
                <a:gd name="connsiteX11" fmla="*/ 160112 w 1494657"/>
                <a:gd name="connsiteY11" fmla="*/ 4381 h 1649348"/>
                <a:gd name="connsiteX12" fmla="*/ 78197 w 1494657"/>
                <a:gd name="connsiteY12" fmla="*/ 28194 h 1649348"/>
                <a:gd name="connsiteX13" fmla="*/ 5807 w 1494657"/>
                <a:gd name="connsiteY13" fmla="*/ 164402 h 1649348"/>
                <a:gd name="connsiteX14" fmla="*/ 52480 w 1494657"/>
                <a:gd name="connsiteY14" fmla="*/ 1494092 h 1649348"/>
                <a:gd name="connsiteX15" fmla="*/ 134395 w 1494657"/>
                <a:gd name="connsiteY15" fmla="*/ 1624584 h 1649348"/>
                <a:gd name="connsiteX16" fmla="*/ 288700 w 1494657"/>
                <a:gd name="connsiteY16" fmla="*/ 1618869 h 1649348"/>
                <a:gd name="connsiteX17" fmla="*/ 290605 w 1494657"/>
                <a:gd name="connsiteY17" fmla="*/ 1620774 h 1649348"/>
                <a:gd name="connsiteX18" fmla="*/ 288700 w 1494657"/>
                <a:gd name="connsiteY18" fmla="*/ 1618869 h 1649348"/>
                <a:gd name="connsiteX19" fmla="*/ 1416460 w 1494657"/>
                <a:gd name="connsiteY19" fmla="*/ 914019 h 1649348"/>
                <a:gd name="connsiteX20" fmla="*/ 1488850 w 1494657"/>
                <a:gd name="connsiteY20" fmla="*/ 777812 h 1649348"/>
                <a:gd name="connsiteX21" fmla="*/ 1406935 w 1494657"/>
                <a:gd name="connsiteY21" fmla="*/ 647319 h 1649348"/>
                <a:gd name="connsiteX22" fmla="*/ 232502 w 1494657"/>
                <a:gd name="connsiteY22" fmla="*/ 23431 h 1649348"/>
                <a:gd name="connsiteX23" fmla="*/ 160112 w 1494657"/>
                <a:gd name="connsiteY23" fmla="*/ 4381 h 1649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4657" h="1649348">
                  <a:moveTo>
                    <a:pt x="206785" y="1649349"/>
                  </a:moveTo>
                  <a:cubicBezTo>
                    <a:pt x="181067" y="1649349"/>
                    <a:pt x="155350" y="1642682"/>
                    <a:pt x="131537" y="1630299"/>
                  </a:cubicBezTo>
                  <a:cubicBezTo>
                    <a:pt x="80102" y="1603629"/>
                    <a:pt x="48670" y="1552194"/>
                    <a:pt x="46765" y="1495044"/>
                  </a:cubicBezTo>
                  <a:lnTo>
                    <a:pt x="92" y="165354"/>
                  </a:lnTo>
                  <a:cubicBezTo>
                    <a:pt x="-1813" y="107252"/>
                    <a:pt x="25810" y="54864"/>
                    <a:pt x="75340" y="24384"/>
                  </a:cubicBezTo>
                  <a:cubicBezTo>
                    <a:pt x="123917" y="-6096"/>
                    <a:pt x="183925" y="-8001"/>
                    <a:pt x="235360" y="18669"/>
                  </a:cubicBezTo>
                  <a:lnTo>
                    <a:pt x="1409792" y="643509"/>
                  </a:lnTo>
                  <a:cubicBezTo>
                    <a:pt x="1461228" y="670179"/>
                    <a:pt x="1492660" y="721614"/>
                    <a:pt x="1494565" y="778764"/>
                  </a:cubicBezTo>
                  <a:cubicBezTo>
                    <a:pt x="1496470" y="836867"/>
                    <a:pt x="1468848" y="889254"/>
                    <a:pt x="1419317" y="919734"/>
                  </a:cubicBezTo>
                  <a:lnTo>
                    <a:pt x="291557" y="1624584"/>
                  </a:lnTo>
                  <a:cubicBezTo>
                    <a:pt x="264887" y="1640777"/>
                    <a:pt x="236312" y="1649349"/>
                    <a:pt x="206785" y="1649349"/>
                  </a:cubicBezTo>
                  <a:close/>
                  <a:moveTo>
                    <a:pt x="160112" y="4381"/>
                  </a:moveTo>
                  <a:cubicBezTo>
                    <a:pt x="131537" y="4381"/>
                    <a:pt x="103915" y="12002"/>
                    <a:pt x="78197" y="28194"/>
                  </a:cubicBezTo>
                  <a:cubicBezTo>
                    <a:pt x="30572" y="57722"/>
                    <a:pt x="3902" y="109157"/>
                    <a:pt x="5807" y="164402"/>
                  </a:cubicBezTo>
                  <a:lnTo>
                    <a:pt x="52480" y="1494092"/>
                  </a:lnTo>
                  <a:cubicBezTo>
                    <a:pt x="54385" y="1550289"/>
                    <a:pt x="84865" y="1598867"/>
                    <a:pt x="134395" y="1624584"/>
                  </a:cubicBezTo>
                  <a:cubicBezTo>
                    <a:pt x="183925" y="1651254"/>
                    <a:pt x="241075" y="1648397"/>
                    <a:pt x="288700" y="1618869"/>
                  </a:cubicBezTo>
                  <a:lnTo>
                    <a:pt x="290605" y="1620774"/>
                  </a:lnTo>
                  <a:lnTo>
                    <a:pt x="288700" y="1618869"/>
                  </a:lnTo>
                  <a:lnTo>
                    <a:pt x="1416460" y="914019"/>
                  </a:lnTo>
                  <a:cubicBezTo>
                    <a:pt x="1464085" y="884492"/>
                    <a:pt x="1490755" y="833057"/>
                    <a:pt x="1488850" y="777812"/>
                  </a:cubicBezTo>
                  <a:cubicBezTo>
                    <a:pt x="1486945" y="721614"/>
                    <a:pt x="1456465" y="673037"/>
                    <a:pt x="1406935" y="647319"/>
                  </a:cubicBezTo>
                  <a:lnTo>
                    <a:pt x="232502" y="23431"/>
                  </a:lnTo>
                  <a:cubicBezTo>
                    <a:pt x="209642" y="11049"/>
                    <a:pt x="184877" y="4381"/>
                    <a:pt x="160112" y="4381"/>
                  </a:cubicBezTo>
                  <a:close/>
                </a:path>
              </a:pathLst>
            </a:custGeom>
            <a:grpFill/>
            <a:ln w="9525" cap="flat">
              <a:noFill/>
              <a:prstDash val="solid"/>
              <a:miter/>
            </a:ln>
          </p:spPr>
          <p:txBody>
            <a:bodyPr rtlCol="0" anchor="ctr"/>
            <a:lstStyle/>
            <a:p>
              <a:endParaRPr lang="en-US" sz="1730"/>
            </a:p>
          </p:txBody>
        </p:sp>
        <p:sp>
          <p:nvSpPr>
            <p:cNvPr id="91" name="Freeform: Shape 90">
              <a:extLst>
                <a:ext uri="{FF2B5EF4-FFF2-40B4-BE49-F238E27FC236}">
                  <a16:creationId xmlns:a16="http://schemas.microsoft.com/office/drawing/2014/main" id="{FBF422B5-FEC5-4A6F-980D-F4DCB2842F2D}"/>
                </a:ext>
              </a:extLst>
            </p:cNvPr>
            <p:cNvSpPr/>
            <p:nvPr/>
          </p:nvSpPr>
          <p:spPr>
            <a:xfrm>
              <a:off x="5636186" y="2459480"/>
              <a:ext cx="1616538" cy="1592136"/>
            </a:xfrm>
            <a:custGeom>
              <a:avLst/>
              <a:gdLst>
                <a:gd name="connsiteX0" fmla="*/ 159141 w 1616538"/>
                <a:gd name="connsiteY0" fmla="*/ 1592136 h 1592136"/>
                <a:gd name="connsiteX1" fmla="*/ 42936 w 1616538"/>
                <a:gd name="connsiteY1" fmla="*/ 1541654 h 1592136"/>
                <a:gd name="connsiteX2" fmla="*/ 6741 w 1616538"/>
                <a:gd name="connsiteY2" fmla="*/ 1385444 h 1592136"/>
                <a:gd name="connsiteX3" fmla="*/ 396313 w 1616538"/>
                <a:gd name="connsiteY3" fmla="*/ 112904 h 1592136"/>
                <a:gd name="connsiteX4" fmla="*/ 513471 w 1616538"/>
                <a:gd name="connsiteY4" fmla="*/ 4319 h 1592136"/>
                <a:gd name="connsiteX5" fmla="*/ 665871 w 1616538"/>
                <a:gd name="connsiteY5" fmla="*/ 50991 h 1592136"/>
                <a:gd name="connsiteX6" fmla="*/ 1573603 w 1616538"/>
                <a:gd name="connsiteY6" fmla="*/ 1024446 h 1592136"/>
                <a:gd name="connsiteX7" fmla="*/ 1609798 w 1616538"/>
                <a:gd name="connsiteY7" fmla="*/ 1180656 h 1592136"/>
                <a:gd name="connsiteX8" fmla="*/ 1492641 w 1616538"/>
                <a:gd name="connsiteY8" fmla="*/ 1289241 h 1592136"/>
                <a:gd name="connsiteX9" fmla="*/ 196288 w 1616538"/>
                <a:gd name="connsiteY9" fmla="*/ 1588326 h 1592136"/>
                <a:gd name="connsiteX10" fmla="*/ 195336 w 1616538"/>
                <a:gd name="connsiteY10" fmla="*/ 1585469 h 1592136"/>
                <a:gd name="connsiteX11" fmla="*/ 196288 w 1616538"/>
                <a:gd name="connsiteY11" fmla="*/ 1588326 h 1592136"/>
                <a:gd name="connsiteX12" fmla="*/ 159141 w 1616538"/>
                <a:gd name="connsiteY12" fmla="*/ 1592136 h 1592136"/>
                <a:gd name="connsiteX13" fmla="*/ 549666 w 1616538"/>
                <a:gd name="connsiteY13" fmla="*/ 5271 h 1592136"/>
                <a:gd name="connsiteX14" fmla="*/ 514423 w 1616538"/>
                <a:gd name="connsiteY14" fmla="*/ 9081 h 1592136"/>
                <a:gd name="connsiteX15" fmla="*/ 401076 w 1616538"/>
                <a:gd name="connsiteY15" fmla="*/ 114809 h 1592136"/>
                <a:gd name="connsiteX16" fmla="*/ 12456 w 1616538"/>
                <a:gd name="connsiteY16" fmla="*/ 1387349 h 1592136"/>
                <a:gd name="connsiteX17" fmla="*/ 46746 w 1616538"/>
                <a:gd name="connsiteY17" fmla="*/ 1537844 h 1592136"/>
                <a:gd name="connsiteX18" fmla="*/ 194383 w 1616538"/>
                <a:gd name="connsiteY18" fmla="*/ 1582611 h 1592136"/>
                <a:gd name="connsiteX19" fmla="*/ 1490736 w 1616538"/>
                <a:gd name="connsiteY19" fmla="*/ 1283526 h 1592136"/>
                <a:gd name="connsiteX20" fmla="*/ 1604083 w 1616538"/>
                <a:gd name="connsiteY20" fmla="*/ 1177799 h 1592136"/>
                <a:gd name="connsiteX21" fmla="*/ 1569793 w 1616538"/>
                <a:gd name="connsiteY21" fmla="*/ 1027304 h 1592136"/>
                <a:gd name="connsiteX22" fmla="*/ 662061 w 1616538"/>
                <a:gd name="connsiteY22" fmla="*/ 54801 h 1592136"/>
                <a:gd name="connsiteX23" fmla="*/ 549666 w 1616538"/>
                <a:gd name="connsiteY23" fmla="*/ 5271 h 159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16538" h="1592136">
                  <a:moveTo>
                    <a:pt x="159141" y="1592136"/>
                  </a:moveTo>
                  <a:cubicBezTo>
                    <a:pt x="115326" y="1592136"/>
                    <a:pt x="73416" y="1574039"/>
                    <a:pt x="42936" y="1541654"/>
                  </a:cubicBezTo>
                  <a:cubicBezTo>
                    <a:pt x="3883" y="1499744"/>
                    <a:pt x="-9452" y="1441641"/>
                    <a:pt x="6741" y="1385444"/>
                  </a:cubicBezTo>
                  <a:lnTo>
                    <a:pt x="396313" y="112904"/>
                  </a:lnTo>
                  <a:cubicBezTo>
                    <a:pt x="413458" y="57659"/>
                    <a:pt x="457273" y="16701"/>
                    <a:pt x="513471" y="4319"/>
                  </a:cubicBezTo>
                  <a:cubicBezTo>
                    <a:pt x="569668" y="-9016"/>
                    <a:pt x="626818" y="9081"/>
                    <a:pt x="665871" y="50991"/>
                  </a:cubicBezTo>
                  <a:lnTo>
                    <a:pt x="1573603" y="1024446"/>
                  </a:lnTo>
                  <a:cubicBezTo>
                    <a:pt x="1612656" y="1066356"/>
                    <a:pt x="1625991" y="1124459"/>
                    <a:pt x="1609798" y="1180656"/>
                  </a:cubicBezTo>
                  <a:cubicBezTo>
                    <a:pt x="1592653" y="1235901"/>
                    <a:pt x="1548838" y="1276859"/>
                    <a:pt x="1492641" y="1289241"/>
                  </a:cubicBezTo>
                  <a:lnTo>
                    <a:pt x="196288" y="1588326"/>
                  </a:lnTo>
                  <a:lnTo>
                    <a:pt x="195336" y="1585469"/>
                  </a:lnTo>
                  <a:lnTo>
                    <a:pt x="196288" y="1588326"/>
                  </a:lnTo>
                  <a:cubicBezTo>
                    <a:pt x="183905" y="1591184"/>
                    <a:pt x="171523" y="1592136"/>
                    <a:pt x="159141" y="1592136"/>
                  </a:cubicBezTo>
                  <a:close/>
                  <a:moveTo>
                    <a:pt x="549666" y="5271"/>
                  </a:moveTo>
                  <a:cubicBezTo>
                    <a:pt x="538236" y="5271"/>
                    <a:pt x="525853" y="6224"/>
                    <a:pt x="514423" y="9081"/>
                  </a:cubicBezTo>
                  <a:cubicBezTo>
                    <a:pt x="460131" y="21464"/>
                    <a:pt x="418221" y="60516"/>
                    <a:pt x="401076" y="114809"/>
                  </a:cubicBezTo>
                  <a:lnTo>
                    <a:pt x="12456" y="1387349"/>
                  </a:lnTo>
                  <a:cubicBezTo>
                    <a:pt x="-3737" y="1440689"/>
                    <a:pt x="8646" y="1496886"/>
                    <a:pt x="46746" y="1537844"/>
                  </a:cubicBezTo>
                  <a:cubicBezTo>
                    <a:pt x="84846" y="1578801"/>
                    <a:pt x="140091" y="1595946"/>
                    <a:pt x="194383" y="1582611"/>
                  </a:cubicBezTo>
                  <a:lnTo>
                    <a:pt x="1490736" y="1283526"/>
                  </a:lnTo>
                  <a:cubicBezTo>
                    <a:pt x="1545028" y="1271144"/>
                    <a:pt x="1586938" y="1232091"/>
                    <a:pt x="1604083" y="1177799"/>
                  </a:cubicBezTo>
                  <a:cubicBezTo>
                    <a:pt x="1620276" y="1124459"/>
                    <a:pt x="1606941" y="1068261"/>
                    <a:pt x="1569793" y="1027304"/>
                  </a:cubicBezTo>
                  <a:lnTo>
                    <a:pt x="662061" y="54801"/>
                  </a:lnTo>
                  <a:cubicBezTo>
                    <a:pt x="632533" y="22416"/>
                    <a:pt x="592528" y="5271"/>
                    <a:pt x="549666" y="5271"/>
                  </a:cubicBezTo>
                  <a:close/>
                </a:path>
              </a:pathLst>
            </a:custGeom>
            <a:grpFill/>
            <a:ln w="9525" cap="flat">
              <a:noFill/>
              <a:prstDash val="solid"/>
              <a:miter/>
            </a:ln>
          </p:spPr>
          <p:txBody>
            <a:bodyPr rtlCol="0" anchor="ctr"/>
            <a:lstStyle/>
            <a:p>
              <a:endParaRPr lang="en-US" sz="1730"/>
            </a:p>
          </p:txBody>
        </p:sp>
        <p:sp>
          <p:nvSpPr>
            <p:cNvPr id="92" name="Freeform: Shape 91">
              <a:extLst>
                <a:ext uri="{FF2B5EF4-FFF2-40B4-BE49-F238E27FC236}">
                  <a16:creationId xmlns:a16="http://schemas.microsoft.com/office/drawing/2014/main" id="{73E90C96-7BF3-4653-8F6B-20B2AEFF9C9A}"/>
                </a:ext>
              </a:extLst>
            </p:cNvPr>
            <p:cNvSpPr/>
            <p:nvPr/>
          </p:nvSpPr>
          <p:spPr>
            <a:xfrm>
              <a:off x="5531644" y="2497017"/>
              <a:ext cx="1643695" cy="1534597"/>
            </a:xfrm>
            <a:custGeom>
              <a:avLst/>
              <a:gdLst>
                <a:gd name="connsiteX0" fmla="*/ 1483835 w 1643695"/>
                <a:gd name="connsiteY0" fmla="*/ 1534598 h 1534597"/>
                <a:gd name="connsiteX1" fmla="*/ 1466690 w 1643695"/>
                <a:gd name="connsiteY1" fmla="*/ 1533645 h 1534597"/>
                <a:gd name="connsiteX2" fmla="*/ 143668 w 1643695"/>
                <a:gd name="connsiteY2" fmla="*/ 1395532 h 1534597"/>
                <a:gd name="connsiteX3" fmla="*/ 14128 w 1643695"/>
                <a:gd name="connsiteY3" fmla="*/ 1301235 h 1534597"/>
                <a:gd name="connsiteX4" fmla="*/ 31273 w 1643695"/>
                <a:gd name="connsiteY4" fmla="*/ 1142167 h 1534597"/>
                <a:gd name="connsiteX5" fmla="*/ 813275 w 1643695"/>
                <a:gd name="connsiteY5" fmla="*/ 65842 h 1534597"/>
                <a:gd name="connsiteX6" fmla="*/ 959008 w 1643695"/>
                <a:gd name="connsiteY6" fmla="*/ 1072 h 1534597"/>
                <a:gd name="connsiteX7" fmla="*/ 1088548 w 1643695"/>
                <a:gd name="connsiteY7" fmla="*/ 95370 h 1534597"/>
                <a:gd name="connsiteX8" fmla="*/ 1629568 w 1643695"/>
                <a:gd name="connsiteY8" fmla="*/ 1310760 h 1534597"/>
                <a:gd name="connsiteX9" fmla="*/ 1612423 w 1643695"/>
                <a:gd name="connsiteY9" fmla="*/ 1469827 h 1534597"/>
                <a:gd name="connsiteX10" fmla="*/ 1483835 w 1643695"/>
                <a:gd name="connsiteY10" fmla="*/ 1534598 h 1534597"/>
                <a:gd name="connsiteX11" fmla="*/ 940910 w 1643695"/>
                <a:gd name="connsiteY11" fmla="*/ 5835 h 1534597"/>
                <a:gd name="connsiteX12" fmla="*/ 816133 w 1643695"/>
                <a:gd name="connsiteY12" fmla="*/ 69652 h 1534597"/>
                <a:gd name="connsiteX13" fmla="*/ 34130 w 1643695"/>
                <a:gd name="connsiteY13" fmla="*/ 1145977 h 1534597"/>
                <a:gd name="connsiteX14" fmla="*/ 17938 w 1643695"/>
                <a:gd name="connsiteY14" fmla="*/ 1299330 h 1534597"/>
                <a:gd name="connsiteX15" fmla="*/ 142715 w 1643695"/>
                <a:gd name="connsiteY15" fmla="*/ 1389817 h 1534597"/>
                <a:gd name="connsiteX16" fmla="*/ 1465738 w 1643695"/>
                <a:gd name="connsiteY16" fmla="*/ 1528882 h 1534597"/>
                <a:gd name="connsiteX17" fmla="*/ 1606708 w 1643695"/>
                <a:gd name="connsiteY17" fmla="*/ 1466017 h 1534597"/>
                <a:gd name="connsiteX18" fmla="*/ 1622900 w 1643695"/>
                <a:gd name="connsiteY18" fmla="*/ 1312665 h 1534597"/>
                <a:gd name="connsiteX19" fmla="*/ 1082833 w 1643695"/>
                <a:gd name="connsiteY19" fmla="*/ 97275 h 1534597"/>
                <a:gd name="connsiteX20" fmla="*/ 958055 w 1643695"/>
                <a:gd name="connsiteY20" fmla="*/ 6787 h 1534597"/>
                <a:gd name="connsiteX21" fmla="*/ 940910 w 1643695"/>
                <a:gd name="connsiteY21" fmla="*/ 5835 h 153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43695" h="1534597">
                  <a:moveTo>
                    <a:pt x="1483835" y="1534598"/>
                  </a:moveTo>
                  <a:cubicBezTo>
                    <a:pt x="1478120" y="1534598"/>
                    <a:pt x="1472405" y="1534598"/>
                    <a:pt x="1466690" y="1533645"/>
                  </a:cubicBezTo>
                  <a:lnTo>
                    <a:pt x="143668" y="1395532"/>
                  </a:lnTo>
                  <a:cubicBezTo>
                    <a:pt x="86518" y="1389817"/>
                    <a:pt x="37940" y="1354575"/>
                    <a:pt x="14128" y="1301235"/>
                  </a:cubicBezTo>
                  <a:cubicBezTo>
                    <a:pt x="-9685" y="1248848"/>
                    <a:pt x="-3017" y="1188840"/>
                    <a:pt x="31273" y="1142167"/>
                  </a:cubicBezTo>
                  <a:lnTo>
                    <a:pt x="813275" y="65842"/>
                  </a:lnTo>
                  <a:cubicBezTo>
                    <a:pt x="847565" y="19170"/>
                    <a:pt x="901858" y="-5595"/>
                    <a:pt x="959008" y="1072"/>
                  </a:cubicBezTo>
                  <a:cubicBezTo>
                    <a:pt x="1016158" y="6787"/>
                    <a:pt x="1064735" y="42030"/>
                    <a:pt x="1088548" y="95370"/>
                  </a:cubicBezTo>
                  <a:lnTo>
                    <a:pt x="1629568" y="1310760"/>
                  </a:lnTo>
                  <a:cubicBezTo>
                    <a:pt x="1653380" y="1363148"/>
                    <a:pt x="1646713" y="1423155"/>
                    <a:pt x="1612423" y="1469827"/>
                  </a:cubicBezTo>
                  <a:cubicBezTo>
                    <a:pt x="1581943" y="1510785"/>
                    <a:pt x="1534318" y="1534598"/>
                    <a:pt x="1483835" y="1534598"/>
                  </a:cubicBezTo>
                  <a:close/>
                  <a:moveTo>
                    <a:pt x="940910" y="5835"/>
                  </a:moveTo>
                  <a:cubicBezTo>
                    <a:pt x="891380" y="5835"/>
                    <a:pt x="845660" y="28695"/>
                    <a:pt x="816133" y="69652"/>
                  </a:cubicBezTo>
                  <a:lnTo>
                    <a:pt x="34130" y="1145977"/>
                  </a:lnTo>
                  <a:cubicBezTo>
                    <a:pt x="1745" y="1190745"/>
                    <a:pt x="-4922" y="1248848"/>
                    <a:pt x="17938" y="1299330"/>
                  </a:cubicBezTo>
                  <a:cubicBezTo>
                    <a:pt x="40798" y="1350765"/>
                    <a:pt x="87470" y="1384102"/>
                    <a:pt x="142715" y="1389817"/>
                  </a:cubicBezTo>
                  <a:lnTo>
                    <a:pt x="1465738" y="1528882"/>
                  </a:lnTo>
                  <a:cubicBezTo>
                    <a:pt x="1520983" y="1534598"/>
                    <a:pt x="1574323" y="1510785"/>
                    <a:pt x="1606708" y="1466017"/>
                  </a:cubicBezTo>
                  <a:cubicBezTo>
                    <a:pt x="1639093" y="1421250"/>
                    <a:pt x="1645760" y="1363148"/>
                    <a:pt x="1622900" y="1312665"/>
                  </a:cubicBezTo>
                  <a:lnTo>
                    <a:pt x="1082833" y="97275"/>
                  </a:lnTo>
                  <a:cubicBezTo>
                    <a:pt x="1059973" y="45840"/>
                    <a:pt x="1013300" y="12502"/>
                    <a:pt x="958055" y="6787"/>
                  </a:cubicBezTo>
                  <a:cubicBezTo>
                    <a:pt x="952340" y="5835"/>
                    <a:pt x="946625" y="5835"/>
                    <a:pt x="940910" y="5835"/>
                  </a:cubicBezTo>
                  <a:close/>
                </a:path>
              </a:pathLst>
            </a:custGeom>
            <a:grpFill/>
            <a:ln w="9525" cap="flat">
              <a:noFill/>
              <a:prstDash val="solid"/>
              <a:miter/>
            </a:ln>
          </p:spPr>
          <p:txBody>
            <a:bodyPr rtlCol="0" anchor="ctr"/>
            <a:lstStyle/>
            <a:p>
              <a:endParaRPr lang="en-US" sz="1730"/>
            </a:p>
          </p:txBody>
        </p:sp>
        <p:sp>
          <p:nvSpPr>
            <p:cNvPr id="93" name="Freeform: Shape 92">
              <a:extLst>
                <a:ext uri="{FF2B5EF4-FFF2-40B4-BE49-F238E27FC236}">
                  <a16:creationId xmlns:a16="http://schemas.microsoft.com/office/drawing/2014/main" id="{10255508-CD31-475F-9938-E6992594AD7F}"/>
                </a:ext>
              </a:extLst>
            </p:cNvPr>
            <p:cNvSpPr/>
            <p:nvPr/>
          </p:nvSpPr>
          <p:spPr>
            <a:xfrm>
              <a:off x="5484232" y="2627034"/>
              <a:ext cx="1525159" cy="1644610"/>
            </a:xfrm>
            <a:custGeom>
              <a:avLst/>
              <a:gdLst>
                <a:gd name="connsiteX0" fmla="*/ 1365512 w 1525159"/>
                <a:gd name="connsiteY0" fmla="*/ 1644610 h 1644610"/>
                <a:gd name="connsiteX1" fmla="*/ 1297885 w 1525159"/>
                <a:gd name="connsiteY1" fmla="*/ 1629370 h 1644610"/>
                <a:gd name="connsiteX2" fmla="*/ 92020 w 1525159"/>
                <a:gd name="connsiteY2" fmla="*/ 1067395 h 1644610"/>
                <a:gd name="connsiteX3" fmla="*/ 580 w 1525159"/>
                <a:gd name="connsiteY3" fmla="*/ 936903 h 1644610"/>
                <a:gd name="connsiteX4" fmla="*/ 68207 w 1525159"/>
                <a:gd name="connsiteY4" fmla="*/ 792123 h 1644610"/>
                <a:gd name="connsiteX5" fmla="*/ 1157867 w 1525159"/>
                <a:gd name="connsiteY5" fmla="*/ 29170 h 1644610"/>
                <a:gd name="connsiteX6" fmla="*/ 1316935 w 1525159"/>
                <a:gd name="connsiteY6" fmla="*/ 14883 h 1644610"/>
                <a:gd name="connsiteX7" fmla="*/ 1408375 w 1525159"/>
                <a:gd name="connsiteY7" fmla="*/ 145375 h 1644610"/>
                <a:gd name="connsiteX8" fmla="*/ 1524580 w 1525159"/>
                <a:gd name="connsiteY8" fmla="*/ 1470303 h 1644610"/>
                <a:gd name="connsiteX9" fmla="*/ 1456952 w 1525159"/>
                <a:gd name="connsiteY9" fmla="*/ 1615083 h 1644610"/>
                <a:gd name="connsiteX10" fmla="*/ 1365512 w 1525159"/>
                <a:gd name="connsiteY10" fmla="*/ 1644610 h 1644610"/>
                <a:gd name="connsiteX11" fmla="*/ 1249307 w 1525159"/>
                <a:gd name="connsiteY11" fmla="*/ 4405 h 1644610"/>
                <a:gd name="connsiteX12" fmla="*/ 1160725 w 1525159"/>
                <a:gd name="connsiteY12" fmla="*/ 32980 h 1644610"/>
                <a:gd name="connsiteX13" fmla="*/ 71065 w 1525159"/>
                <a:gd name="connsiteY13" fmla="*/ 795933 h 1644610"/>
                <a:gd name="connsiteX14" fmla="*/ 6295 w 1525159"/>
                <a:gd name="connsiteY14" fmla="*/ 935950 h 1644610"/>
                <a:gd name="connsiteX15" fmla="*/ 94877 w 1525159"/>
                <a:gd name="connsiteY15" fmla="*/ 1062633 h 1644610"/>
                <a:gd name="connsiteX16" fmla="*/ 1300742 w 1525159"/>
                <a:gd name="connsiteY16" fmla="*/ 1624608 h 1644610"/>
                <a:gd name="connsiteX17" fmla="*/ 1454095 w 1525159"/>
                <a:gd name="connsiteY17" fmla="*/ 1611273 h 1644610"/>
                <a:gd name="connsiteX18" fmla="*/ 1518865 w 1525159"/>
                <a:gd name="connsiteY18" fmla="*/ 1471255 h 1644610"/>
                <a:gd name="connsiteX19" fmla="*/ 1403612 w 1525159"/>
                <a:gd name="connsiteY19" fmla="*/ 145375 h 1644610"/>
                <a:gd name="connsiteX20" fmla="*/ 1315030 w 1525159"/>
                <a:gd name="connsiteY20" fmla="*/ 18693 h 1644610"/>
                <a:gd name="connsiteX21" fmla="*/ 1249307 w 1525159"/>
                <a:gd name="connsiteY21" fmla="*/ 4405 h 164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25159" h="1644610">
                  <a:moveTo>
                    <a:pt x="1365512" y="1644610"/>
                  </a:moveTo>
                  <a:cubicBezTo>
                    <a:pt x="1342652" y="1644610"/>
                    <a:pt x="1319792" y="1639848"/>
                    <a:pt x="1297885" y="1629370"/>
                  </a:cubicBezTo>
                  <a:lnTo>
                    <a:pt x="92020" y="1067395"/>
                  </a:lnTo>
                  <a:cubicBezTo>
                    <a:pt x="39632" y="1042630"/>
                    <a:pt x="5342" y="994053"/>
                    <a:pt x="580" y="936903"/>
                  </a:cubicBezTo>
                  <a:cubicBezTo>
                    <a:pt x="-4183" y="879753"/>
                    <a:pt x="20582" y="825460"/>
                    <a:pt x="68207" y="792123"/>
                  </a:cubicBezTo>
                  <a:lnTo>
                    <a:pt x="1157867" y="29170"/>
                  </a:lnTo>
                  <a:cubicBezTo>
                    <a:pt x="1205492" y="-4167"/>
                    <a:pt x="1264547" y="-8930"/>
                    <a:pt x="1316935" y="14883"/>
                  </a:cubicBezTo>
                  <a:cubicBezTo>
                    <a:pt x="1369322" y="39648"/>
                    <a:pt x="1403612" y="88225"/>
                    <a:pt x="1408375" y="145375"/>
                  </a:cubicBezTo>
                  <a:lnTo>
                    <a:pt x="1524580" y="1470303"/>
                  </a:lnTo>
                  <a:cubicBezTo>
                    <a:pt x="1529342" y="1527453"/>
                    <a:pt x="1504577" y="1581745"/>
                    <a:pt x="1456952" y="1615083"/>
                  </a:cubicBezTo>
                  <a:cubicBezTo>
                    <a:pt x="1429330" y="1634133"/>
                    <a:pt x="1397897" y="1644610"/>
                    <a:pt x="1365512" y="1644610"/>
                  </a:cubicBezTo>
                  <a:close/>
                  <a:moveTo>
                    <a:pt x="1249307" y="4405"/>
                  </a:moveTo>
                  <a:cubicBezTo>
                    <a:pt x="1218827" y="4405"/>
                    <a:pt x="1187395" y="13930"/>
                    <a:pt x="1160725" y="32980"/>
                  </a:cubicBezTo>
                  <a:lnTo>
                    <a:pt x="71065" y="795933"/>
                  </a:lnTo>
                  <a:cubicBezTo>
                    <a:pt x="25345" y="828318"/>
                    <a:pt x="580" y="880705"/>
                    <a:pt x="6295" y="935950"/>
                  </a:cubicBezTo>
                  <a:cubicBezTo>
                    <a:pt x="12010" y="991195"/>
                    <a:pt x="44395" y="1038820"/>
                    <a:pt x="94877" y="1062633"/>
                  </a:cubicBezTo>
                  <a:lnTo>
                    <a:pt x="1300742" y="1624608"/>
                  </a:lnTo>
                  <a:cubicBezTo>
                    <a:pt x="1351225" y="1648420"/>
                    <a:pt x="1408375" y="1642705"/>
                    <a:pt x="1454095" y="1611273"/>
                  </a:cubicBezTo>
                  <a:cubicBezTo>
                    <a:pt x="1499815" y="1578888"/>
                    <a:pt x="1524580" y="1527453"/>
                    <a:pt x="1518865" y="1471255"/>
                  </a:cubicBezTo>
                  <a:lnTo>
                    <a:pt x="1403612" y="145375"/>
                  </a:lnTo>
                  <a:cubicBezTo>
                    <a:pt x="1398850" y="90130"/>
                    <a:pt x="1365512" y="42505"/>
                    <a:pt x="1315030" y="18693"/>
                  </a:cubicBezTo>
                  <a:cubicBezTo>
                    <a:pt x="1294075" y="9168"/>
                    <a:pt x="1271215" y="4405"/>
                    <a:pt x="1249307" y="4405"/>
                  </a:cubicBezTo>
                  <a:close/>
                </a:path>
              </a:pathLst>
            </a:custGeom>
            <a:grpFill/>
            <a:ln w="9525" cap="flat">
              <a:noFill/>
              <a:prstDash val="solid"/>
              <a:miter/>
            </a:ln>
          </p:spPr>
          <p:txBody>
            <a:bodyPr rtlCol="0" anchor="ctr"/>
            <a:lstStyle/>
            <a:p>
              <a:endParaRPr lang="en-US" sz="1730"/>
            </a:p>
          </p:txBody>
        </p:sp>
        <p:sp>
          <p:nvSpPr>
            <p:cNvPr id="94" name="Freeform: Shape 93">
              <a:extLst>
                <a:ext uri="{FF2B5EF4-FFF2-40B4-BE49-F238E27FC236}">
                  <a16:creationId xmlns:a16="http://schemas.microsoft.com/office/drawing/2014/main" id="{6180CF46-AD3A-4882-BF8C-42A4079F05AC}"/>
                </a:ext>
              </a:extLst>
            </p:cNvPr>
            <p:cNvSpPr/>
            <p:nvPr/>
          </p:nvSpPr>
          <p:spPr>
            <a:xfrm>
              <a:off x="5498775" y="2833512"/>
              <a:ext cx="1599894" cy="1610534"/>
            </a:xfrm>
            <a:custGeom>
              <a:avLst/>
              <a:gdLst>
                <a:gd name="connsiteX0" fmla="*/ 1116654 w 1599894"/>
                <a:gd name="connsiteY0" fmla="*/ 1610535 h 1610534"/>
                <a:gd name="connsiteX1" fmla="*/ 1006164 w 1599894"/>
                <a:gd name="connsiteY1" fmla="*/ 1565767 h 1610534"/>
                <a:gd name="connsiteX2" fmla="*/ 48901 w 1599894"/>
                <a:gd name="connsiteY2" fmla="*/ 641842 h 1610534"/>
                <a:gd name="connsiteX3" fmla="*/ 5086 w 1599894"/>
                <a:gd name="connsiteY3" fmla="*/ 488490 h 1610534"/>
                <a:gd name="connsiteX4" fmla="*/ 116529 w 1599894"/>
                <a:gd name="connsiteY4" fmla="*/ 373237 h 1610534"/>
                <a:gd name="connsiteX5" fmla="*/ 1395736 w 1599894"/>
                <a:gd name="connsiteY5" fmla="*/ 6525 h 1610534"/>
                <a:gd name="connsiteX6" fmla="*/ 1550994 w 1599894"/>
                <a:gd name="connsiteY6" fmla="*/ 45577 h 1610534"/>
                <a:gd name="connsiteX7" fmla="*/ 1594809 w 1599894"/>
                <a:gd name="connsiteY7" fmla="*/ 198930 h 1610534"/>
                <a:gd name="connsiteX8" fmla="*/ 1271911 w 1599894"/>
                <a:gd name="connsiteY8" fmla="*/ 1488615 h 1610534"/>
                <a:gd name="connsiteX9" fmla="*/ 1160469 w 1599894"/>
                <a:gd name="connsiteY9" fmla="*/ 1603867 h 1610534"/>
                <a:gd name="connsiteX10" fmla="*/ 1116654 w 1599894"/>
                <a:gd name="connsiteY10" fmla="*/ 1610535 h 1610534"/>
                <a:gd name="connsiteX11" fmla="*/ 1439551 w 1599894"/>
                <a:gd name="connsiteY11" fmla="*/ 4620 h 1610534"/>
                <a:gd name="connsiteX12" fmla="*/ 1396689 w 1599894"/>
                <a:gd name="connsiteY12" fmla="*/ 10335 h 1610534"/>
                <a:gd name="connsiteX13" fmla="*/ 117481 w 1599894"/>
                <a:gd name="connsiteY13" fmla="*/ 378000 h 1610534"/>
                <a:gd name="connsiteX14" fmla="*/ 9849 w 1599894"/>
                <a:gd name="connsiteY14" fmla="*/ 489442 h 1610534"/>
                <a:gd name="connsiteX15" fmla="*/ 52711 w 1599894"/>
                <a:gd name="connsiteY15" fmla="*/ 638033 h 1610534"/>
                <a:gd name="connsiteX16" fmla="*/ 1009974 w 1599894"/>
                <a:gd name="connsiteY16" fmla="*/ 1561958 h 1610534"/>
                <a:gd name="connsiteX17" fmla="*/ 1159516 w 1599894"/>
                <a:gd name="connsiteY17" fmla="*/ 1599105 h 1610534"/>
                <a:gd name="connsiteX18" fmla="*/ 1267149 w 1599894"/>
                <a:gd name="connsiteY18" fmla="*/ 1487663 h 1610534"/>
                <a:gd name="connsiteX19" fmla="*/ 1589094 w 1599894"/>
                <a:gd name="connsiteY19" fmla="*/ 197025 h 1610534"/>
                <a:gd name="connsiteX20" fmla="*/ 1546231 w 1599894"/>
                <a:gd name="connsiteY20" fmla="*/ 48435 h 1610534"/>
                <a:gd name="connsiteX21" fmla="*/ 1439551 w 1599894"/>
                <a:gd name="connsiteY21" fmla="*/ 4620 h 161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894" h="1610534">
                  <a:moveTo>
                    <a:pt x="1116654" y="1610535"/>
                  </a:moveTo>
                  <a:cubicBezTo>
                    <a:pt x="1075696" y="1610535"/>
                    <a:pt x="1036644" y="1595295"/>
                    <a:pt x="1006164" y="1565767"/>
                  </a:cubicBezTo>
                  <a:lnTo>
                    <a:pt x="48901" y="641842"/>
                  </a:lnTo>
                  <a:cubicBezTo>
                    <a:pt x="6991" y="601837"/>
                    <a:pt x="-9201" y="544687"/>
                    <a:pt x="5086" y="488490"/>
                  </a:cubicBezTo>
                  <a:cubicBezTo>
                    <a:pt x="19374" y="432292"/>
                    <a:pt x="60331" y="389430"/>
                    <a:pt x="116529" y="373237"/>
                  </a:cubicBezTo>
                  <a:lnTo>
                    <a:pt x="1395736" y="6525"/>
                  </a:lnTo>
                  <a:cubicBezTo>
                    <a:pt x="1450981" y="-9668"/>
                    <a:pt x="1509084" y="4620"/>
                    <a:pt x="1550994" y="45577"/>
                  </a:cubicBezTo>
                  <a:cubicBezTo>
                    <a:pt x="1592904" y="85582"/>
                    <a:pt x="1609096" y="142732"/>
                    <a:pt x="1594809" y="198930"/>
                  </a:cubicBezTo>
                  <a:lnTo>
                    <a:pt x="1271911" y="1488615"/>
                  </a:lnTo>
                  <a:cubicBezTo>
                    <a:pt x="1257624" y="1544813"/>
                    <a:pt x="1216666" y="1587675"/>
                    <a:pt x="1160469" y="1603867"/>
                  </a:cubicBezTo>
                  <a:cubicBezTo>
                    <a:pt x="1146181" y="1607678"/>
                    <a:pt x="1130941" y="1610535"/>
                    <a:pt x="1116654" y="1610535"/>
                  </a:cubicBezTo>
                  <a:close/>
                  <a:moveTo>
                    <a:pt x="1439551" y="4620"/>
                  </a:moveTo>
                  <a:cubicBezTo>
                    <a:pt x="1425264" y="4620"/>
                    <a:pt x="1410976" y="6525"/>
                    <a:pt x="1396689" y="10335"/>
                  </a:cubicBezTo>
                  <a:lnTo>
                    <a:pt x="117481" y="378000"/>
                  </a:lnTo>
                  <a:cubicBezTo>
                    <a:pt x="64141" y="393240"/>
                    <a:pt x="24136" y="435150"/>
                    <a:pt x="9849" y="489442"/>
                  </a:cubicBezTo>
                  <a:cubicBezTo>
                    <a:pt x="-3487" y="543735"/>
                    <a:pt x="12706" y="598980"/>
                    <a:pt x="52711" y="638033"/>
                  </a:cubicBezTo>
                  <a:lnTo>
                    <a:pt x="1009974" y="1561958"/>
                  </a:lnTo>
                  <a:cubicBezTo>
                    <a:pt x="1049979" y="1601010"/>
                    <a:pt x="1106176" y="1614345"/>
                    <a:pt x="1159516" y="1599105"/>
                  </a:cubicBezTo>
                  <a:cubicBezTo>
                    <a:pt x="1212856" y="1583865"/>
                    <a:pt x="1252861" y="1541955"/>
                    <a:pt x="1267149" y="1487663"/>
                  </a:cubicBezTo>
                  <a:lnTo>
                    <a:pt x="1589094" y="197025"/>
                  </a:lnTo>
                  <a:cubicBezTo>
                    <a:pt x="1602429" y="142732"/>
                    <a:pt x="1586236" y="87487"/>
                    <a:pt x="1546231" y="48435"/>
                  </a:cubicBezTo>
                  <a:cubicBezTo>
                    <a:pt x="1516704" y="19860"/>
                    <a:pt x="1478604" y="4620"/>
                    <a:pt x="1439551" y="4620"/>
                  </a:cubicBezTo>
                  <a:close/>
                </a:path>
              </a:pathLst>
            </a:custGeom>
            <a:grpFill/>
            <a:ln w="9525" cap="flat">
              <a:noFill/>
              <a:prstDash val="solid"/>
              <a:miter/>
            </a:ln>
          </p:spPr>
          <p:txBody>
            <a:bodyPr rtlCol="0" anchor="ctr"/>
            <a:lstStyle/>
            <a:p>
              <a:endParaRPr lang="en-US" sz="1730"/>
            </a:p>
          </p:txBody>
        </p:sp>
        <p:sp>
          <p:nvSpPr>
            <p:cNvPr id="95" name="Freeform: Shape 94">
              <a:extLst>
                <a:ext uri="{FF2B5EF4-FFF2-40B4-BE49-F238E27FC236}">
                  <a16:creationId xmlns:a16="http://schemas.microsoft.com/office/drawing/2014/main" id="{E32DF239-2F1F-4DEF-84E6-8AA4C60B1814}"/>
                </a:ext>
              </a:extLst>
            </p:cNvPr>
            <p:cNvSpPr/>
            <p:nvPr/>
          </p:nvSpPr>
          <p:spPr>
            <a:xfrm>
              <a:off x="5574695" y="3024613"/>
              <a:ext cx="1649985" cy="1506110"/>
            </a:xfrm>
            <a:custGeom>
              <a:avLst/>
              <a:gdLst>
                <a:gd name="connsiteX0" fmla="*/ 764509 w 1649985"/>
                <a:gd name="connsiteY0" fmla="*/ 1506111 h 1506110"/>
                <a:gd name="connsiteX1" fmla="*/ 755937 w 1649985"/>
                <a:gd name="connsiteY1" fmla="*/ 1506111 h 1506110"/>
                <a:gd name="connsiteX2" fmla="*/ 621634 w 1649985"/>
                <a:gd name="connsiteY2" fmla="*/ 1419433 h 1506110"/>
                <a:gd name="connsiteX3" fmla="*/ 17749 w 1649985"/>
                <a:gd name="connsiteY3" fmla="*/ 232618 h 1506110"/>
                <a:gd name="connsiteX4" fmla="*/ 26322 w 1649985"/>
                <a:gd name="connsiteY4" fmla="*/ 72598 h 1506110"/>
                <a:gd name="connsiteX5" fmla="*/ 169197 w 1649985"/>
                <a:gd name="connsiteY5" fmla="*/ 208 h 1506110"/>
                <a:gd name="connsiteX6" fmla="*/ 1497934 w 1649985"/>
                <a:gd name="connsiteY6" fmla="*/ 69741 h 1506110"/>
                <a:gd name="connsiteX7" fmla="*/ 1632237 w 1649985"/>
                <a:gd name="connsiteY7" fmla="*/ 156418 h 1506110"/>
                <a:gd name="connsiteX8" fmla="*/ 1623664 w 1649985"/>
                <a:gd name="connsiteY8" fmla="*/ 316438 h 1506110"/>
                <a:gd name="connsiteX9" fmla="*/ 898812 w 1649985"/>
                <a:gd name="connsiteY9" fmla="*/ 1431816 h 1506110"/>
                <a:gd name="connsiteX10" fmla="*/ 764509 w 1649985"/>
                <a:gd name="connsiteY10" fmla="*/ 1506111 h 1506110"/>
                <a:gd name="connsiteX11" fmla="*/ 22512 w 1649985"/>
                <a:gd name="connsiteY11" fmla="*/ 230713 h 1506110"/>
                <a:gd name="connsiteX12" fmla="*/ 626397 w 1649985"/>
                <a:gd name="connsiteY12" fmla="*/ 1415623 h 1506110"/>
                <a:gd name="connsiteX13" fmla="*/ 755937 w 1649985"/>
                <a:gd name="connsiteY13" fmla="*/ 1499443 h 1506110"/>
                <a:gd name="connsiteX14" fmla="*/ 893097 w 1649985"/>
                <a:gd name="connsiteY14" fmla="*/ 1428958 h 1506110"/>
                <a:gd name="connsiteX15" fmla="*/ 1617949 w 1649985"/>
                <a:gd name="connsiteY15" fmla="*/ 313581 h 1506110"/>
                <a:gd name="connsiteX16" fmla="*/ 1625569 w 1649985"/>
                <a:gd name="connsiteY16" fmla="*/ 159276 h 1506110"/>
                <a:gd name="connsiteX17" fmla="*/ 1496029 w 1649985"/>
                <a:gd name="connsiteY17" fmla="*/ 75456 h 1506110"/>
                <a:gd name="connsiteX18" fmla="*/ 168244 w 1649985"/>
                <a:gd name="connsiteY18" fmla="*/ 5923 h 1506110"/>
                <a:gd name="connsiteX19" fmla="*/ 31084 w 1649985"/>
                <a:gd name="connsiteY19" fmla="*/ 76408 h 1506110"/>
                <a:gd name="connsiteX20" fmla="*/ 22512 w 1649985"/>
                <a:gd name="connsiteY20" fmla="*/ 230713 h 1506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9985" h="1506110">
                  <a:moveTo>
                    <a:pt x="764509" y="1506111"/>
                  </a:moveTo>
                  <a:cubicBezTo>
                    <a:pt x="761652" y="1506111"/>
                    <a:pt x="758794" y="1506111"/>
                    <a:pt x="755937" y="1506111"/>
                  </a:cubicBezTo>
                  <a:cubicBezTo>
                    <a:pt x="697834" y="1503253"/>
                    <a:pt x="648304" y="1470868"/>
                    <a:pt x="621634" y="1419433"/>
                  </a:cubicBezTo>
                  <a:lnTo>
                    <a:pt x="17749" y="232618"/>
                  </a:lnTo>
                  <a:cubicBezTo>
                    <a:pt x="-8921" y="181183"/>
                    <a:pt x="-5111" y="121176"/>
                    <a:pt x="26322" y="72598"/>
                  </a:cubicBezTo>
                  <a:cubicBezTo>
                    <a:pt x="57754" y="24021"/>
                    <a:pt x="111094" y="-2649"/>
                    <a:pt x="169197" y="208"/>
                  </a:cubicBezTo>
                  <a:lnTo>
                    <a:pt x="1497934" y="69741"/>
                  </a:lnTo>
                  <a:cubicBezTo>
                    <a:pt x="1556037" y="72598"/>
                    <a:pt x="1605567" y="104983"/>
                    <a:pt x="1632237" y="156418"/>
                  </a:cubicBezTo>
                  <a:cubicBezTo>
                    <a:pt x="1658907" y="207853"/>
                    <a:pt x="1655097" y="267861"/>
                    <a:pt x="1623664" y="316438"/>
                  </a:cubicBezTo>
                  <a:lnTo>
                    <a:pt x="898812" y="1431816"/>
                  </a:lnTo>
                  <a:cubicBezTo>
                    <a:pt x="868332" y="1478488"/>
                    <a:pt x="818802" y="1506111"/>
                    <a:pt x="764509" y="1506111"/>
                  </a:cubicBezTo>
                  <a:close/>
                  <a:moveTo>
                    <a:pt x="22512" y="230713"/>
                  </a:moveTo>
                  <a:lnTo>
                    <a:pt x="626397" y="1415623"/>
                  </a:lnTo>
                  <a:cubicBezTo>
                    <a:pt x="652114" y="1465153"/>
                    <a:pt x="699739" y="1496586"/>
                    <a:pt x="755937" y="1499443"/>
                  </a:cubicBezTo>
                  <a:cubicBezTo>
                    <a:pt x="812134" y="1502301"/>
                    <a:pt x="862617" y="1476583"/>
                    <a:pt x="893097" y="1428958"/>
                  </a:cubicBezTo>
                  <a:lnTo>
                    <a:pt x="1617949" y="313581"/>
                  </a:lnTo>
                  <a:cubicBezTo>
                    <a:pt x="1648429" y="266908"/>
                    <a:pt x="1651287" y="208806"/>
                    <a:pt x="1625569" y="159276"/>
                  </a:cubicBezTo>
                  <a:cubicBezTo>
                    <a:pt x="1599852" y="109746"/>
                    <a:pt x="1552227" y="78313"/>
                    <a:pt x="1496029" y="75456"/>
                  </a:cubicBezTo>
                  <a:lnTo>
                    <a:pt x="168244" y="5923"/>
                  </a:lnTo>
                  <a:cubicBezTo>
                    <a:pt x="112999" y="3066"/>
                    <a:pt x="61564" y="28783"/>
                    <a:pt x="31084" y="76408"/>
                  </a:cubicBezTo>
                  <a:cubicBezTo>
                    <a:pt x="604" y="123081"/>
                    <a:pt x="-3206" y="181183"/>
                    <a:pt x="22512" y="230713"/>
                  </a:cubicBezTo>
                  <a:close/>
                </a:path>
              </a:pathLst>
            </a:custGeom>
            <a:grpFill/>
            <a:ln w="9525" cap="flat">
              <a:noFill/>
              <a:prstDash val="solid"/>
              <a:miter/>
            </a:ln>
          </p:spPr>
          <p:txBody>
            <a:bodyPr rtlCol="0" anchor="ctr"/>
            <a:lstStyle/>
            <a:p>
              <a:endParaRPr lang="en-US" sz="1730"/>
            </a:p>
          </p:txBody>
        </p:sp>
        <p:sp>
          <p:nvSpPr>
            <p:cNvPr id="96" name="Freeform: Shape 95">
              <a:extLst>
                <a:ext uri="{FF2B5EF4-FFF2-40B4-BE49-F238E27FC236}">
                  <a16:creationId xmlns:a16="http://schemas.microsoft.com/office/drawing/2014/main" id="{1FF529E2-E4DE-4BC2-AD36-9E2F91168396}"/>
                </a:ext>
              </a:extLst>
            </p:cNvPr>
            <p:cNvSpPr/>
            <p:nvPr/>
          </p:nvSpPr>
          <p:spPr>
            <a:xfrm>
              <a:off x="5703352" y="2884241"/>
              <a:ext cx="1552692" cy="1637910"/>
            </a:xfrm>
            <a:custGeom>
              <a:avLst/>
              <a:gdLst>
                <a:gd name="connsiteX0" fmla="*/ 345340 w 1552692"/>
                <a:gd name="connsiteY0" fmla="*/ 1637910 h 1637910"/>
                <a:gd name="connsiteX1" fmla="*/ 285332 w 1552692"/>
                <a:gd name="connsiteY1" fmla="*/ 1626480 h 1637910"/>
                <a:gd name="connsiteX2" fmla="*/ 187225 w 1552692"/>
                <a:gd name="connsiteY2" fmla="*/ 1500750 h 1637910"/>
                <a:gd name="connsiteX3" fmla="*/ 1487 w 1552692"/>
                <a:gd name="connsiteY3" fmla="*/ 182490 h 1637910"/>
                <a:gd name="connsiteX4" fmla="*/ 61495 w 1552692"/>
                <a:gd name="connsiteY4" fmla="*/ 33900 h 1637910"/>
                <a:gd name="connsiteX5" fmla="*/ 219610 w 1552692"/>
                <a:gd name="connsiteY5" fmla="*/ 11993 h 1637910"/>
                <a:gd name="connsiteX6" fmla="*/ 1453097 w 1552692"/>
                <a:gd name="connsiteY6" fmla="*/ 510150 h 1637910"/>
                <a:gd name="connsiteX7" fmla="*/ 1551205 w 1552692"/>
                <a:gd name="connsiteY7" fmla="*/ 635880 h 1637910"/>
                <a:gd name="connsiteX8" fmla="*/ 1491197 w 1552692"/>
                <a:gd name="connsiteY8" fmla="*/ 784470 h 1637910"/>
                <a:gd name="connsiteX9" fmla="*/ 442495 w 1552692"/>
                <a:gd name="connsiteY9" fmla="*/ 1603620 h 1637910"/>
                <a:gd name="connsiteX10" fmla="*/ 345340 w 1552692"/>
                <a:gd name="connsiteY10" fmla="*/ 1637910 h 1637910"/>
                <a:gd name="connsiteX11" fmla="*/ 7202 w 1552692"/>
                <a:gd name="connsiteY11" fmla="*/ 182490 h 1637910"/>
                <a:gd name="connsiteX12" fmla="*/ 191987 w 1552692"/>
                <a:gd name="connsiteY12" fmla="*/ 1499798 h 1637910"/>
                <a:gd name="connsiteX13" fmla="*/ 287237 w 1552692"/>
                <a:gd name="connsiteY13" fmla="*/ 1621718 h 1637910"/>
                <a:gd name="connsiteX14" fmla="*/ 439637 w 1552692"/>
                <a:gd name="connsiteY14" fmla="*/ 1599810 h 1637910"/>
                <a:gd name="connsiteX15" fmla="*/ 1488340 w 1552692"/>
                <a:gd name="connsiteY15" fmla="*/ 780660 h 1637910"/>
                <a:gd name="connsiteX16" fmla="*/ 1546442 w 1552692"/>
                <a:gd name="connsiteY16" fmla="*/ 637785 h 1637910"/>
                <a:gd name="connsiteX17" fmla="*/ 1451192 w 1552692"/>
                <a:gd name="connsiteY17" fmla="*/ 515865 h 1637910"/>
                <a:gd name="connsiteX18" fmla="*/ 217705 w 1552692"/>
                <a:gd name="connsiteY18" fmla="*/ 17708 h 1637910"/>
                <a:gd name="connsiteX19" fmla="*/ 65305 w 1552692"/>
                <a:gd name="connsiteY19" fmla="*/ 39615 h 1637910"/>
                <a:gd name="connsiteX20" fmla="*/ 7202 w 1552692"/>
                <a:gd name="connsiteY20" fmla="*/ 182490 h 163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52692" h="1637910">
                  <a:moveTo>
                    <a:pt x="345340" y="1637910"/>
                  </a:moveTo>
                  <a:cubicBezTo>
                    <a:pt x="325337" y="1637910"/>
                    <a:pt x="304382" y="1634100"/>
                    <a:pt x="285332" y="1626480"/>
                  </a:cubicBezTo>
                  <a:cubicBezTo>
                    <a:pt x="231992" y="1604573"/>
                    <a:pt x="194845" y="1557900"/>
                    <a:pt x="187225" y="1500750"/>
                  </a:cubicBezTo>
                  <a:lnTo>
                    <a:pt x="1487" y="182490"/>
                  </a:lnTo>
                  <a:cubicBezTo>
                    <a:pt x="-6133" y="125340"/>
                    <a:pt x="15775" y="70095"/>
                    <a:pt x="61495" y="33900"/>
                  </a:cubicBezTo>
                  <a:cubicBezTo>
                    <a:pt x="107215" y="-1342"/>
                    <a:pt x="166270" y="-9915"/>
                    <a:pt x="219610" y="11993"/>
                  </a:cubicBezTo>
                  <a:lnTo>
                    <a:pt x="1453097" y="510150"/>
                  </a:lnTo>
                  <a:cubicBezTo>
                    <a:pt x="1506437" y="532058"/>
                    <a:pt x="1543585" y="578730"/>
                    <a:pt x="1551205" y="635880"/>
                  </a:cubicBezTo>
                  <a:cubicBezTo>
                    <a:pt x="1558825" y="693030"/>
                    <a:pt x="1536917" y="748275"/>
                    <a:pt x="1491197" y="784470"/>
                  </a:cubicBezTo>
                  <a:lnTo>
                    <a:pt x="442495" y="1603620"/>
                  </a:lnTo>
                  <a:cubicBezTo>
                    <a:pt x="414872" y="1626480"/>
                    <a:pt x="380582" y="1637910"/>
                    <a:pt x="345340" y="1637910"/>
                  </a:cubicBezTo>
                  <a:close/>
                  <a:moveTo>
                    <a:pt x="7202" y="182490"/>
                  </a:moveTo>
                  <a:lnTo>
                    <a:pt x="191987" y="1499798"/>
                  </a:lnTo>
                  <a:cubicBezTo>
                    <a:pt x="199607" y="1555043"/>
                    <a:pt x="234850" y="1600763"/>
                    <a:pt x="287237" y="1621718"/>
                  </a:cubicBezTo>
                  <a:cubicBezTo>
                    <a:pt x="338672" y="1642673"/>
                    <a:pt x="395822" y="1635053"/>
                    <a:pt x="439637" y="1599810"/>
                  </a:cubicBezTo>
                  <a:lnTo>
                    <a:pt x="1488340" y="780660"/>
                  </a:lnTo>
                  <a:cubicBezTo>
                    <a:pt x="1532155" y="746370"/>
                    <a:pt x="1554062" y="693030"/>
                    <a:pt x="1546442" y="637785"/>
                  </a:cubicBezTo>
                  <a:cubicBezTo>
                    <a:pt x="1538822" y="582540"/>
                    <a:pt x="1503580" y="536820"/>
                    <a:pt x="1451192" y="515865"/>
                  </a:cubicBezTo>
                  <a:lnTo>
                    <a:pt x="217705" y="17708"/>
                  </a:lnTo>
                  <a:cubicBezTo>
                    <a:pt x="166270" y="-3247"/>
                    <a:pt x="109120" y="4373"/>
                    <a:pt x="65305" y="39615"/>
                  </a:cubicBezTo>
                  <a:cubicBezTo>
                    <a:pt x="20537" y="72953"/>
                    <a:pt x="-418" y="127245"/>
                    <a:pt x="7202" y="182490"/>
                  </a:cubicBezTo>
                  <a:close/>
                </a:path>
              </a:pathLst>
            </a:custGeom>
            <a:grpFill/>
            <a:ln w="9525" cap="flat">
              <a:noFill/>
              <a:prstDash val="solid"/>
              <a:miter/>
            </a:ln>
          </p:spPr>
          <p:txBody>
            <a:bodyPr rtlCol="0" anchor="ctr"/>
            <a:lstStyle/>
            <a:p>
              <a:endParaRPr lang="en-US" sz="1730"/>
            </a:p>
          </p:txBody>
        </p:sp>
        <p:sp>
          <p:nvSpPr>
            <p:cNvPr id="97" name="Freeform: Shape 96">
              <a:extLst>
                <a:ext uri="{FF2B5EF4-FFF2-40B4-BE49-F238E27FC236}">
                  <a16:creationId xmlns:a16="http://schemas.microsoft.com/office/drawing/2014/main" id="{EBD42EE8-F67C-4184-AC55-B277B9D45512}"/>
                </a:ext>
              </a:extLst>
            </p:cNvPr>
            <p:cNvSpPr/>
            <p:nvPr/>
          </p:nvSpPr>
          <p:spPr>
            <a:xfrm>
              <a:off x="5617251" y="2793839"/>
              <a:ext cx="1577256" cy="1626394"/>
            </a:xfrm>
            <a:custGeom>
              <a:avLst/>
              <a:gdLst>
                <a:gd name="connsiteX0" fmla="*/ 159026 w 1577256"/>
                <a:gd name="connsiteY0" fmla="*/ 1626395 h 1626394"/>
                <a:gd name="connsiteX1" fmla="*/ 55203 w 1577256"/>
                <a:gd name="connsiteY1" fmla="*/ 1587342 h 1626394"/>
                <a:gd name="connsiteX2" fmla="*/ 2816 w 1577256"/>
                <a:gd name="connsiteY2" fmla="*/ 1435895 h 1626394"/>
                <a:gd name="connsiteX3" fmla="*/ 256181 w 1577256"/>
                <a:gd name="connsiteY3" fmla="*/ 130017 h 1626394"/>
                <a:gd name="connsiteX4" fmla="*/ 360956 w 1577256"/>
                <a:gd name="connsiteY4" fmla="*/ 9050 h 1626394"/>
                <a:gd name="connsiteX5" fmla="*/ 518118 w 1577256"/>
                <a:gd name="connsiteY5" fmla="*/ 39530 h 1626394"/>
                <a:gd name="connsiteX6" fmla="*/ 1522053 w 1577256"/>
                <a:gd name="connsiteY6" fmla="*/ 912019 h 1626394"/>
                <a:gd name="connsiteX7" fmla="*/ 1574441 w 1577256"/>
                <a:gd name="connsiteY7" fmla="*/ 1063467 h 1626394"/>
                <a:gd name="connsiteX8" fmla="*/ 1469666 w 1577256"/>
                <a:gd name="connsiteY8" fmla="*/ 1184435 h 1626394"/>
                <a:gd name="connsiteX9" fmla="*/ 211413 w 1577256"/>
                <a:gd name="connsiteY9" fmla="*/ 1616870 h 1626394"/>
                <a:gd name="connsiteX10" fmla="*/ 159026 w 1577256"/>
                <a:gd name="connsiteY10" fmla="*/ 1626395 h 1626394"/>
                <a:gd name="connsiteX11" fmla="*/ 259038 w 1577256"/>
                <a:gd name="connsiteY11" fmla="*/ 130017 h 1626394"/>
                <a:gd name="connsiteX12" fmla="*/ 261896 w 1577256"/>
                <a:gd name="connsiteY12" fmla="*/ 130970 h 1626394"/>
                <a:gd name="connsiteX13" fmla="*/ 7578 w 1577256"/>
                <a:gd name="connsiteY13" fmla="*/ 1436847 h 1626394"/>
                <a:gd name="connsiteX14" fmla="*/ 58061 w 1577256"/>
                <a:gd name="connsiteY14" fmla="*/ 1582580 h 1626394"/>
                <a:gd name="connsiteX15" fmla="*/ 209508 w 1577256"/>
                <a:gd name="connsiteY15" fmla="*/ 1612107 h 1626394"/>
                <a:gd name="connsiteX16" fmla="*/ 1467761 w 1577256"/>
                <a:gd name="connsiteY16" fmla="*/ 1178720 h 1626394"/>
                <a:gd name="connsiteX17" fmla="*/ 1568726 w 1577256"/>
                <a:gd name="connsiteY17" fmla="*/ 1062515 h 1626394"/>
                <a:gd name="connsiteX18" fmla="*/ 1518243 w 1577256"/>
                <a:gd name="connsiteY18" fmla="*/ 916782 h 1626394"/>
                <a:gd name="connsiteX19" fmla="*/ 514308 w 1577256"/>
                <a:gd name="connsiteY19" fmla="*/ 43340 h 1626394"/>
                <a:gd name="connsiteX20" fmla="*/ 362861 w 1577256"/>
                <a:gd name="connsiteY20" fmla="*/ 13812 h 1626394"/>
                <a:gd name="connsiteX21" fmla="*/ 261896 w 1577256"/>
                <a:gd name="connsiteY21" fmla="*/ 130017 h 1626394"/>
                <a:gd name="connsiteX22" fmla="*/ 259038 w 1577256"/>
                <a:gd name="connsiteY22" fmla="*/ 130017 h 162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77256" h="1626394">
                  <a:moveTo>
                    <a:pt x="159026" y="1626395"/>
                  </a:moveTo>
                  <a:cubicBezTo>
                    <a:pt x="120926" y="1626395"/>
                    <a:pt x="84731" y="1613060"/>
                    <a:pt x="55203" y="1587342"/>
                  </a:cubicBezTo>
                  <a:cubicBezTo>
                    <a:pt x="11388" y="1549242"/>
                    <a:pt x="-7662" y="1493045"/>
                    <a:pt x="2816" y="1435895"/>
                  </a:cubicBezTo>
                  <a:lnTo>
                    <a:pt x="256181" y="130017"/>
                  </a:lnTo>
                  <a:cubicBezTo>
                    <a:pt x="267611" y="72867"/>
                    <a:pt x="306663" y="28100"/>
                    <a:pt x="360956" y="9050"/>
                  </a:cubicBezTo>
                  <a:cubicBezTo>
                    <a:pt x="415248" y="-10000"/>
                    <a:pt x="474303" y="1430"/>
                    <a:pt x="518118" y="39530"/>
                  </a:cubicBezTo>
                  <a:lnTo>
                    <a:pt x="1522053" y="912019"/>
                  </a:lnTo>
                  <a:cubicBezTo>
                    <a:pt x="1565868" y="950119"/>
                    <a:pt x="1584918" y="1006317"/>
                    <a:pt x="1574441" y="1063467"/>
                  </a:cubicBezTo>
                  <a:cubicBezTo>
                    <a:pt x="1563011" y="1120617"/>
                    <a:pt x="1523958" y="1165385"/>
                    <a:pt x="1469666" y="1184435"/>
                  </a:cubicBezTo>
                  <a:lnTo>
                    <a:pt x="211413" y="1616870"/>
                  </a:lnTo>
                  <a:cubicBezTo>
                    <a:pt x="194268" y="1623537"/>
                    <a:pt x="176171" y="1626395"/>
                    <a:pt x="159026" y="1626395"/>
                  </a:cubicBezTo>
                  <a:close/>
                  <a:moveTo>
                    <a:pt x="259038" y="130017"/>
                  </a:moveTo>
                  <a:lnTo>
                    <a:pt x="261896" y="130970"/>
                  </a:lnTo>
                  <a:lnTo>
                    <a:pt x="7578" y="1436847"/>
                  </a:lnTo>
                  <a:cubicBezTo>
                    <a:pt x="-2899" y="1492092"/>
                    <a:pt x="16151" y="1546385"/>
                    <a:pt x="58061" y="1582580"/>
                  </a:cubicBezTo>
                  <a:cubicBezTo>
                    <a:pt x="99971" y="1618775"/>
                    <a:pt x="157121" y="1630205"/>
                    <a:pt x="209508" y="1612107"/>
                  </a:cubicBezTo>
                  <a:lnTo>
                    <a:pt x="1467761" y="1178720"/>
                  </a:lnTo>
                  <a:cubicBezTo>
                    <a:pt x="1520148" y="1160622"/>
                    <a:pt x="1558248" y="1116807"/>
                    <a:pt x="1568726" y="1062515"/>
                  </a:cubicBezTo>
                  <a:cubicBezTo>
                    <a:pt x="1579203" y="1007269"/>
                    <a:pt x="1560153" y="952977"/>
                    <a:pt x="1518243" y="916782"/>
                  </a:cubicBezTo>
                  <a:lnTo>
                    <a:pt x="514308" y="43340"/>
                  </a:lnTo>
                  <a:cubicBezTo>
                    <a:pt x="472398" y="7145"/>
                    <a:pt x="415248" y="-4285"/>
                    <a:pt x="362861" y="13812"/>
                  </a:cubicBezTo>
                  <a:cubicBezTo>
                    <a:pt x="310473" y="31910"/>
                    <a:pt x="272373" y="75725"/>
                    <a:pt x="261896" y="130017"/>
                  </a:cubicBezTo>
                  <a:lnTo>
                    <a:pt x="259038" y="130017"/>
                  </a:lnTo>
                  <a:close/>
                </a:path>
              </a:pathLst>
            </a:custGeom>
            <a:grpFill/>
            <a:ln w="9525" cap="flat">
              <a:noFill/>
              <a:prstDash val="solid"/>
              <a:miter/>
            </a:ln>
          </p:spPr>
          <p:txBody>
            <a:bodyPr rtlCol="0" anchor="ctr"/>
            <a:lstStyle/>
            <a:p>
              <a:endParaRPr lang="en-US" sz="1730"/>
            </a:p>
          </p:txBody>
        </p:sp>
        <p:sp>
          <p:nvSpPr>
            <p:cNvPr id="98" name="Freeform: Shape 97">
              <a:extLst>
                <a:ext uri="{FF2B5EF4-FFF2-40B4-BE49-F238E27FC236}">
                  <a16:creationId xmlns:a16="http://schemas.microsoft.com/office/drawing/2014/main" id="{2FCFEDC0-0434-46B3-BDE6-2A548497D148}"/>
                </a:ext>
              </a:extLst>
            </p:cNvPr>
            <p:cNvSpPr/>
            <p:nvPr/>
          </p:nvSpPr>
          <p:spPr>
            <a:xfrm>
              <a:off x="5392895" y="2761931"/>
              <a:ext cx="1648777" cy="1472564"/>
            </a:xfrm>
            <a:custGeom>
              <a:avLst/>
              <a:gdLst>
                <a:gd name="connsiteX0" fmla="*/ 1490186 w 1648777"/>
                <a:gd name="connsiteY0" fmla="*/ 1472565 h 1472564"/>
                <a:gd name="connsiteX1" fmla="*/ 159544 w 1648777"/>
                <a:gd name="connsiteY1" fmla="*/ 1472565 h 1472564"/>
                <a:gd name="connsiteX2" fmla="*/ 21431 w 1648777"/>
                <a:gd name="connsiteY2" fmla="*/ 1392555 h 1472564"/>
                <a:gd name="connsiteX3" fmla="*/ 21431 w 1648777"/>
                <a:gd name="connsiteY3" fmla="*/ 1232535 h 1472564"/>
                <a:gd name="connsiteX4" fmla="*/ 686276 w 1648777"/>
                <a:gd name="connsiteY4" fmla="*/ 80010 h 1472564"/>
                <a:gd name="connsiteX5" fmla="*/ 824389 w 1648777"/>
                <a:gd name="connsiteY5" fmla="*/ 0 h 1472564"/>
                <a:gd name="connsiteX6" fmla="*/ 824389 w 1648777"/>
                <a:gd name="connsiteY6" fmla="*/ 0 h 1472564"/>
                <a:gd name="connsiteX7" fmla="*/ 962501 w 1648777"/>
                <a:gd name="connsiteY7" fmla="*/ 80010 h 1472564"/>
                <a:gd name="connsiteX8" fmla="*/ 1627346 w 1648777"/>
                <a:gd name="connsiteY8" fmla="*/ 1232535 h 1472564"/>
                <a:gd name="connsiteX9" fmla="*/ 1627346 w 1648777"/>
                <a:gd name="connsiteY9" fmla="*/ 1392555 h 1472564"/>
                <a:gd name="connsiteX10" fmla="*/ 1490186 w 1648777"/>
                <a:gd name="connsiteY10" fmla="*/ 1472565 h 1472564"/>
                <a:gd name="connsiteX11" fmla="*/ 691039 w 1648777"/>
                <a:gd name="connsiteY11" fmla="*/ 83820 h 1472564"/>
                <a:gd name="connsiteX12" fmla="*/ 26194 w 1648777"/>
                <a:gd name="connsiteY12" fmla="*/ 1236345 h 1472564"/>
                <a:gd name="connsiteX13" fmla="*/ 26194 w 1648777"/>
                <a:gd name="connsiteY13" fmla="*/ 1390650 h 1472564"/>
                <a:gd name="connsiteX14" fmla="*/ 159544 w 1648777"/>
                <a:gd name="connsiteY14" fmla="*/ 1467803 h 1472564"/>
                <a:gd name="connsiteX15" fmla="*/ 1490186 w 1648777"/>
                <a:gd name="connsiteY15" fmla="*/ 1467803 h 1472564"/>
                <a:gd name="connsiteX16" fmla="*/ 1623536 w 1648777"/>
                <a:gd name="connsiteY16" fmla="*/ 1390650 h 1472564"/>
                <a:gd name="connsiteX17" fmla="*/ 1623536 w 1648777"/>
                <a:gd name="connsiteY17" fmla="*/ 1236345 h 1472564"/>
                <a:gd name="connsiteX18" fmla="*/ 958691 w 1648777"/>
                <a:gd name="connsiteY18" fmla="*/ 83820 h 1472564"/>
                <a:gd name="connsiteX19" fmla="*/ 825341 w 1648777"/>
                <a:gd name="connsiteY19" fmla="*/ 6668 h 1472564"/>
                <a:gd name="connsiteX20" fmla="*/ 691039 w 1648777"/>
                <a:gd name="connsiteY20" fmla="*/ 83820 h 1472564"/>
                <a:gd name="connsiteX21" fmla="*/ 691039 w 1648777"/>
                <a:gd name="connsiteY21" fmla="*/ 83820 h 1472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48777" h="1472564">
                  <a:moveTo>
                    <a:pt x="1490186" y="1472565"/>
                  </a:moveTo>
                  <a:lnTo>
                    <a:pt x="159544" y="1472565"/>
                  </a:lnTo>
                  <a:cubicBezTo>
                    <a:pt x="101441" y="1472565"/>
                    <a:pt x="50006" y="1443038"/>
                    <a:pt x="21431" y="1392555"/>
                  </a:cubicBezTo>
                  <a:cubicBezTo>
                    <a:pt x="-7144" y="1342073"/>
                    <a:pt x="-7144" y="1283018"/>
                    <a:pt x="21431" y="1232535"/>
                  </a:cubicBezTo>
                  <a:lnTo>
                    <a:pt x="686276" y="80010"/>
                  </a:lnTo>
                  <a:cubicBezTo>
                    <a:pt x="714851" y="29528"/>
                    <a:pt x="767239" y="0"/>
                    <a:pt x="824389" y="0"/>
                  </a:cubicBezTo>
                  <a:cubicBezTo>
                    <a:pt x="824389" y="0"/>
                    <a:pt x="824389" y="0"/>
                    <a:pt x="824389" y="0"/>
                  </a:cubicBezTo>
                  <a:cubicBezTo>
                    <a:pt x="882491" y="0"/>
                    <a:pt x="933926" y="29528"/>
                    <a:pt x="962501" y="80010"/>
                  </a:cubicBezTo>
                  <a:lnTo>
                    <a:pt x="1627346" y="1232535"/>
                  </a:lnTo>
                  <a:cubicBezTo>
                    <a:pt x="1655921" y="1283018"/>
                    <a:pt x="1655921" y="1342073"/>
                    <a:pt x="1627346" y="1392555"/>
                  </a:cubicBezTo>
                  <a:cubicBezTo>
                    <a:pt x="1599724" y="1443038"/>
                    <a:pt x="1548289" y="1472565"/>
                    <a:pt x="1490186" y="1472565"/>
                  </a:cubicBezTo>
                  <a:close/>
                  <a:moveTo>
                    <a:pt x="691039" y="83820"/>
                  </a:moveTo>
                  <a:lnTo>
                    <a:pt x="26194" y="1236345"/>
                  </a:lnTo>
                  <a:cubicBezTo>
                    <a:pt x="-1429" y="1284923"/>
                    <a:pt x="-1429" y="1342073"/>
                    <a:pt x="26194" y="1390650"/>
                  </a:cubicBezTo>
                  <a:cubicBezTo>
                    <a:pt x="53816" y="1439228"/>
                    <a:pt x="104299" y="1467803"/>
                    <a:pt x="159544" y="1467803"/>
                  </a:cubicBezTo>
                  <a:lnTo>
                    <a:pt x="1490186" y="1467803"/>
                  </a:lnTo>
                  <a:cubicBezTo>
                    <a:pt x="1546384" y="1467803"/>
                    <a:pt x="1595914" y="1439228"/>
                    <a:pt x="1623536" y="1390650"/>
                  </a:cubicBezTo>
                  <a:cubicBezTo>
                    <a:pt x="1651159" y="1342073"/>
                    <a:pt x="1651159" y="1284923"/>
                    <a:pt x="1623536" y="1236345"/>
                  </a:cubicBezTo>
                  <a:lnTo>
                    <a:pt x="958691" y="83820"/>
                  </a:lnTo>
                  <a:cubicBezTo>
                    <a:pt x="931069" y="35243"/>
                    <a:pt x="880586" y="6668"/>
                    <a:pt x="825341" y="6668"/>
                  </a:cubicBezTo>
                  <a:cubicBezTo>
                    <a:pt x="769144" y="6668"/>
                    <a:pt x="719614" y="35243"/>
                    <a:pt x="691039" y="83820"/>
                  </a:cubicBezTo>
                  <a:lnTo>
                    <a:pt x="691039" y="83820"/>
                  </a:lnTo>
                  <a:close/>
                </a:path>
              </a:pathLst>
            </a:custGeom>
            <a:grpFill/>
            <a:ln w="9525" cap="flat">
              <a:noFill/>
              <a:prstDash val="solid"/>
              <a:miter/>
            </a:ln>
          </p:spPr>
          <p:txBody>
            <a:bodyPr rtlCol="0" anchor="ctr"/>
            <a:lstStyle/>
            <a:p>
              <a:endParaRPr lang="en-US" sz="1730"/>
            </a:p>
          </p:txBody>
        </p:sp>
      </p:grpSp>
    </p:spTree>
    <p:extLst>
      <p:ext uri="{BB962C8B-B14F-4D97-AF65-F5344CB8AC3E}">
        <p14:creationId xmlns:p14="http://schemas.microsoft.com/office/powerpoint/2010/main" val="3440108513"/>
      </p:ext>
    </p:extLst>
  </p:cSld>
  <p:clrMapOvr>
    <a:masterClrMapping/>
  </p:clrMapOvr>
  <p:transition>
    <p:fade/>
  </p:transition>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584200" y="1435497"/>
            <a:ext cx="11018520" cy="23083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3268474"/>
      </p:ext>
    </p:extLst>
  </p:cSld>
  <p:clrMapOvr>
    <a:masterClrMapping/>
  </p:clrMapOvr>
  <p:transition>
    <p:fade/>
  </p:transition>
  <p:extLst>
    <p:ext uri="{DCECCB84-F9BA-43D5-87BE-67443E8EF086}">
      <p15:sldGuideLst xmlns:p15="http://schemas.microsoft.com/office/powerpoint/2012/main">
        <p15:guide id="2" orient="horz" pos="1272" userDrawn="1">
          <p15:clr>
            <a:srgbClr val="5ACBF0"/>
          </p15:clr>
        </p15:guide>
        <p15:guide id="3" orient="horz" pos="288" userDrawn="1">
          <p15:clr>
            <a:srgbClr val="5ACBF0"/>
          </p15:clr>
        </p15:guide>
        <p15:guide id="5" orient="horz" pos="904" userDrawn="1">
          <p15:clr>
            <a:srgbClr val="5ACBF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29445A-A014-4223-90E2-3D3353E0CE83}"/>
              </a:ext>
            </a:extLst>
          </p:cNvPr>
          <p:cNvSpPr>
            <a:spLocks noGrp="1"/>
          </p:cNvSpPr>
          <p:nvPr>
            <p:ph type="title" hasCustomPrompt="1"/>
          </p:nvPr>
        </p:nvSpPr>
        <p:spPr/>
        <p:txBody>
          <a:bodyPr/>
          <a:lstStyle>
            <a:lvl1pPr>
              <a:defRPr/>
            </a:lvl1pPr>
          </a:lstStyle>
          <a:p>
            <a:r>
              <a:rPr lang="en-US"/>
              <a:t>Heading Segoe UI </a:t>
            </a:r>
            <a:r>
              <a:rPr lang="en-US" err="1"/>
              <a:t>Semibold</a:t>
            </a:r>
            <a:r>
              <a:rPr lang="en-US"/>
              <a:t> 32</a:t>
            </a:r>
          </a:p>
        </p:txBody>
      </p:sp>
      <p:sp>
        <p:nvSpPr>
          <p:cNvPr id="2" name="Footer Placeholder 1">
            <a:extLst>
              <a:ext uri="{FF2B5EF4-FFF2-40B4-BE49-F238E27FC236}">
                <a16:creationId xmlns:a16="http://schemas.microsoft.com/office/drawing/2014/main" id="{B852478B-55EF-4189-A468-2CD5FFD82747}"/>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3602895854"/>
      </p:ext>
    </p:extLst>
  </p:cSld>
  <p:clrMapOvr>
    <a:masterClrMapping/>
  </p:clrMapOvr>
  <p:transition>
    <p:fade/>
  </p:transition>
  <p:hf sldNum="0"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and subheadin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4CBFC5-126D-4E5D-BA79-A65662FA3631}"/>
              </a:ext>
            </a:extLst>
          </p:cNvPr>
          <p:cNvSpPr>
            <a:spLocks noGrp="1"/>
          </p:cNvSpPr>
          <p:nvPr>
            <p:ph type="title"/>
          </p:nvPr>
        </p:nvSpPr>
        <p:spPr>
          <a:xfrm>
            <a:off x="418643" y="440494"/>
            <a:ext cx="11341268" cy="642840"/>
          </a:xfrm>
        </p:spPr>
        <p:txBody>
          <a:bodyPr/>
          <a:lstStyle/>
          <a:p>
            <a:r>
              <a:rPr lang="en-US"/>
              <a:t>Click to edit Master title style</a:t>
            </a:r>
          </a:p>
        </p:txBody>
      </p:sp>
      <p:sp>
        <p:nvSpPr>
          <p:cNvPr id="4" name="Text Placeholder 3">
            <a:extLst>
              <a:ext uri="{FF2B5EF4-FFF2-40B4-BE49-F238E27FC236}">
                <a16:creationId xmlns:a16="http://schemas.microsoft.com/office/drawing/2014/main" id="{DB521330-4B4A-4C5F-85CF-D5CBC2772D39}"/>
              </a:ext>
            </a:extLst>
          </p:cNvPr>
          <p:cNvSpPr>
            <a:spLocks noGrp="1"/>
          </p:cNvSpPr>
          <p:nvPr>
            <p:ph type="body" sz="quarter" idx="10" hasCustomPrompt="1"/>
          </p:nvPr>
        </p:nvSpPr>
        <p:spPr>
          <a:xfrm>
            <a:off x="432089" y="1083334"/>
            <a:ext cx="11341268" cy="400110"/>
          </a:xfrm>
        </p:spPr>
        <p:txBody>
          <a:bodyPr tIns="45720" rIns="0" bIns="45720"/>
          <a:lstStyle>
            <a:lvl1pPr>
              <a:defRPr sz="2000">
                <a:solidFill>
                  <a:schemeClr val="tx1"/>
                </a:solidFill>
              </a:defRPr>
            </a:lvl1pPr>
          </a:lstStyle>
          <a:p>
            <a:r>
              <a:rPr lang="en-US"/>
              <a:t>Subheading Segoe UI </a:t>
            </a:r>
            <a:r>
              <a:rPr lang="en-US" err="1"/>
              <a:t>Semibold</a:t>
            </a:r>
            <a:r>
              <a:rPr lang="en-US"/>
              <a:t> 20 </a:t>
            </a:r>
            <a:r>
              <a:rPr lang="en-US" err="1"/>
              <a:t>pt</a:t>
            </a:r>
            <a:endParaRPr lang="en-US"/>
          </a:p>
        </p:txBody>
      </p:sp>
      <p:sp>
        <p:nvSpPr>
          <p:cNvPr id="2" name="Footer Placeholder 1">
            <a:extLst>
              <a:ext uri="{FF2B5EF4-FFF2-40B4-BE49-F238E27FC236}">
                <a16:creationId xmlns:a16="http://schemas.microsoft.com/office/drawing/2014/main" id="{64899B17-8D01-4107-A0A6-0451351ABAED}"/>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1886920054"/>
      </p:ext>
    </p:extLst>
  </p:cSld>
  <p:clrMapOvr>
    <a:masterClrMapping/>
  </p:clrMapOvr>
  <p:transition>
    <p:fade/>
  </p:transition>
  <p:hf sldNum="0"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1_Text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48C836-D6EA-47AA-B133-C4C5DAB392CF}"/>
              </a:ext>
            </a:extLst>
          </p:cNvPr>
          <p:cNvSpPr>
            <a:spLocks noGrp="1"/>
          </p:cNvSpPr>
          <p:nvPr>
            <p:ph type="title"/>
          </p:nvPr>
        </p:nvSpPr>
        <p:spPr/>
        <p:txBody>
          <a:bodyPr/>
          <a:lstStyle/>
          <a:p>
            <a:r>
              <a:rPr lang="en-US"/>
              <a:t>Click to edit Master title style</a:t>
            </a:r>
            <a:endParaRPr lang="en-US" dirty="0"/>
          </a:p>
        </p:txBody>
      </p:sp>
      <p:sp>
        <p:nvSpPr>
          <p:cNvPr id="5" name="Content Placeholder 4">
            <a:extLst>
              <a:ext uri="{FF2B5EF4-FFF2-40B4-BE49-F238E27FC236}">
                <a16:creationId xmlns:a16="http://schemas.microsoft.com/office/drawing/2014/main" id="{CE9563B9-B8EE-4B13-A96C-8A3EA8059E0A}"/>
              </a:ext>
            </a:extLst>
          </p:cNvPr>
          <p:cNvSpPr>
            <a:spLocks noGrp="1"/>
          </p:cNvSpPr>
          <p:nvPr>
            <p:ph sz="quarter" idx="10"/>
          </p:nvPr>
        </p:nvSpPr>
        <p:spPr>
          <a:xfrm>
            <a:off x="419100" y="1456897"/>
            <a:ext cx="11340811" cy="2544286"/>
          </a:xfrm>
        </p:spPr>
        <p:txBody>
          <a:bodyPr/>
          <a:lstStyle>
            <a:lvl1pPr>
              <a:spcBef>
                <a:spcPts val="392"/>
              </a:spcBef>
              <a:spcAft>
                <a:spcPts val="588"/>
              </a:spcAft>
              <a:defRPr sz="2400" b="0">
                <a:latin typeface="+mn-lt"/>
              </a:defRPr>
            </a:lvl1pPr>
            <a:lvl2pPr>
              <a:spcBef>
                <a:spcPts val="392"/>
              </a:spcBef>
              <a:spcAft>
                <a:spcPts val="588"/>
              </a:spcAft>
              <a:defRPr sz="2400">
                <a:latin typeface="+mn-lt"/>
              </a:defRPr>
            </a:lvl2pPr>
            <a:lvl3pPr>
              <a:spcBef>
                <a:spcPts val="392"/>
              </a:spcBef>
              <a:spcAft>
                <a:spcPts val="588"/>
              </a:spcAft>
              <a:defRPr sz="2400" b="0">
                <a:latin typeface="+mn-lt"/>
              </a:defRPr>
            </a:lvl3pPr>
            <a:lvl4pPr>
              <a:spcBef>
                <a:spcPts val="392"/>
              </a:spcBef>
              <a:spcAft>
                <a:spcPts val="588"/>
              </a:spcAft>
              <a:defRPr sz="2400" b="0">
                <a:latin typeface="+mn-lt"/>
              </a:defRPr>
            </a:lvl4pPr>
            <a:lvl5pPr>
              <a:spcBef>
                <a:spcPts val="392"/>
              </a:spcBef>
              <a:spcAft>
                <a:spcPts val="588"/>
              </a:spcAft>
              <a:defRPr sz="2400" b="0">
                <a:latin typeface="+mn-lt"/>
              </a:defRPr>
            </a:lvl5pPr>
          </a:lstStyle>
          <a:p>
            <a:pPr lvl="0"/>
            <a:r>
              <a:rPr lang="en-US" dirty="0"/>
              <a:t>Click to edit Master text styles</a:t>
            </a:r>
          </a:p>
          <a:p>
            <a:pPr lvl="4"/>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F415B60E-29D3-45EF-9FD0-D9924E0B78BB}"/>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4189446614"/>
      </p:ext>
    </p:extLst>
  </p:cSld>
  <p:clrMapOvr>
    <a:masterClrMapping/>
  </p:clrMapOvr>
  <p:transition>
    <p:fade/>
  </p:transition>
  <p:hf sldNum="0"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ext Layout with footnot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48C836-D6EA-47AA-B133-C4C5DAB392CF}"/>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CE9563B9-B8EE-4B13-A96C-8A3EA8059E0A}"/>
              </a:ext>
            </a:extLst>
          </p:cNvPr>
          <p:cNvSpPr>
            <a:spLocks noGrp="1"/>
          </p:cNvSpPr>
          <p:nvPr>
            <p:ph sz="quarter" idx="10"/>
          </p:nvPr>
        </p:nvSpPr>
        <p:spPr>
          <a:xfrm>
            <a:off x="419100" y="1456897"/>
            <a:ext cx="11340811" cy="2051844"/>
          </a:xfrm>
        </p:spPr>
        <p:txBody>
          <a:bodyPr/>
          <a:lstStyle>
            <a:lvl1pPr>
              <a:spcBef>
                <a:spcPts val="392"/>
              </a:spcBef>
              <a:spcAft>
                <a:spcPts val="588"/>
              </a:spcAft>
              <a:defRPr sz="2400"/>
            </a:lvl1pPr>
            <a:lvl2pPr>
              <a:spcBef>
                <a:spcPts val="392"/>
              </a:spcBef>
              <a:spcAft>
                <a:spcPts val="588"/>
              </a:spcAft>
              <a:defRPr/>
            </a:lvl2pPr>
            <a:lvl3pPr>
              <a:spcBef>
                <a:spcPts val="392"/>
              </a:spcBef>
              <a:spcAft>
                <a:spcPts val="588"/>
              </a:spcAft>
              <a:defRPr/>
            </a:lvl3pPr>
            <a:lvl4pPr>
              <a:spcBef>
                <a:spcPts val="392"/>
              </a:spcBef>
              <a:spcAft>
                <a:spcPts val="588"/>
              </a:spcAft>
              <a:defRPr/>
            </a:lvl4pPr>
            <a:lvl5pPr>
              <a:spcBef>
                <a:spcPts val="392"/>
              </a:spcBef>
              <a:spcAft>
                <a:spcPts val="588"/>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a:extLst>
              <a:ext uri="{FF2B5EF4-FFF2-40B4-BE49-F238E27FC236}">
                <a16:creationId xmlns:a16="http://schemas.microsoft.com/office/drawing/2014/main" id="{F5777EA2-9454-422E-AEC3-45CEC596AEB8}"/>
              </a:ext>
            </a:extLst>
          </p:cNvPr>
          <p:cNvSpPr/>
          <p:nvPr/>
        </p:nvSpPr>
        <p:spPr bwMode="auto">
          <a:xfrm>
            <a:off x="0" y="5670550"/>
            <a:ext cx="12192000" cy="746955"/>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6" name="Text Placeholder 5">
            <a:extLst>
              <a:ext uri="{FF2B5EF4-FFF2-40B4-BE49-F238E27FC236}">
                <a16:creationId xmlns:a16="http://schemas.microsoft.com/office/drawing/2014/main" id="{764357BA-0098-4BE6-A38B-76E4D9E64E6E}"/>
              </a:ext>
            </a:extLst>
          </p:cNvPr>
          <p:cNvSpPr>
            <a:spLocks noGrp="1"/>
          </p:cNvSpPr>
          <p:nvPr>
            <p:ph type="body" sz="quarter" idx="11"/>
          </p:nvPr>
        </p:nvSpPr>
        <p:spPr>
          <a:xfrm>
            <a:off x="418643" y="5797806"/>
            <a:ext cx="11341268" cy="492443"/>
          </a:xfrm>
        </p:spPr>
        <p:txBody>
          <a:bodyPr anchor="ctr"/>
          <a:lstStyle>
            <a:lvl1pPr>
              <a:defRPr sz="2000"/>
            </a:lvl1pPr>
          </a:lstStyle>
          <a:p>
            <a:pPr lvl="0"/>
            <a:r>
              <a:rPr lang="en-US"/>
              <a:t>Click to edit Master text styles</a:t>
            </a:r>
          </a:p>
        </p:txBody>
      </p:sp>
      <p:sp>
        <p:nvSpPr>
          <p:cNvPr id="4" name="Footer Placeholder 1">
            <a:extLst>
              <a:ext uri="{FF2B5EF4-FFF2-40B4-BE49-F238E27FC236}">
                <a16:creationId xmlns:a16="http://schemas.microsoft.com/office/drawing/2014/main" id="{BBE90075-187C-4F60-81BA-E239B43D9044}"/>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3676360935"/>
      </p:ext>
    </p:extLst>
  </p:cSld>
  <p:clrMapOvr>
    <a:masterClrMapping/>
  </p:clrMapOvr>
  <p:transition>
    <p:fade/>
  </p:transition>
  <p:hf sldNum="0"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ext Layout_two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48C836-D6EA-47AA-B133-C4C5DAB392CF}"/>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CE9563B9-B8EE-4B13-A96C-8A3EA8059E0A}"/>
              </a:ext>
            </a:extLst>
          </p:cNvPr>
          <p:cNvSpPr>
            <a:spLocks noGrp="1"/>
          </p:cNvSpPr>
          <p:nvPr>
            <p:ph sz="quarter" idx="10"/>
          </p:nvPr>
        </p:nvSpPr>
        <p:spPr>
          <a:xfrm>
            <a:off x="441468" y="1456896"/>
            <a:ext cx="5543785" cy="3762803"/>
          </a:xfrm>
          <a:solidFill>
            <a:schemeClr val="bg1">
              <a:lumMod val="95000"/>
            </a:schemeClr>
          </a:solidFill>
        </p:spPr>
        <p:txBody>
          <a:bodyPr lIns="137160">
            <a:noAutofit/>
          </a:bodyPr>
          <a:lstStyle>
            <a:lvl1pPr>
              <a:spcBef>
                <a:spcPts val="392"/>
              </a:spcBef>
              <a:spcAft>
                <a:spcPts val="588"/>
              </a:spcAft>
              <a:defRPr sz="2400"/>
            </a:lvl1pPr>
            <a:lvl2pPr>
              <a:spcBef>
                <a:spcPts val="392"/>
              </a:spcBef>
              <a:spcAft>
                <a:spcPts val="588"/>
              </a:spcAft>
              <a:defRPr/>
            </a:lvl2pPr>
            <a:lvl3pPr>
              <a:spcBef>
                <a:spcPts val="392"/>
              </a:spcBef>
              <a:spcAft>
                <a:spcPts val="588"/>
              </a:spcAft>
              <a:defRPr/>
            </a:lvl3pPr>
            <a:lvl4pPr>
              <a:spcBef>
                <a:spcPts val="392"/>
              </a:spcBef>
              <a:spcAft>
                <a:spcPts val="588"/>
              </a:spcAft>
              <a:defRPr/>
            </a:lvl4pPr>
            <a:lvl5pPr>
              <a:spcBef>
                <a:spcPts val="392"/>
              </a:spcBef>
              <a:spcAft>
                <a:spcPts val="588"/>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a:extLst>
              <a:ext uri="{FF2B5EF4-FFF2-40B4-BE49-F238E27FC236}">
                <a16:creationId xmlns:a16="http://schemas.microsoft.com/office/drawing/2014/main" id="{1884D379-CA81-40D3-9E78-E89E7861D50F}"/>
              </a:ext>
            </a:extLst>
          </p:cNvPr>
          <p:cNvSpPr>
            <a:spLocks noGrp="1"/>
          </p:cNvSpPr>
          <p:nvPr>
            <p:ph sz="quarter" idx="11"/>
          </p:nvPr>
        </p:nvSpPr>
        <p:spPr>
          <a:xfrm>
            <a:off x="6229350" y="1456896"/>
            <a:ext cx="5543550" cy="3762803"/>
          </a:xfrm>
          <a:solidFill>
            <a:schemeClr val="bg1">
              <a:lumMod val="95000"/>
            </a:schemeClr>
          </a:solidFill>
        </p:spPr>
        <p:txBody>
          <a:bodyPr lIns="137160">
            <a:noAutofit/>
          </a:bodyPr>
          <a:lstStyle>
            <a:lvl1pPr>
              <a:spcBef>
                <a:spcPts val="392"/>
              </a:spcBef>
              <a:spcAft>
                <a:spcPts val="588"/>
              </a:spcAft>
              <a:defRPr sz="2400"/>
            </a:lvl1pPr>
            <a:lvl2pPr>
              <a:spcBef>
                <a:spcPts val="392"/>
              </a:spcBef>
              <a:spcAft>
                <a:spcPts val="588"/>
              </a:spcAft>
              <a:defRPr/>
            </a:lvl2pPr>
            <a:lvl3pPr>
              <a:spcBef>
                <a:spcPts val="392"/>
              </a:spcBef>
              <a:spcAft>
                <a:spcPts val="588"/>
              </a:spcAft>
              <a:defRPr/>
            </a:lvl3pPr>
            <a:lvl4pPr>
              <a:spcBef>
                <a:spcPts val="392"/>
              </a:spcBef>
              <a:spcAft>
                <a:spcPts val="588"/>
              </a:spcAft>
              <a:defRPr/>
            </a:lvl4pPr>
            <a:lvl5pPr>
              <a:spcBef>
                <a:spcPts val="392"/>
              </a:spcBef>
              <a:spcAft>
                <a:spcPts val="588"/>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1EECB910-8937-4CC4-AEC5-2DD554C2D636}"/>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555934661"/>
      </p:ext>
    </p:extLst>
  </p:cSld>
  <p:clrMapOvr>
    <a:masterClrMapping/>
  </p:clrMapOvr>
  <p:transition>
    <p:fade/>
  </p:transition>
  <p:hf sldNum="0"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Bulleted Text Layout_two columns_half tex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48C836-D6EA-47AA-B133-C4C5DAB392CF}"/>
              </a:ext>
            </a:extLst>
          </p:cNvPr>
          <p:cNvSpPr>
            <a:spLocks noGrp="1"/>
          </p:cNvSpPr>
          <p:nvPr>
            <p:ph type="title"/>
          </p:nvPr>
        </p:nvSpPr>
        <p:spPr>
          <a:xfrm>
            <a:off x="418643" y="440494"/>
            <a:ext cx="11341268" cy="680196"/>
          </a:xfrm>
        </p:spPr>
        <p:txBody>
          <a:bodyPr/>
          <a:lstStyle/>
          <a:p>
            <a:r>
              <a:rPr lang="en-US"/>
              <a:t>Click to edit Master title style</a:t>
            </a:r>
            <a:endParaRPr lang="en-US" dirty="0"/>
          </a:p>
        </p:txBody>
      </p:sp>
      <p:sp>
        <p:nvSpPr>
          <p:cNvPr id="5" name="Content Placeholder 4">
            <a:extLst>
              <a:ext uri="{FF2B5EF4-FFF2-40B4-BE49-F238E27FC236}">
                <a16:creationId xmlns:a16="http://schemas.microsoft.com/office/drawing/2014/main" id="{CE9563B9-B8EE-4B13-A96C-8A3EA8059E0A}"/>
              </a:ext>
            </a:extLst>
          </p:cNvPr>
          <p:cNvSpPr>
            <a:spLocks noGrp="1"/>
          </p:cNvSpPr>
          <p:nvPr>
            <p:ph sz="quarter" idx="10"/>
          </p:nvPr>
        </p:nvSpPr>
        <p:spPr>
          <a:xfrm>
            <a:off x="418643" y="1456897"/>
            <a:ext cx="5394960" cy="2487861"/>
          </a:xfrm>
        </p:spPr>
        <p:txBody>
          <a:bodyPr/>
          <a:lstStyle>
            <a:lvl1pPr>
              <a:spcBef>
                <a:spcPts val="392"/>
              </a:spcBef>
              <a:spcAft>
                <a:spcPts val="588"/>
              </a:spcAft>
              <a:defRPr sz="2400"/>
            </a:lvl1pPr>
            <a:lvl2pPr marL="336145" indent="-224097">
              <a:spcBef>
                <a:spcPts val="392"/>
              </a:spcBef>
              <a:spcAft>
                <a:spcPts val="588"/>
              </a:spcAft>
              <a:buFont typeface="Arial" panose="020B0604020202020204" pitchFamily="34" charset="0"/>
              <a:buChar char="•"/>
              <a:defRPr>
                <a:solidFill>
                  <a:schemeClr val="tx1"/>
                </a:solidFill>
                <a:latin typeface="+mn-lt"/>
              </a:defRPr>
            </a:lvl2pPr>
            <a:lvl3pPr marL="280121" indent="-280121">
              <a:spcBef>
                <a:spcPts val="392"/>
              </a:spcBef>
              <a:spcAft>
                <a:spcPts val="588"/>
              </a:spcAft>
              <a:buFont typeface="Arial" panose="020B0604020202020204" pitchFamily="34" charset="0"/>
              <a:buChar char="•"/>
              <a:defRPr>
                <a:solidFill>
                  <a:schemeClr val="tx1"/>
                </a:solidFill>
                <a:latin typeface="+mn-lt"/>
              </a:defRPr>
            </a:lvl3pPr>
            <a:lvl4pPr marL="672290" indent="-280121">
              <a:spcBef>
                <a:spcPts val="392"/>
              </a:spcBef>
              <a:spcAft>
                <a:spcPts val="588"/>
              </a:spcAft>
              <a:buSzPct val="100000"/>
              <a:buFont typeface="Arial" panose="020B0604020202020204" pitchFamily="34" charset="0"/>
              <a:buChar char="‒"/>
              <a:defRPr>
                <a:solidFill>
                  <a:schemeClr val="tx1"/>
                </a:solidFill>
                <a:latin typeface="+mn-lt"/>
              </a:defRPr>
            </a:lvl4pPr>
            <a:lvl5pPr marL="168072" indent="-168072">
              <a:spcBef>
                <a:spcPts val="392"/>
              </a:spcBef>
              <a:spcAft>
                <a:spcPts val="588"/>
              </a:spcAft>
              <a:buFont typeface="Arial" panose="020B0604020202020204" pitchFamily="34" charset="0"/>
              <a:buChar char="•"/>
              <a:defRPr>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a:extLst>
              <a:ext uri="{FF2B5EF4-FFF2-40B4-BE49-F238E27FC236}">
                <a16:creationId xmlns:a16="http://schemas.microsoft.com/office/drawing/2014/main" id="{59500235-F506-479A-8FC5-E0FA2D9B07C5}"/>
              </a:ext>
              <a:ext uri="{C183D7F6-B498-43B3-948B-1728B52AA6E4}">
                <adec:decorative xmlns:adec="http://schemas.microsoft.com/office/drawing/2017/decorative" val="1"/>
              </a:ext>
            </a:extLst>
          </p:cNvPr>
          <p:cNvCxnSpPr>
            <a:cxnSpLocks/>
          </p:cNvCxnSpPr>
          <p:nvPr/>
        </p:nvCxnSpPr>
        <p:spPr>
          <a:xfrm>
            <a:off x="6089277" y="1611250"/>
            <a:ext cx="0" cy="225458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7" name="Content Placeholder 4">
            <a:extLst>
              <a:ext uri="{FF2B5EF4-FFF2-40B4-BE49-F238E27FC236}">
                <a16:creationId xmlns:a16="http://schemas.microsoft.com/office/drawing/2014/main" id="{D17555C6-D911-440E-98E2-C7A43ED55E60}"/>
              </a:ext>
            </a:extLst>
          </p:cNvPr>
          <p:cNvSpPr>
            <a:spLocks noGrp="1"/>
          </p:cNvSpPr>
          <p:nvPr>
            <p:ph sz="quarter" idx="12"/>
          </p:nvPr>
        </p:nvSpPr>
        <p:spPr>
          <a:xfrm>
            <a:off x="6364951" y="1456897"/>
            <a:ext cx="5394960" cy="2487861"/>
          </a:xfrm>
        </p:spPr>
        <p:txBody>
          <a:bodyPr/>
          <a:lstStyle>
            <a:lvl1pPr>
              <a:spcBef>
                <a:spcPts val="392"/>
              </a:spcBef>
              <a:spcAft>
                <a:spcPts val="588"/>
              </a:spcAft>
              <a:defRPr sz="2400"/>
            </a:lvl1pPr>
            <a:lvl2pPr marL="336145" indent="-224097">
              <a:spcBef>
                <a:spcPts val="392"/>
              </a:spcBef>
              <a:spcAft>
                <a:spcPts val="588"/>
              </a:spcAft>
              <a:buFont typeface="Arial" panose="020B0604020202020204" pitchFamily="34" charset="0"/>
              <a:buChar char="•"/>
              <a:defRPr>
                <a:solidFill>
                  <a:schemeClr val="tx1"/>
                </a:solidFill>
                <a:latin typeface="+mn-lt"/>
              </a:defRPr>
            </a:lvl2pPr>
            <a:lvl3pPr marL="280121" indent="-280121">
              <a:spcBef>
                <a:spcPts val="392"/>
              </a:spcBef>
              <a:spcAft>
                <a:spcPts val="588"/>
              </a:spcAft>
              <a:buFont typeface="Arial" panose="020B0604020202020204" pitchFamily="34" charset="0"/>
              <a:buChar char="•"/>
              <a:defRPr>
                <a:solidFill>
                  <a:schemeClr val="tx1"/>
                </a:solidFill>
                <a:latin typeface="+mn-lt"/>
              </a:defRPr>
            </a:lvl3pPr>
            <a:lvl4pPr marL="672290" indent="-280121">
              <a:spcBef>
                <a:spcPts val="392"/>
              </a:spcBef>
              <a:spcAft>
                <a:spcPts val="588"/>
              </a:spcAft>
              <a:buSzPct val="100000"/>
              <a:buFont typeface="Arial" panose="020B0604020202020204" pitchFamily="34" charset="0"/>
              <a:buChar char="‒"/>
              <a:defRPr>
                <a:solidFill>
                  <a:schemeClr val="tx1"/>
                </a:solidFill>
                <a:latin typeface="+mn-lt"/>
              </a:defRPr>
            </a:lvl4pPr>
            <a:lvl5pPr marL="168072" indent="-168072">
              <a:spcBef>
                <a:spcPts val="392"/>
              </a:spcBef>
              <a:spcAft>
                <a:spcPts val="588"/>
              </a:spcAft>
              <a:buFont typeface="Arial" panose="020B0604020202020204" pitchFamily="34" charset="0"/>
              <a:buChar char="•"/>
              <a:defRPr>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7516BD94-AE1C-455F-8D7D-7082BB27F029}"/>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273564279"/>
      </p:ext>
    </p:extLst>
  </p:cSld>
  <p:clrMapOvr>
    <a:masterClrMapping/>
  </p:clrMapOvr>
  <p:transition>
    <p:fade/>
  </p:transition>
  <p:hf sldNum="0"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1_Bulleted Text Layout_two columns_full tex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48C836-D6EA-47AA-B133-C4C5DAB392CF}"/>
              </a:ext>
            </a:extLst>
          </p:cNvPr>
          <p:cNvSpPr>
            <a:spLocks noGrp="1"/>
          </p:cNvSpPr>
          <p:nvPr>
            <p:ph type="title"/>
          </p:nvPr>
        </p:nvSpPr>
        <p:spPr>
          <a:xfrm>
            <a:off x="418643" y="440494"/>
            <a:ext cx="11341268" cy="680196"/>
          </a:xfrm>
        </p:spPr>
        <p:txBody>
          <a:bodyPr/>
          <a:lstStyle/>
          <a:p>
            <a:r>
              <a:rPr lang="en-US"/>
              <a:t>Click to edit Master title style</a:t>
            </a:r>
            <a:endParaRPr lang="en-US" dirty="0"/>
          </a:p>
        </p:txBody>
      </p:sp>
      <p:sp>
        <p:nvSpPr>
          <p:cNvPr id="5" name="Content Placeholder 4">
            <a:extLst>
              <a:ext uri="{FF2B5EF4-FFF2-40B4-BE49-F238E27FC236}">
                <a16:creationId xmlns:a16="http://schemas.microsoft.com/office/drawing/2014/main" id="{CE9563B9-B8EE-4B13-A96C-8A3EA8059E0A}"/>
              </a:ext>
            </a:extLst>
          </p:cNvPr>
          <p:cNvSpPr>
            <a:spLocks noGrp="1"/>
          </p:cNvSpPr>
          <p:nvPr>
            <p:ph sz="quarter" idx="10"/>
          </p:nvPr>
        </p:nvSpPr>
        <p:spPr>
          <a:xfrm>
            <a:off x="418642" y="1456897"/>
            <a:ext cx="5394960" cy="4734629"/>
          </a:xfrm>
        </p:spPr>
        <p:txBody>
          <a:bodyPr/>
          <a:lstStyle>
            <a:lvl1pPr>
              <a:spcBef>
                <a:spcPts val="392"/>
              </a:spcBef>
              <a:spcAft>
                <a:spcPts val="588"/>
              </a:spcAft>
              <a:defRPr sz="2400"/>
            </a:lvl1pPr>
            <a:lvl2pPr marL="336145" indent="-224097">
              <a:spcBef>
                <a:spcPts val="392"/>
              </a:spcBef>
              <a:spcAft>
                <a:spcPts val="588"/>
              </a:spcAft>
              <a:buFont typeface="Arial" panose="020B0604020202020204" pitchFamily="34" charset="0"/>
              <a:buChar char="•"/>
              <a:defRPr>
                <a:solidFill>
                  <a:schemeClr val="tx1"/>
                </a:solidFill>
                <a:latin typeface="+mn-lt"/>
              </a:defRPr>
            </a:lvl2pPr>
            <a:lvl3pPr marL="280121" indent="-280121">
              <a:spcBef>
                <a:spcPts val="392"/>
              </a:spcBef>
              <a:spcAft>
                <a:spcPts val="588"/>
              </a:spcAft>
              <a:buFont typeface="Arial" panose="020B0604020202020204" pitchFamily="34" charset="0"/>
              <a:buChar char="•"/>
              <a:defRPr>
                <a:solidFill>
                  <a:schemeClr val="tx1"/>
                </a:solidFill>
                <a:latin typeface="+mn-lt"/>
              </a:defRPr>
            </a:lvl3pPr>
            <a:lvl4pPr marL="672290" indent="-280121">
              <a:spcBef>
                <a:spcPts val="392"/>
              </a:spcBef>
              <a:spcAft>
                <a:spcPts val="588"/>
              </a:spcAft>
              <a:buSzPct val="100000"/>
              <a:buFont typeface="Arial" panose="020B0604020202020204" pitchFamily="34" charset="0"/>
              <a:buChar char="‒"/>
              <a:defRPr>
                <a:solidFill>
                  <a:schemeClr val="tx1"/>
                </a:solidFill>
                <a:latin typeface="+mn-lt"/>
              </a:defRPr>
            </a:lvl4pPr>
            <a:lvl5pPr marL="168072" indent="-168072">
              <a:spcBef>
                <a:spcPts val="392"/>
              </a:spcBef>
              <a:spcAft>
                <a:spcPts val="588"/>
              </a:spcAft>
              <a:buFont typeface="Arial" panose="020B0604020202020204" pitchFamily="34" charset="0"/>
              <a:buChar char="•"/>
              <a:defRPr>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a:extLst>
              <a:ext uri="{FF2B5EF4-FFF2-40B4-BE49-F238E27FC236}">
                <a16:creationId xmlns:a16="http://schemas.microsoft.com/office/drawing/2014/main" id="{59500235-F506-479A-8FC5-E0FA2D9B07C5}"/>
              </a:ext>
              <a:ext uri="{C183D7F6-B498-43B3-948B-1728B52AA6E4}">
                <adec:decorative xmlns:adec="http://schemas.microsoft.com/office/drawing/2017/decorative" val="1"/>
              </a:ext>
            </a:extLst>
          </p:cNvPr>
          <p:cNvCxnSpPr>
            <a:cxnSpLocks/>
          </p:cNvCxnSpPr>
          <p:nvPr/>
        </p:nvCxnSpPr>
        <p:spPr>
          <a:xfrm>
            <a:off x="6089276" y="1611250"/>
            <a:ext cx="0" cy="4563213"/>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7" name="Content Placeholder 4">
            <a:extLst>
              <a:ext uri="{FF2B5EF4-FFF2-40B4-BE49-F238E27FC236}">
                <a16:creationId xmlns:a16="http://schemas.microsoft.com/office/drawing/2014/main" id="{D17555C6-D911-440E-98E2-C7A43ED55E60}"/>
              </a:ext>
            </a:extLst>
          </p:cNvPr>
          <p:cNvSpPr>
            <a:spLocks noGrp="1"/>
          </p:cNvSpPr>
          <p:nvPr>
            <p:ph sz="quarter" idx="12"/>
          </p:nvPr>
        </p:nvSpPr>
        <p:spPr>
          <a:xfrm>
            <a:off x="6364951" y="1456897"/>
            <a:ext cx="5394960" cy="4734629"/>
          </a:xfrm>
        </p:spPr>
        <p:txBody>
          <a:bodyPr/>
          <a:lstStyle>
            <a:lvl1pPr>
              <a:spcBef>
                <a:spcPts val="392"/>
              </a:spcBef>
              <a:spcAft>
                <a:spcPts val="588"/>
              </a:spcAft>
              <a:defRPr sz="2400"/>
            </a:lvl1pPr>
            <a:lvl2pPr marL="336145" indent="-224097">
              <a:spcBef>
                <a:spcPts val="392"/>
              </a:spcBef>
              <a:spcAft>
                <a:spcPts val="588"/>
              </a:spcAft>
              <a:buFont typeface="Arial" panose="020B0604020202020204" pitchFamily="34" charset="0"/>
              <a:buChar char="•"/>
              <a:defRPr>
                <a:solidFill>
                  <a:schemeClr val="tx1"/>
                </a:solidFill>
                <a:latin typeface="+mn-lt"/>
              </a:defRPr>
            </a:lvl2pPr>
            <a:lvl3pPr marL="280121" indent="-280121">
              <a:spcBef>
                <a:spcPts val="392"/>
              </a:spcBef>
              <a:spcAft>
                <a:spcPts val="588"/>
              </a:spcAft>
              <a:buFont typeface="Arial" panose="020B0604020202020204" pitchFamily="34" charset="0"/>
              <a:buChar char="•"/>
              <a:defRPr>
                <a:solidFill>
                  <a:schemeClr val="tx1"/>
                </a:solidFill>
                <a:latin typeface="+mn-lt"/>
              </a:defRPr>
            </a:lvl3pPr>
            <a:lvl4pPr marL="672290" indent="-280121">
              <a:spcBef>
                <a:spcPts val="392"/>
              </a:spcBef>
              <a:spcAft>
                <a:spcPts val="588"/>
              </a:spcAft>
              <a:buSzPct val="100000"/>
              <a:buFont typeface="Arial" panose="020B0604020202020204" pitchFamily="34" charset="0"/>
              <a:buChar char="‒"/>
              <a:defRPr>
                <a:solidFill>
                  <a:schemeClr val="tx1"/>
                </a:solidFill>
                <a:latin typeface="+mn-lt"/>
              </a:defRPr>
            </a:lvl4pPr>
            <a:lvl5pPr marL="168072" indent="-168072">
              <a:spcBef>
                <a:spcPts val="392"/>
              </a:spcBef>
              <a:spcAft>
                <a:spcPts val="588"/>
              </a:spcAft>
              <a:buFont typeface="Arial" panose="020B0604020202020204" pitchFamily="34" charset="0"/>
              <a:buChar char="•"/>
              <a:defRPr>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87A06669-B2CF-43F2-99B5-001A005A3AA1}"/>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2913415586"/>
      </p:ext>
    </p:extLst>
  </p:cSld>
  <p:clrMapOvr>
    <a:masterClrMapping/>
  </p:clrMapOvr>
  <p:transition>
    <p:fade/>
  </p:transition>
  <p:hf sldNum="0"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1_Bulleted Text Layout_two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48C836-D6EA-47AA-B133-C4C5DAB392CF}"/>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CE9563B9-B8EE-4B13-A96C-8A3EA8059E0A}"/>
              </a:ext>
            </a:extLst>
          </p:cNvPr>
          <p:cNvSpPr>
            <a:spLocks noGrp="1"/>
          </p:cNvSpPr>
          <p:nvPr>
            <p:ph sz="quarter" idx="10"/>
          </p:nvPr>
        </p:nvSpPr>
        <p:spPr>
          <a:xfrm>
            <a:off x="441468" y="1456896"/>
            <a:ext cx="5543785" cy="4194604"/>
          </a:xfrm>
          <a:solidFill>
            <a:schemeClr val="bg1">
              <a:lumMod val="95000"/>
            </a:schemeClr>
          </a:solidFill>
        </p:spPr>
        <p:txBody>
          <a:bodyPr lIns="137160" rIns="137160"/>
          <a:lstStyle>
            <a:lvl1pPr>
              <a:spcBef>
                <a:spcPts val="392"/>
              </a:spcBef>
              <a:spcAft>
                <a:spcPts val="588"/>
              </a:spcAft>
              <a:defRPr sz="2400"/>
            </a:lvl1pPr>
            <a:lvl2pPr marL="336145" indent="-224097">
              <a:spcBef>
                <a:spcPts val="392"/>
              </a:spcBef>
              <a:spcAft>
                <a:spcPts val="588"/>
              </a:spcAft>
              <a:buFont typeface="Arial" panose="020B0604020202020204" pitchFamily="34" charset="0"/>
              <a:buChar char="•"/>
              <a:defRPr>
                <a:solidFill>
                  <a:schemeClr val="tx1"/>
                </a:solidFill>
                <a:latin typeface="+mn-lt"/>
              </a:defRPr>
            </a:lvl2pPr>
            <a:lvl3pPr marL="280121" indent="-280121">
              <a:spcBef>
                <a:spcPts val="392"/>
              </a:spcBef>
              <a:spcAft>
                <a:spcPts val="588"/>
              </a:spcAft>
              <a:buFont typeface="Arial" panose="020B0604020202020204" pitchFamily="34" charset="0"/>
              <a:buChar char="•"/>
              <a:defRPr>
                <a:solidFill>
                  <a:schemeClr val="tx1"/>
                </a:solidFill>
                <a:latin typeface="+mn-lt"/>
              </a:defRPr>
            </a:lvl3pPr>
            <a:lvl4pPr marL="672290" indent="-280121">
              <a:spcBef>
                <a:spcPts val="392"/>
              </a:spcBef>
              <a:spcAft>
                <a:spcPts val="588"/>
              </a:spcAft>
              <a:buSzPct val="100000"/>
              <a:buFont typeface="Arial" panose="020B0604020202020204" pitchFamily="34" charset="0"/>
              <a:buChar char="‒"/>
              <a:defRPr>
                <a:solidFill>
                  <a:schemeClr val="tx1"/>
                </a:solidFill>
                <a:latin typeface="+mn-lt"/>
              </a:defRPr>
            </a:lvl4pPr>
            <a:lvl5pPr marL="168072" indent="-168072">
              <a:spcBef>
                <a:spcPts val="392"/>
              </a:spcBef>
              <a:spcAft>
                <a:spcPts val="588"/>
              </a:spcAft>
              <a:buFont typeface="Arial" panose="020B0604020202020204" pitchFamily="34" charset="0"/>
              <a:buChar char="•"/>
              <a:defRPr>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4">
            <a:extLst>
              <a:ext uri="{FF2B5EF4-FFF2-40B4-BE49-F238E27FC236}">
                <a16:creationId xmlns:a16="http://schemas.microsoft.com/office/drawing/2014/main" id="{D17555C6-D911-440E-98E2-C7A43ED55E60}"/>
              </a:ext>
            </a:extLst>
          </p:cNvPr>
          <p:cNvSpPr>
            <a:spLocks noGrp="1"/>
          </p:cNvSpPr>
          <p:nvPr>
            <p:ph sz="quarter" idx="12"/>
          </p:nvPr>
        </p:nvSpPr>
        <p:spPr>
          <a:xfrm>
            <a:off x="6229350" y="1456896"/>
            <a:ext cx="5531577" cy="4194604"/>
          </a:xfrm>
          <a:solidFill>
            <a:schemeClr val="bg1">
              <a:lumMod val="95000"/>
            </a:schemeClr>
          </a:solidFill>
        </p:spPr>
        <p:txBody>
          <a:bodyPr lIns="137160" rIns="137160"/>
          <a:lstStyle>
            <a:lvl1pPr>
              <a:spcBef>
                <a:spcPts val="392"/>
              </a:spcBef>
              <a:spcAft>
                <a:spcPts val="588"/>
              </a:spcAft>
              <a:defRPr sz="2400"/>
            </a:lvl1pPr>
            <a:lvl2pPr marL="336145" indent="-224097">
              <a:spcBef>
                <a:spcPts val="392"/>
              </a:spcBef>
              <a:spcAft>
                <a:spcPts val="588"/>
              </a:spcAft>
              <a:buFont typeface="Arial" panose="020B0604020202020204" pitchFamily="34" charset="0"/>
              <a:buChar char="•"/>
              <a:defRPr>
                <a:solidFill>
                  <a:schemeClr val="tx1"/>
                </a:solidFill>
                <a:latin typeface="+mn-lt"/>
              </a:defRPr>
            </a:lvl2pPr>
            <a:lvl3pPr marL="280121" indent="-280121">
              <a:spcBef>
                <a:spcPts val="392"/>
              </a:spcBef>
              <a:spcAft>
                <a:spcPts val="588"/>
              </a:spcAft>
              <a:buFont typeface="Arial" panose="020B0604020202020204" pitchFamily="34" charset="0"/>
              <a:buChar char="•"/>
              <a:defRPr>
                <a:solidFill>
                  <a:schemeClr val="tx1"/>
                </a:solidFill>
                <a:latin typeface="+mn-lt"/>
              </a:defRPr>
            </a:lvl3pPr>
            <a:lvl4pPr marL="672290" indent="-280121">
              <a:spcBef>
                <a:spcPts val="392"/>
              </a:spcBef>
              <a:spcAft>
                <a:spcPts val="588"/>
              </a:spcAft>
              <a:buSzPct val="100000"/>
              <a:buFont typeface="Arial" panose="020B0604020202020204" pitchFamily="34" charset="0"/>
              <a:buChar char="‒"/>
              <a:defRPr>
                <a:solidFill>
                  <a:schemeClr val="tx1"/>
                </a:solidFill>
                <a:latin typeface="+mn-lt"/>
              </a:defRPr>
            </a:lvl4pPr>
            <a:lvl5pPr marL="168072" indent="-168072">
              <a:spcBef>
                <a:spcPts val="392"/>
              </a:spcBef>
              <a:spcAft>
                <a:spcPts val="588"/>
              </a:spcAft>
              <a:buFont typeface="Arial" panose="020B0604020202020204" pitchFamily="34" charset="0"/>
              <a:buChar char="•"/>
              <a:defRPr>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Footer Placeholder 1">
            <a:extLst>
              <a:ext uri="{FF2B5EF4-FFF2-40B4-BE49-F238E27FC236}">
                <a16:creationId xmlns:a16="http://schemas.microsoft.com/office/drawing/2014/main" id="{FD7644AB-9D01-4585-9388-8EB76A4E16D3}"/>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867781410"/>
      </p:ext>
    </p:extLst>
  </p:cSld>
  <p:clrMapOvr>
    <a:masterClrMapping/>
  </p:clrMapOvr>
  <p:transition>
    <p:fade/>
  </p:transition>
  <p:hf sldNum="0"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Agenda 3 row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728F4B-C908-4F6F-A8F2-43C3195A2FCA}"/>
              </a:ext>
            </a:extLst>
          </p:cNvPr>
          <p:cNvSpPr/>
          <p:nvPr/>
        </p:nvSpPr>
        <p:spPr bwMode="auto">
          <a:xfrm>
            <a:off x="0" y="0"/>
            <a:ext cx="2743200" cy="6858000"/>
          </a:xfrm>
          <a:prstGeom prst="rect">
            <a:avLst/>
          </a:prstGeom>
          <a:solidFill>
            <a:srgbClr val="243A5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a:xfrm>
            <a:off x="418643" y="3088902"/>
            <a:ext cx="1959432" cy="680196"/>
          </a:xfrm>
        </p:spPr>
        <p:txBody>
          <a:bodyPr anchor="ctr"/>
          <a:lstStyle>
            <a:lvl1pPr>
              <a:defRPr>
                <a:solidFill>
                  <a:schemeClr val="bg1"/>
                </a:solidFill>
              </a:defRPr>
            </a:lvl1pPr>
          </a:lstStyle>
          <a:p>
            <a:r>
              <a:rPr lang="en-US" dirty="0"/>
              <a:t>Agenda</a:t>
            </a:r>
            <a:br>
              <a:rPr lang="en-US" dirty="0"/>
            </a:br>
            <a:r>
              <a:rPr lang="en-US" dirty="0"/>
              <a:t>3 rows</a:t>
            </a:r>
          </a:p>
        </p:txBody>
      </p:sp>
      <p:sp>
        <p:nvSpPr>
          <p:cNvPr id="5" name="Text Placeholder 4"/>
          <p:cNvSpPr>
            <a:spLocks noGrp="1"/>
          </p:cNvSpPr>
          <p:nvPr>
            <p:ph type="body" sz="quarter" idx="11" hasCustomPrompt="1"/>
          </p:nvPr>
        </p:nvSpPr>
        <p:spPr>
          <a:xfrm>
            <a:off x="4078288" y="1358901"/>
            <a:ext cx="7695070" cy="1224434"/>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14" name="Text Placeholder 4"/>
          <p:cNvSpPr>
            <a:spLocks noGrp="1"/>
          </p:cNvSpPr>
          <p:nvPr>
            <p:ph type="body" sz="quarter" idx="15" hasCustomPrompt="1"/>
          </p:nvPr>
        </p:nvSpPr>
        <p:spPr>
          <a:xfrm>
            <a:off x="4078288" y="2816784"/>
            <a:ext cx="7695070" cy="1224434"/>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15" name="Text Placeholder 4">
            <a:extLst>
              <a:ext uri="{FF2B5EF4-FFF2-40B4-BE49-F238E27FC236}">
                <a16:creationId xmlns:a16="http://schemas.microsoft.com/office/drawing/2014/main" id="{17004B21-C7C1-4F96-8432-F7255C26DB8E}"/>
              </a:ext>
            </a:extLst>
          </p:cNvPr>
          <p:cNvSpPr>
            <a:spLocks noGrp="1"/>
          </p:cNvSpPr>
          <p:nvPr>
            <p:ph type="body" sz="quarter" idx="20" hasCustomPrompt="1"/>
          </p:nvPr>
        </p:nvSpPr>
        <p:spPr>
          <a:xfrm>
            <a:off x="4078288" y="4274667"/>
            <a:ext cx="7695070" cy="1224434"/>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4" name="Footer Placeholder 1">
            <a:extLst>
              <a:ext uri="{FF2B5EF4-FFF2-40B4-BE49-F238E27FC236}">
                <a16:creationId xmlns:a16="http://schemas.microsoft.com/office/drawing/2014/main" id="{D3BC550B-9B11-4380-8D6F-F4741FB779EC}"/>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1765434006"/>
      </p:ext>
    </p:extLst>
  </p:cSld>
  <p:clrMapOvr>
    <a:masterClrMapping/>
  </p:clrMapOvr>
  <p:transition>
    <p:fade/>
  </p:transition>
  <p:hf sldNum="0" hdr="0" ftr="0" dt="0"/>
  <p:extLst>
    <p:ext uri="{DCECCB84-F9BA-43D5-87BE-67443E8EF086}">
      <p15:sldGuideLst xmlns:p15="http://schemas.microsoft.com/office/powerpoint/2012/main">
        <p15:guide id="1" pos="1728">
          <p15:clr>
            <a:srgbClr val="FBAE40"/>
          </p15:clr>
        </p15:guide>
        <p15:guide id="2" pos="2352">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Agenda 4 row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728F4B-C908-4F6F-A8F2-43C3195A2FCA}"/>
              </a:ext>
            </a:extLst>
          </p:cNvPr>
          <p:cNvSpPr/>
          <p:nvPr/>
        </p:nvSpPr>
        <p:spPr bwMode="auto">
          <a:xfrm>
            <a:off x="0" y="0"/>
            <a:ext cx="2743200" cy="6858000"/>
          </a:xfrm>
          <a:prstGeom prst="rect">
            <a:avLst/>
          </a:prstGeom>
          <a:solidFill>
            <a:srgbClr val="243A5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a:xfrm>
            <a:off x="418643" y="3088902"/>
            <a:ext cx="1959432" cy="680196"/>
          </a:xfrm>
        </p:spPr>
        <p:txBody>
          <a:bodyPr anchor="ctr"/>
          <a:lstStyle>
            <a:lvl1pPr>
              <a:defRPr>
                <a:solidFill>
                  <a:schemeClr val="bg1"/>
                </a:solidFill>
              </a:defRPr>
            </a:lvl1pPr>
          </a:lstStyle>
          <a:p>
            <a:r>
              <a:rPr lang="en-US" dirty="0"/>
              <a:t>Agenda</a:t>
            </a:r>
            <a:br>
              <a:rPr lang="en-US" dirty="0"/>
            </a:br>
            <a:r>
              <a:rPr lang="en-US" dirty="0"/>
              <a:t>4 rows</a:t>
            </a:r>
          </a:p>
        </p:txBody>
      </p:sp>
      <p:sp>
        <p:nvSpPr>
          <p:cNvPr id="5" name="Text Placeholder 4"/>
          <p:cNvSpPr>
            <a:spLocks noGrp="1"/>
          </p:cNvSpPr>
          <p:nvPr>
            <p:ph type="body" sz="quarter" idx="11" hasCustomPrompt="1"/>
          </p:nvPr>
        </p:nvSpPr>
        <p:spPr>
          <a:xfrm>
            <a:off x="4078288" y="985704"/>
            <a:ext cx="7695070" cy="896552"/>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14" name="Text Placeholder 4"/>
          <p:cNvSpPr>
            <a:spLocks noGrp="1"/>
          </p:cNvSpPr>
          <p:nvPr>
            <p:ph type="body" sz="quarter" idx="15" hasCustomPrompt="1"/>
          </p:nvPr>
        </p:nvSpPr>
        <p:spPr>
          <a:xfrm>
            <a:off x="4078288" y="2339411"/>
            <a:ext cx="7695070" cy="896552"/>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16" name="Text Placeholder 4"/>
          <p:cNvSpPr>
            <a:spLocks noGrp="1"/>
          </p:cNvSpPr>
          <p:nvPr>
            <p:ph type="body" sz="quarter" idx="17" hasCustomPrompt="1"/>
          </p:nvPr>
        </p:nvSpPr>
        <p:spPr>
          <a:xfrm>
            <a:off x="4078288" y="3693118"/>
            <a:ext cx="7695070" cy="896552"/>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20" name="Text Placeholder 4"/>
          <p:cNvSpPr>
            <a:spLocks noGrp="1"/>
          </p:cNvSpPr>
          <p:nvPr>
            <p:ph type="body" sz="quarter" idx="21" hasCustomPrompt="1"/>
          </p:nvPr>
        </p:nvSpPr>
        <p:spPr>
          <a:xfrm>
            <a:off x="4078288" y="5046824"/>
            <a:ext cx="7695070" cy="896552"/>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4" name="Footer Placeholder 1">
            <a:extLst>
              <a:ext uri="{FF2B5EF4-FFF2-40B4-BE49-F238E27FC236}">
                <a16:creationId xmlns:a16="http://schemas.microsoft.com/office/drawing/2014/main" id="{1FA6548C-890C-4150-B5BD-A8AF55A82E70}"/>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2848884527"/>
      </p:ext>
    </p:extLst>
  </p:cSld>
  <p:clrMapOvr>
    <a:masterClrMapping/>
  </p:clrMapOvr>
  <p:transition>
    <p:fade/>
  </p:transition>
  <p:hf sldNum="0" hdr="0" ftr="0" dt="0"/>
  <p:extLst>
    <p:ext uri="{DCECCB84-F9BA-43D5-87BE-67443E8EF086}">
      <p15:sldGuideLst xmlns:p15="http://schemas.microsoft.com/office/powerpoint/2012/main">
        <p15:guide id="1" pos="1728">
          <p15:clr>
            <a:srgbClr val="FBAE40"/>
          </p15:clr>
        </p15:guide>
        <p15:guide id="2" pos="23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2018982"/>
      </p:ext>
    </p:extLst>
  </p:cSld>
  <p:clrMapOvr>
    <a:masterClrMapping/>
  </p:clrMapOvr>
  <p:transition>
    <p:fade/>
  </p:transition>
  <p:extLst>
    <p:ext uri="{DCECCB84-F9BA-43D5-87BE-67443E8EF086}">
      <p15:sldGuideLst xmlns:p15="http://schemas.microsoft.com/office/powerpoint/2012/main">
        <p15:guide id="1" orient="horz" pos="288" userDrawn="1">
          <p15:clr>
            <a:srgbClr val="5ACBF0"/>
          </p15:clr>
        </p15:guide>
        <p15:guide id="2" orient="horz" pos="1272" userDrawn="1">
          <p15:clr>
            <a:srgbClr val="5ACBF0"/>
          </p15:clr>
        </p15:guide>
        <p15:guide id="3" orient="horz" pos="904" userDrawn="1">
          <p15:clr>
            <a:srgbClr val="5ACBF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Agenda 6 row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728F4B-C908-4F6F-A8F2-43C3195A2FCA}"/>
              </a:ext>
            </a:extLst>
          </p:cNvPr>
          <p:cNvSpPr/>
          <p:nvPr/>
        </p:nvSpPr>
        <p:spPr bwMode="auto">
          <a:xfrm>
            <a:off x="0" y="0"/>
            <a:ext cx="2743200" cy="6858000"/>
          </a:xfrm>
          <a:prstGeom prst="rect">
            <a:avLst/>
          </a:prstGeom>
          <a:solidFill>
            <a:srgbClr val="243A5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a:xfrm>
            <a:off x="418643" y="3088902"/>
            <a:ext cx="1959432" cy="680196"/>
          </a:xfrm>
        </p:spPr>
        <p:txBody>
          <a:bodyPr anchor="ctr"/>
          <a:lstStyle>
            <a:lvl1pPr>
              <a:defRPr>
                <a:solidFill>
                  <a:schemeClr val="bg1"/>
                </a:solidFill>
              </a:defRPr>
            </a:lvl1pPr>
          </a:lstStyle>
          <a:p>
            <a:r>
              <a:rPr lang="en-US" dirty="0"/>
              <a:t>Agenda</a:t>
            </a:r>
            <a:br>
              <a:rPr lang="en-US" dirty="0"/>
            </a:br>
            <a:r>
              <a:rPr lang="en-US" dirty="0"/>
              <a:t>6 rows</a:t>
            </a:r>
          </a:p>
        </p:txBody>
      </p:sp>
      <p:sp>
        <p:nvSpPr>
          <p:cNvPr id="5" name="Text Placeholder 4"/>
          <p:cNvSpPr>
            <a:spLocks noGrp="1"/>
          </p:cNvSpPr>
          <p:nvPr>
            <p:ph type="body" sz="quarter" idx="11" hasCustomPrompt="1"/>
          </p:nvPr>
        </p:nvSpPr>
        <p:spPr>
          <a:xfrm>
            <a:off x="4078288" y="691125"/>
            <a:ext cx="7695070" cy="822645"/>
          </a:xfrm>
        </p:spPr>
        <p:txBody>
          <a:bodyPr vert="horz" wrap="square" lIns="0" tIns="0" rIns="0" bIns="0" rtlCol="0" anchor="ctr">
            <a:noAutofit/>
          </a:bodyPr>
          <a:lstStyle>
            <a:lvl2pPr>
              <a:defRPr lang="en-US" sz="1800" b="0" dirty="0"/>
            </a:lvl2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14" name="Text Placeholder 4"/>
          <p:cNvSpPr>
            <a:spLocks noGrp="1"/>
          </p:cNvSpPr>
          <p:nvPr>
            <p:ph type="body" sz="quarter" idx="15" hasCustomPrompt="1"/>
          </p:nvPr>
        </p:nvSpPr>
        <p:spPr>
          <a:xfrm>
            <a:off x="4078288" y="1619933"/>
            <a:ext cx="7695070" cy="822645"/>
          </a:xfrm>
        </p:spPr>
        <p:txBody>
          <a:bodyPr vert="horz" wrap="square" lIns="0" tIns="0" rIns="0" bIns="0" rtlCol="0" anchor="ctr">
            <a:noAutofit/>
          </a:bodyPr>
          <a:lstStyle>
            <a:lvl2pPr>
              <a:defRPr lang="en-US" sz="1800" b="0"/>
            </a:lvl2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16" name="Text Placeholder 4"/>
          <p:cNvSpPr>
            <a:spLocks noGrp="1"/>
          </p:cNvSpPr>
          <p:nvPr>
            <p:ph type="body" sz="quarter" idx="17" hasCustomPrompt="1"/>
          </p:nvPr>
        </p:nvSpPr>
        <p:spPr>
          <a:xfrm>
            <a:off x="4078288" y="2548741"/>
            <a:ext cx="7695070" cy="822645"/>
          </a:xfrm>
        </p:spPr>
        <p:txBody>
          <a:bodyPr vert="horz" wrap="square" lIns="0" tIns="0" rIns="0" bIns="0" rtlCol="0" anchor="ctr">
            <a:noAutofit/>
          </a:bodyPr>
          <a:lstStyle>
            <a:lvl2pPr>
              <a:defRPr lang="en-US" sz="1800" b="0"/>
            </a:lvl2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18" name="Text Placeholder 4"/>
          <p:cNvSpPr>
            <a:spLocks noGrp="1"/>
          </p:cNvSpPr>
          <p:nvPr>
            <p:ph type="body" sz="quarter" idx="19" hasCustomPrompt="1"/>
          </p:nvPr>
        </p:nvSpPr>
        <p:spPr>
          <a:xfrm>
            <a:off x="4078288" y="3477549"/>
            <a:ext cx="7695070" cy="822645"/>
          </a:xfrm>
        </p:spPr>
        <p:txBody>
          <a:bodyPr vert="horz" wrap="square" lIns="0" tIns="0" rIns="0" bIns="0" rtlCol="0" anchor="ctr">
            <a:noAutofit/>
          </a:bodyPr>
          <a:lstStyle>
            <a:lvl2pPr>
              <a:defRPr lang="en-US" sz="1800" b="0"/>
            </a:lvl2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20" name="Text Placeholder 4"/>
          <p:cNvSpPr>
            <a:spLocks noGrp="1"/>
          </p:cNvSpPr>
          <p:nvPr>
            <p:ph type="body" sz="quarter" idx="21" hasCustomPrompt="1"/>
          </p:nvPr>
        </p:nvSpPr>
        <p:spPr>
          <a:xfrm>
            <a:off x="4078288" y="4406357"/>
            <a:ext cx="7695070" cy="822645"/>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9" name="Text Placeholder 4">
            <a:extLst>
              <a:ext uri="{FF2B5EF4-FFF2-40B4-BE49-F238E27FC236}">
                <a16:creationId xmlns:a16="http://schemas.microsoft.com/office/drawing/2014/main" id="{94990F64-B54A-4123-AFAA-1BF57A1145A0}"/>
              </a:ext>
            </a:extLst>
          </p:cNvPr>
          <p:cNvSpPr>
            <a:spLocks noGrp="1"/>
          </p:cNvSpPr>
          <p:nvPr>
            <p:ph type="body" sz="quarter" idx="22" hasCustomPrompt="1"/>
          </p:nvPr>
        </p:nvSpPr>
        <p:spPr>
          <a:xfrm>
            <a:off x="4078288" y="5335167"/>
            <a:ext cx="7695070" cy="822645"/>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4" name="Footer Placeholder 1">
            <a:extLst>
              <a:ext uri="{FF2B5EF4-FFF2-40B4-BE49-F238E27FC236}">
                <a16:creationId xmlns:a16="http://schemas.microsoft.com/office/drawing/2014/main" id="{3CE3F527-08C7-43D0-8032-F2A71F76D6A3}"/>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1632952196"/>
      </p:ext>
    </p:extLst>
  </p:cSld>
  <p:clrMapOvr>
    <a:masterClrMapping/>
  </p:clrMapOvr>
  <p:transition>
    <p:fade/>
  </p:transition>
  <p:hf sldNum="0" hdr="0" ftr="0" dt="0"/>
  <p:extLst>
    <p:ext uri="{DCECCB84-F9BA-43D5-87BE-67443E8EF086}">
      <p15:sldGuideLst xmlns:p15="http://schemas.microsoft.com/office/powerpoint/2012/main">
        <p15:guide id="1" pos="1728">
          <p15:clr>
            <a:srgbClr val="FBAE40"/>
          </p15:clr>
        </p15:guide>
        <p15:guide id="2" pos="2352">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Agenda 8 row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728F4B-C908-4F6F-A8F2-43C3195A2FCA}"/>
              </a:ext>
            </a:extLst>
          </p:cNvPr>
          <p:cNvSpPr/>
          <p:nvPr/>
        </p:nvSpPr>
        <p:spPr bwMode="auto">
          <a:xfrm>
            <a:off x="0" y="0"/>
            <a:ext cx="2743200" cy="6858000"/>
          </a:xfrm>
          <a:prstGeom prst="rect">
            <a:avLst/>
          </a:prstGeom>
          <a:solidFill>
            <a:srgbClr val="243A5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a:xfrm>
            <a:off x="418643" y="3088902"/>
            <a:ext cx="1959432" cy="680196"/>
          </a:xfrm>
        </p:spPr>
        <p:txBody>
          <a:bodyPr anchor="ctr"/>
          <a:lstStyle>
            <a:lvl1pPr>
              <a:defRPr>
                <a:solidFill>
                  <a:schemeClr val="bg1"/>
                </a:solidFill>
              </a:defRPr>
            </a:lvl1pPr>
          </a:lstStyle>
          <a:p>
            <a:r>
              <a:rPr lang="en-US" dirty="0"/>
              <a:t>Agenda</a:t>
            </a:r>
            <a:br>
              <a:rPr lang="en-US" dirty="0"/>
            </a:br>
            <a:r>
              <a:rPr lang="en-US" dirty="0"/>
              <a:t>8 rows</a:t>
            </a:r>
          </a:p>
        </p:txBody>
      </p:sp>
      <p:sp>
        <p:nvSpPr>
          <p:cNvPr id="5" name="Text Placeholder 4"/>
          <p:cNvSpPr>
            <a:spLocks noGrp="1"/>
          </p:cNvSpPr>
          <p:nvPr>
            <p:ph type="body" sz="quarter" idx="11" hasCustomPrompt="1"/>
          </p:nvPr>
        </p:nvSpPr>
        <p:spPr>
          <a:xfrm>
            <a:off x="4078288" y="466348"/>
            <a:ext cx="7695069" cy="675889"/>
          </a:xfrm>
        </p:spPr>
        <p:txBody>
          <a:bodyPr vert="horz" wrap="square" lIns="0" tIns="0" rIns="0" bIns="0" rtlCol="0" anchor="ctr">
            <a:noAutofit/>
          </a:bodyPr>
          <a:lstStyle>
            <a:lvl2pPr>
              <a:defRPr lang="en-US" sz="1600" b="0" dirty="0"/>
            </a:lvl2pPr>
          </a:lstStyle>
          <a:p>
            <a:pPr lvl="1">
              <a:buFont typeface="Arial" panose="020B0604020202020204" pitchFamily="34" charset="0"/>
            </a:pPr>
            <a:r>
              <a:rPr lang="en-US" dirty="0"/>
              <a:t>Body copy Segoe UI Regular 14/18. The quick brown fox jumps over the lazy dog. </a:t>
            </a:r>
            <a:br>
              <a:rPr lang="en-US" dirty="0"/>
            </a:br>
            <a:r>
              <a:rPr lang="en-US" dirty="0"/>
              <a:t>The quick brown fox jumps over the lazy dog. </a:t>
            </a:r>
          </a:p>
        </p:txBody>
      </p:sp>
      <p:sp>
        <p:nvSpPr>
          <p:cNvPr id="14" name="Text Placeholder 4"/>
          <p:cNvSpPr>
            <a:spLocks noGrp="1"/>
          </p:cNvSpPr>
          <p:nvPr>
            <p:ph type="body" sz="quarter" idx="15" hasCustomPrompt="1"/>
          </p:nvPr>
        </p:nvSpPr>
        <p:spPr>
          <a:xfrm>
            <a:off x="4078288" y="1216264"/>
            <a:ext cx="7695069" cy="675889"/>
          </a:xfrm>
        </p:spPr>
        <p:txBody>
          <a:bodyPr vert="horz" wrap="square" lIns="0" tIns="0" rIns="0" bIns="0" rtlCol="0" anchor="ctr">
            <a:noAutofit/>
          </a:bodyPr>
          <a:lstStyle>
            <a:lvl2pPr>
              <a:defRPr lang="en-US" sz="1600" b="0"/>
            </a:lvl2pPr>
          </a:lstStyle>
          <a:p>
            <a:pPr lvl="1">
              <a:buFont typeface="Arial" panose="020B0604020202020204" pitchFamily="34" charset="0"/>
            </a:pPr>
            <a:r>
              <a:rPr lang="en-US" dirty="0"/>
              <a:t>Body copy Segoe UI Regular 14/18. The quick brown fox jumps over the lazy dog. </a:t>
            </a:r>
            <a:br>
              <a:rPr lang="en-US" dirty="0"/>
            </a:br>
            <a:r>
              <a:rPr lang="en-US" dirty="0"/>
              <a:t>The quick brown fox jumps over the lazy dog. </a:t>
            </a:r>
          </a:p>
        </p:txBody>
      </p:sp>
      <p:sp>
        <p:nvSpPr>
          <p:cNvPr id="16" name="Text Placeholder 4"/>
          <p:cNvSpPr>
            <a:spLocks noGrp="1"/>
          </p:cNvSpPr>
          <p:nvPr>
            <p:ph type="body" sz="quarter" idx="17" hasCustomPrompt="1"/>
          </p:nvPr>
        </p:nvSpPr>
        <p:spPr>
          <a:xfrm>
            <a:off x="4078288" y="1966180"/>
            <a:ext cx="7695069" cy="675889"/>
          </a:xfrm>
        </p:spPr>
        <p:txBody>
          <a:bodyPr vert="horz" wrap="square" lIns="0" tIns="0" rIns="0" bIns="0" rtlCol="0" anchor="ctr">
            <a:noAutofit/>
          </a:bodyPr>
          <a:lstStyle>
            <a:lvl2pPr>
              <a:defRPr lang="en-US" sz="1600" b="0" dirty="0" smtClean="0"/>
            </a:lvl2pPr>
          </a:lstStyle>
          <a:p>
            <a:pPr lvl="1">
              <a:buFont typeface="Arial" panose="020B0604020202020204" pitchFamily="34" charset="0"/>
            </a:pPr>
            <a:r>
              <a:rPr lang="en-US" dirty="0"/>
              <a:t>Body copy Segoe UI Regular 14/18. The quick brown fox jumps over the lazy dog. </a:t>
            </a:r>
            <a:br>
              <a:rPr lang="en-US" dirty="0"/>
            </a:br>
            <a:r>
              <a:rPr lang="en-US" dirty="0"/>
              <a:t>The quick brown fox jumps over the lazy dog. </a:t>
            </a:r>
          </a:p>
        </p:txBody>
      </p:sp>
      <p:sp>
        <p:nvSpPr>
          <p:cNvPr id="18" name="Text Placeholder 4"/>
          <p:cNvSpPr>
            <a:spLocks noGrp="1"/>
          </p:cNvSpPr>
          <p:nvPr>
            <p:ph type="body" sz="quarter" idx="19" hasCustomPrompt="1"/>
          </p:nvPr>
        </p:nvSpPr>
        <p:spPr>
          <a:xfrm>
            <a:off x="4078288" y="2716096"/>
            <a:ext cx="7695069" cy="675889"/>
          </a:xfrm>
        </p:spPr>
        <p:txBody>
          <a:bodyPr vert="horz" wrap="square" lIns="0" tIns="0" rIns="0" bIns="0" rtlCol="0" anchor="ctr">
            <a:noAutofit/>
          </a:bodyPr>
          <a:lstStyle>
            <a:lvl2pPr>
              <a:defRPr lang="en-US" sz="1600" b="0" dirty="0"/>
            </a:lvl2pPr>
          </a:lstStyle>
          <a:p>
            <a:pPr lvl="1">
              <a:buFont typeface="Arial" panose="020B0604020202020204" pitchFamily="34" charset="0"/>
            </a:pPr>
            <a:r>
              <a:rPr lang="en-US" dirty="0"/>
              <a:t>Body copy Segoe UI Regular 14/18. The quick brown fox jumps over the lazy dog. </a:t>
            </a:r>
            <a:br>
              <a:rPr lang="en-US" dirty="0"/>
            </a:br>
            <a:r>
              <a:rPr lang="en-US" dirty="0"/>
              <a:t>The quick brown fox jumps over the lazy dog. </a:t>
            </a:r>
          </a:p>
        </p:txBody>
      </p:sp>
      <p:sp>
        <p:nvSpPr>
          <p:cNvPr id="20" name="Text Placeholder 4"/>
          <p:cNvSpPr>
            <a:spLocks noGrp="1"/>
          </p:cNvSpPr>
          <p:nvPr>
            <p:ph type="body" sz="quarter" idx="21" hasCustomPrompt="1"/>
          </p:nvPr>
        </p:nvSpPr>
        <p:spPr>
          <a:xfrm>
            <a:off x="4078288" y="3466012"/>
            <a:ext cx="7695069" cy="675889"/>
          </a:xfrm>
        </p:spPr>
        <p:txBody>
          <a:bodyPr vert="horz" wrap="square" lIns="0" tIns="0" rIns="0" bIns="0" rtlCol="0" anchor="ctr">
            <a:noAutofit/>
          </a:bodyPr>
          <a:lstStyle>
            <a:lvl2pPr>
              <a:defRPr lang="en-US" sz="1600" b="0" dirty="0"/>
            </a:lvl2pPr>
          </a:lstStyle>
          <a:p>
            <a:pPr lvl="1">
              <a:buFont typeface="Arial" panose="020B0604020202020204" pitchFamily="34" charset="0"/>
            </a:pPr>
            <a:r>
              <a:rPr lang="en-US" dirty="0"/>
              <a:t>Body copy Segoe UI Regular 14/18. The quick brown fox jumps over the lazy dog. </a:t>
            </a:r>
            <a:br>
              <a:rPr lang="en-US" dirty="0"/>
            </a:br>
            <a:r>
              <a:rPr lang="en-US" dirty="0"/>
              <a:t>The quick brown fox jumps over the lazy dog. </a:t>
            </a:r>
          </a:p>
        </p:txBody>
      </p:sp>
      <p:sp>
        <p:nvSpPr>
          <p:cNvPr id="9" name="Text Placeholder 4">
            <a:extLst>
              <a:ext uri="{FF2B5EF4-FFF2-40B4-BE49-F238E27FC236}">
                <a16:creationId xmlns:a16="http://schemas.microsoft.com/office/drawing/2014/main" id="{94990F64-B54A-4123-AFAA-1BF57A1145A0}"/>
              </a:ext>
            </a:extLst>
          </p:cNvPr>
          <p:cNvSpPr>
            <a:spLocks noGrp="1"/>
          </p:cNvSpPr>
          <p:nvPr>
            <p:ph type="body" sz="quarter" idx="22" hasCustomPrompt="1"/>
          </p:nvPr>
        </p:nvSpPr>
        <p:spPr>
          <a:xfrm>
            <a:off x="4078288" y="4215928"/>
            <a:ext cx="7695069" cy="675889"/>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600" b="0">
                <a:solidFill>
                  <a:schemeClr val="tx1"/>
                </a:solidFill>
              </a:defRPr>
            </a:lvl2pPr>
            <a:lvl3pPr marL="448193" indent="0">
              <a:buNone/>
              <a:defRPr/>
            </a:lvl3pPr>
            <a:lvl4pPr marL="672290" indent="0">
              <a:buNone/>
              <a:defRPr/>
            </a:lvl4pPr>
            <a:lvl5pPr marL="896386" indent="0">
              <a:buNone/>
              <a:defRPr/>
            </a:lvl5pPr>
          </a:lstStyle>
          <a:p>
            <a:pPr lvl="1">
              <a:buFont typeface="Arial" panose="020B0604020202020204" pitchFamily="34" charset="0"/>
            </a:pPr>
            <a:r>
              <a:rPr lang="en-US" dirty="0"/>
              <a:t>Body copy Segoe UI Regular 14/18. The quick brown fox jumps over the lazy dog. </a:t>
            </a:r>
            <a:br>
              <a:rPr lang="en-US" dirty="0"/>
            </a:br>
            <a:r>
              <a:rPr lang="en-US" dirty="0"/>
              <a:t>The quick brown fox jumps over the lazy dog. </a:t>
            </a:r>
          </a:p>
        </p:txBody>
      </p:sp>
      <p:sp>
        <p:nvSpPr>
          <p:cNvPr id="10" name="Text Placeholder 4">
            <a:extLst>
              <a:ext uri="{FF2B5EF4-FFF2-40B4-BE49-F238E27FC236}">
                <a16:creationId xmlns:a16="http://schemas.microsoft.com/office/drawing/2014/main" id="{96437053-7BE5-40A0-9B10-9FC884BDC4B6}"/>
              </a:ext>
            </a:extLst>
          </p:cNvPr>
          <p:cNvSpPr>
            <a:spLocks noGrp="1"/>
          </p:cNvSpPr>
          <p:nvPr>
            <p:ph type="body" sz="quarter" idx="23" hasCustomPrompt="1"/>
          </p:nvPr>
        </p:nvSpPr>
        <p:spPr>
          <a:xfrm>
            <a:off x="4078288" y="4965844"/>
            <a:ext cx="7695069" cy="675889"/>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600" b="0">
                <a:solidFill>
                  <a:schemeClr val="tx1"/>
                </a:solidFill>
              </a:defRPr>
            </a:lvl2pPr>
            <a:lvl3pPr marL="448193" indent="0">
              <a:buNone/>
              <a:defRPr/>
            </a:lvl3pPr>
            <a:lvl4pPr marL="672290" indent="0">
              <a:buNone/>
              <a:defRPr/>
            </a:lvl4pPr>
            <a:lvl5pPr marL="896386" indent="0">
              <a:buNone/>
              <a:defRPr/>
            </a:lvl5pPr>
          </a:lstStyle>
          <a:p>
            <a:pPr lvl="1">
              <a:buFont typeface="Arial" panose="020B0604020202020204" pitchFamily="34" charset="0"/>
            </a:pPr>
            <a:r>
              <a:rPr lang="en-US" dirty="0"/>
              <a:t>Body copy Segoe UI Regular 14/18. The quick brown fox jumps over the lazy dog. </a:t>
            </a:r>
            <a:br>
              <a:rPr lang="en-US" dirty="0"/>
            </a:br>
            <a:r>
              <a:rPr lang="en-US" dirty="0"/>
              <a:t>The quick brown fox jumps over the lazy dog. </a:t>
            </a:r>
          </a:p>
        </p:txBody>
      </p:sp>
      <p:sp>
        <p:nvSpPr>
          <p:cNvPr id="11" name="Text Placeholder 4">
            <a:extLst>
              <a:ext uri="{FF2B5EF4-FFF2-40B4-BE49-F238E27FC236}">
                <a16:creationId xmlns:a16="http://schemas.microsoft.com/office/drawing/2014/main" id="{BBE4C696-54C0-4167-89B1-D1FE9690F330}"/>
              </a:ext>
            </a:extLst>
          </p:cNvPr>
          <p:cNvSpPr>
            <a:spLocks noGrp="1"/>
          </p:cNvSpPr>
          <p:nvPr>
            <p:ph type="body" sz="quarter" idx="24" hasCustomPrompt="1"/>
          </p:nvPr>
        </p:nvSpPr>
        <p:spPr>
          <a:xfrm>
            <a:off x="4078288" y="5715763"/>
            <a:ext cx="7695069" cy="675889"/>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600" b="0">
                <a:solidFill>
                  <a:schemeClr val="tx1"/>
                </a:solidFill>
              </a:defRPr>
            </a:lvl2pPr>
            <a:lvl3pPr marL="448193" indent="0">
              <a:buNone/>
              <a:defRPr/>
            </a:lvl3pPr>
            <a:lvl4pPr marL="672290" indent="0">
              <a:buNone/>
              <a:defRPr/>
            </a:lvl4pPr>
            <a:lvl5pPr marL="896386" indent="0">
              <a:buNone/>
              <a:defRPr/>
            </a:lvl5pPr>
          </a:lstStyle>
          <a:p>
            <a:pPr lvl="1">
              <a:buFont typeface="Arial" panose="020B0604020202020204" pitchFamily="34" charset="0"/>
            </a:pPr>
            <a:r>
              <a:rPr lang="en-US" dirty="0"/>
              <a:t>Body copy Segoe UI Regular 14/18. The quick brown fox jumps over the lazy dog. </a:t>
            </a:r>
            <a:br>
              <a:rPr lang="en-US" dirty="0"/>
            </a:br>
            <a:r>
              <a:rPr lang="en-US" dirty="0"/>
              <a:t>The quick brown fox jumps over the lazy dog. </a:t>
            </a:r>
          </a:p>
        </p:txBody>
      </p:sp>
      <p:sp>
        <p:nvSpPr>
          <p:cNvPr id="4" name="Footer Placeholder 1">
            <a:extLst>
              <a:ext uri="{FF2B5EF4-FFF2-40B4-BE49-F238E27FC236}">
                <a16:creationId xmlns:a16="http://schemas.microsoft.com/office/drawing/2014/main" id="{FCBBA077-FCDA-4F62-B502-F11F61DDA34D}"/>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2175452266"/>
      </p:ext>
    </p:extLst>
  </p:cSld>
  <p:clrMapOvr>
    <a:masterClrMapping/>
  </p:clrMapOvr>
  <p:transition>
    <p:fade/>
  </p:transition>
  <p:hf sldNum="0" hdr="0" ftr="0" dt="0"/>
  <p:extLst>
    <p:ext uri="{DCECCB84-F9BA-43D5-87BE-67443E8EF086}">
      <p15:sldGuideLst xmlns:p15="http://schemas.microsoft.com/office/powerpoint/2012/main">
        <p15:guide id="1" pos="1728">
          <p15:clr>
            <a:srgbClr val="FBAE40"/>
          </p15:clr>
        </p15:guide>
        <p15:guide id="2" pos="2354">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Agenda 2 column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728F4B-C908-4F6F-A8F2-43C3195A2FCA}"/>
              </a:ext>
            </a:extLst>
          </p:cNvPr>
          <p:cNvSpPr/>
          <p:nvPr/>
        </p:nvSpPr>
        <p:spPr bwMode="auto">
          <a:xfrm>
            <a:off x="0" y="0"/>
            <a:ext cx="2378075" cy="6858000"/>
          </a:xfrm>
          <a:prstGeom prst="rect">
            <a:avLst/>
          </a:prstGeom>
          <a:solidFill>
            <a:srgbClr val="243A5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a:xfrm>
            <a:off x="418643" y="3088902"/>
            <a:ext cx="1959432" cy="680196"/>
          </a:xfrm>
        </p:spPr>
        <p:txBody>
          <a:bodyPr rIns="0" anchor="ctr"/>
          <a:lstStyle>
            <a:lvl1pPr>
              <a:defRPr>
                <a:solidFill>
                  <a:schemeClr val="bg1"/>
                </a:solidFill>
              </a:defRPr>
            </a:lvl1pPr>
          </a:lstStyle>
          <a:p>
            <a:r>
              <a:rPr lang="en-US" dirty="0"/>
              <a:t>Agenda</a:t>
            </a:r>
            <a:br>
              <a:rPr lang="en-US" dirty="0"/>
            </a:br>
            <a:r>
              <a:rPr lang="en-US" dirty="0"/>
              <a:t>8 rows</a:t>
            </a:r>
          </a:p>
        </p:txBody>
      </p:sp>
      <p:sp>
        <p:nvSpPr>
          <p:cNvPr id="5" name="Text Placeholder 4"/>
          <p:cNvSpPr>
            <a:spLocks noGrp="1"/>
          </p:cNvSpPr>
          <p:nvPr>
            <p:ph type="body" sz="quarter" idx="11" hasCustomPrompt="1"/>
          </p:nvPr>
        </p:nvSpPr>
        <p:spPr>
          <a:xfrm>
            <a:off x="3619500" y="466348"/>
            <a:ext cx="3330574" cy="675889"/>
          </a:xfrm>
        </p:spPr>
        <p:txBody>
          <a:bodyPr vert="horz" wrap="square" lIns="0" tIns="0" rIns="0" bIns="0" rtlCol="0" anchor="ctr">
            <a:noAutofit/>
          </a:bodyPr>
          <a:lstStyle>
            <a:lvl2pPr>
              <a:defRPr lang="en-US" sz="1400" b="0" dirty="0"/>
            </a:lvl2pPr>
          </a:lstStyle>
          <a:p>
            <a:pPr lvl="1">
              <a:buFont typeface="Arial" panose="020B0604020202020204" pitchFamily="34" charset="0"/>
            </a:pPr>
            <a:r>
              <a:rPr lang="en-US" dirty="0"/>
              <a:t>Body copy Segoe UI Regular 14/18. The quick brown fox jumps over the lazy dog. </a:t>
            </a:r>
          </a:p>
        </p:txBody>
      </p:sp>
      <p:sp>
        <p:nvSpPr>
          <p:cNvPr id="14" name="Text Placeholder 4"/>
          <p:cNvSpPr>
            <a:spLocks noGrp="1"/>
          </p:cNvSpPr>
          <p:nvPr>
            <p:ph type="body" sz="quarter" idx="15" hasCustomPrompt="1"/>
          </p:nvPr>
        </p:nvSpPr>
        <p:spPr>
          <a:xfrm>
            <a:off x="3619500" y="1308612"/>
            <a:ext cx="3330574" cy="675889"/>
          </a:xfrm>
        </p:spPr>
        <p:txBody>
          <a:bodyPr vert="horz" wrap="square" lIns="0" tIns="0" rIns="0" bIns="0" rtlCol="0" anchor="ctr">
            <a:noAutofit/>
          </a:bodyPr>
          <a:lstStyle>
            <a:lvl2pPr>
              <a:defRPr lang="en-US" sz="1400" b="0"/>
            </a:lvl2pPr>
          </a:lstStyle>
          <a:p>
            <a:pPr lvl="1">
              <a:buFont typeface="Arial" panose="020B0604020202020204" pitchFamily="34" charset="0"/>
            </a:pPr>
            <a:r>
              <a:rPr lang="en-US" dirty="0"/>
              <a:t>Body copy Segoe UI Regular 14/18. The quick brown fox jumps over the lazy dog. </a:t>
            </a:r>
          </a:p>
        </p:txBody>
      </p:sp>
      <p:sp>
        <p:nvSpPr>
          <p:cNvPr id="16" name="Text Placeholder 4"/>
          <p:cNvSpPr>
            <a:spLocks noGrp="1"/>
          </p:cNvSpPr>
          <p:nvPr>
            <p:ph type="body" sz="quarter" idx="17" hasCustomPrompt="1"/>
          </p:nvPr>
        </p:nvSpPr>
        <p:spPr>
          <a:xfrm>
            <a:off x="3619500" y="2150876"/>
            <a:ext cx="3330574" cy="675889"/>
          </a:xfrm>
        </p:spPr>
        <p:txBody>
          <a:bodyPr vert="horz" wrap="square" lIns="0" tIns="0" rIns="0" bIns="0" rtlCol="0" anchor="ctr">
            <a:noAutofit/>
          </a:bodyPr>
          <a:lstStyle>
            <a:lvl2pPr>
              <a:defRPr lang="en-US" sz="1400" b="0" dirty="0" smtClean="0"/>
            </a:lvl2pPr>
          </a:lstStyle>
          <a:p>
            <a:pPr lvl="1">
              <a:buFont typeface="Arial" panose="020B0604020202020204" pitchFamily="34" charset="0"/>
            </a:pPr>
            <a:r>
              <a:rPr lang="en-US" dirty="0"/>
              <a:t>Body copy Segoe UI Regular 14/18. The quick brown fox jumps over the lazy dog. </a:t>
            </a:r>
          </a:p>
        </p:txBody>
      </p:sp>
      <p:sp>
        <p:nvSpPr>
          <p:cNvPr id="18" name="Text Placeholder 4"/>
          <p:cNvSpPr>
            <a:spLocks noGrp="1"/>
          </p:cNvSpPr>
          <p:nvPr>
            <p:ph type="body" sz="quarter" idx="19" hasCustomPrompt="1"/>
          </p:nvPr>
        </p:nvSpPr>
        <p:spPr>
          <a:xfrm>
            <a:off x="3619500" y="2993140"/>
            <a:ext cx="3330574" cy="675889"/>
          </a:xfrm>
        </p:spPr>
        <p:txBody>
          <a:bodyPr vert="horz" wrap="square" lIns="0" tIns="0" rIns="0" bIns="0" rtlCol="0" anchor="ctr">
            <a:noAutofit/>
          </a:bodyPr>
          <a:lstStyle>
            <a:lvl2pPr>
              <a:defRPr lang="en-US" sz="1400" b="0" dirty="0"/>
            </a:lvl2pPr>
          </a:lstStyle>
          <a:p>
            <a:pPr lvl="1">
              <a:buFont typeface="Arial" panose="020B0604020202020204" pitchFamily="34" charset="0"/>
            </a:pPr>
            <a:r>
              <a:rPr lang="en-US" dirty="0"/>
              <a:t>Body copy Segoe UI Regular 14/18. The quick brown fox jumps over the lazy dog. </a:t>
            </a:r>
          </a:p>
        </p:txBody>
      </p:sp>
      <p:sp>
        <p:nvSpPr>
          <p:cNvPr id="20" name="Text Placeholder 4"/>
          <p:cNvSpPr>
            <a:spLocks noGrp="1"/>
          </p:cNvSpPr>
          <p:nvPr>
            <p:ph type="body" sz="quarter" idx="21" hasCustomPrompt="1"/>
          </p:nvPr>
        </p:nvSpPr>
        <p:spPr>
          <a:xfrm>
            <a:off x="3619500" y="3835404"/>
            <a:ext cx="3330574" cy="675889"/>
          </a:xfrm>
        </p:spPr>
        <p:txBody>
          <a:bodyPr vert="horz" wrap="square" lIns="0" tIns="0" rIns="0" bIns="0" rtlCol="0" anchor="ctr">
            <a:noAutofit/>
          </a:bodyPr>
          <a:lstStyle>
            <a:lvl2pPr>
              <a:defRPr lang="en-US" sz="1400" b="0" dirty="0"/>
            </a:lvl2pPr>
          </a:lstStyle>
          <a:p>
            <a:pPr lvl="1">
              <a:buFont typeface="Arial" panose="020B0604020202020204" pitchFamily="34" charset="0"/>
            </a:pPr>
            <a:r>
              <a:rPr lang="en-US" dirty="0"/>
              <a:t>Body copy Segoe UI Regular 14/18. The quick brown fox jumps over the lazy dog. </a:t>
            </a:r>
          </a:p>
        </p:txBody>
      </p:sp>
      <p:sp>
        <p:nvSpPr>
          <p:cNvPr id="9" name="Text Placeholder 4">
            <a:extLst>
              <a:ext uri="{FF2B5EF4-FFF2-40B4-BE49-F238E27FC236}">
                <a16:creationId xmlns:a16="http://schemas.microsoft.com/office/drawing/2014/main" id="{94990F64-B54A-4123-AFAA-1BF57A1145A0}"/>
              </a:ext>
            </a:extLst>
          </p:cNvPr>
          <p:cNvSpPr>
            <a:spLocks noGrp="1"/>
          </p:cNvSpPr>
          <p:nvPr>
            <p:ph type="body" sz="quarter" idx="22" hasCustomPrompt="1"/>
          </p:nvPr>
        </p:nvSpPr>
        <p:spPr>
          <a:xfrm>
            <a:off x="3619500" y="4677668"/>
            <a:ext cx="3330574" cy="675889"/>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400" b="0">
                <a:solidFill>
                  <a:schemeClr val="tx1"/>
                </a:solidFill>
              </a:defRPr>
            </a:lvl2pPr>
            <a:lvl3pPr marL="448193" indent="0">
              <a:buNone/>
              <a:defRPr/>
            </a:lvl3pPr>
            <a:lvl4pPr marL="672290" indent="0">
              <a:buNone/>
              <a:defRPr/>
            </a:lvl4pPr>
            <a:lvl5pPr marL="896386" indent="0">
              <a:buNone/>
              <a:defRPr/>
            </a:lvl5pPr>
          </a:lstStyle>
          <a:p>
            <a:pPr lvl="1">
              <a:buFont typeface="Arial" panose="020B0604020202020204" pitchFamily="34" charset="0"/>
            </a:pPr>
            <a:r>
              <a:rPr lang="en-US" dirty="0"/>
              <a:t>Body copy Segoe UI Regular 14/18. The quick brown fox jumps over the lazy dog. </a:t>
            </a:r>
          </a:p>
        </p:txBody>
      </p:sp>
      <p:sp>
        <p:nvSpPr>
          <p:cNvPr id="10" name="Text Placeholder 4">
            <a:extLst>
              <a:ext uri="{FF2B5EF4-FFF2-40B4-BE49-F238E27FC236}">
                <a16:creationId xmlns:a16="http://schemas.microsoft.com/office/drawing/2014/main" id="{96437053-7BE5-40A0-9B10-9FC884BDC4B6}"/>
              </a:ext>
            </a:extLst>
          </p:cNvPr>
          <p:cNvSpPr>
            <a:spLocks noGrp="1"/>
          </p:cNvSpPr>
          <p:nvPr>
            <p:ph type="body" sz="quarter" idx="23" hasCustomPrompt="1"/>
          </p:nvPr>
        </p:nvSpPr>
        <p:spPr>
          <a:xfrm>
            <a:off x="3619500" y="5519930"/>
            <a:ext cx="3330574" cy="675889"/>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400" b="0">
                <a:solidFill>
                  <a:schemeClr val="tx1"/>
                </a:solidFill>
              </a:defRPr>
            </a:lvl2pPr>
            <a:lvl3pPr marL="448193" indent="0">
              <a:buNone/>
              <a:defRPr/>
            </a:lvl3pPr>
            <a:lvl4pPr marL="672290" indent="0">
              <a:buNone/>
              <a:defRPr/>
            </a:lvl4pPr>
            <a:lvl5pPr marL="896386" indent="0">
              <a:buNone/>
              <a:defRPr/>
            </a:lvl5pPr>
          </a:lstStyle>
          <a:p>
            <a:pPr lvl="1">
              <a:buFont typeface="Arial" panose="020B0604020202020204" pitchFamily="34" charset="0"/>
            </a:pPr>
            <a:r>
              <a:rPr lang="en-US" dirty="0"/>
              <a:t>Body copy Segoe UI Regular 14/18. The quick brown fox jumps over the lazy dog. </a:t>
            </a:r>
          </a:p>
        </p:txBody>
      </p:sp>
      <p:sp>
        <p:nvSpPr>
          <p:cNvPr id="12" name="Text Placeholder 4">
            <a:extLst>
              <a:ext uri="{FF2B5EF4-FFF2-40B4-BE49-F238E27FC236}">
                <a16:creationId xmlns:a16="http://schemas.microsoft.com/office/drawing/2014/main" id="{B26AB1BC-D652-40F2-83A2-06F6897248D2}"/>
              </a:ext>
            </a:extLst>
          </p:cNvPr>
          <p:cNvSpPr>
            <a:spLocks noGrp="1"/>
          </p:cNvSpPr>
          <p:nvPr>
            <p:ph type="body" sz="quarter" idx="24" hasCustomPrompt="1"/>
          </p:nvPr>
        </p:nvSpPr>
        <p:spPr>
          <a:xfrm>
            <a:off x="8331200" y="466348"/>
            <a:ext cx="3442157" cy="675889"/>
          </a:xfrm>
        </p:spPr>
        <p:txBody>
          <a:bodyPr vert="horz" wrap="square" lIns="0" tIns="0" rIns="0" bIns="0" rtlCol="0" anchor="ctr">
            <a:noAutofit/>
          </a:bodyPr>
          <a:lstStyle>
            <a:lvl2pPr>
              <a:defRPr lang="en-US" sz="1400" b="0" dirty="0"/>
            </a:lvl2pPr>
          </a:lstStyle>
          <a:p>
            <a:pPr lvl="1">
              <a:buFont typeface="Arial" panose="020B0604020202020204" pitchFamily="34" charset="0"/>
            </a:pPr>
            <a:r>
              <a:rPr lang="en-US" dirty="0"/>
              <a:t>Body copy Segoe UI Regular 14/18. The quick brown fox jumps over the lazy dog. </a:t>
            </a:r>
          </a:p>
        </p:txBody>
      </p:sp>
      <p:sp>
        <p:nvSpPr>
          <p:cNvPr id="13" name="Text Placeholder 4">
            <a:extLst>
              <a:ext uri="{FF2B5EF4-FFF2-40B4-BE49-F238E27FC236}">
                <a16:creationId xmlns:a16="http://schemas.microsoft.com/office/drawing/2014/main" id="{B7BCA0EE-6780-4007-A1E7-E2C766ADB6AC}"/>
              </a:ext>
            </a:extLst>
          </p:cNvPr>
          <p:cNvSpPr>
            <a:spLocks noGrp="1"/>
          </p:cNvSpPr>
          <p:nvPr>
            <p:ph type="body" sz="quarter" idx="25" hasCustomPrompt="1"/>
          </p:nvPr>
        </p:nvSpPr>
        <p:spPr>
          <a:xfrm>
            <a:off x="8331200" y="1308612"/>
            <a:ext cx="3442157" cy="675889"/>
          </a:xfrm>
        </p:spPr>
        <p:txBody>
          <a:bodyPr vert="horz" wrap="square" lIns="0" tIns="0" rIns="0" bIns="0" rtlCol="0" anchor="ctr">
            <a:noAutofit/>
          </a:bodyPr>
          <a:lstStyle>
            <a:lvl2pPr>
              <a:defRPr lang="en-US" sz="1400" b="0"/>
            </a:lvl2pPr>
          </a:lstStyle>
          <a:p>
            <a:pPr lvl="1">
              <a:buFont typeface="Arial" panose="020B0604020202020204" pitchFamily="34" charset="0"/>
            </a:pPr>
            <a:r>
              <a:rPr lang="en-US" dirty="0"/>
              <a:t>Body copy Segoe UI Regular 14/18. The quick brown fox jumps over the lazy dog. </a:t>
            </a:r>
          </a:p>
        </p:txBody>
      </p:sp>
      <p:sp>
        <p:nvSpPr>
          <p:cNvPr id="15" name="Text Placeholder 4">
            <a:extLst>
              <a:ext uri="{FF2B5EF4-FFF2-40B4-BE49-F238E27FC236}">
                <a16:creationId xmlns:a16="http://schemas.microsoft.com/office/drawing/2014/main" id="{42F7FEE8-0C97-4A8D-B62A-F9127046CA49}"/>
              </a:ext>
            </a:extLst>
          </p:cNvPr>
          <p:cNvSpPr>
            <a:spLocks noGrp="1"/>
          </p:cNvSpPr>
          <p:nvPr>
            <p:ph type="body" sz="quarter" idx="26" hasCustomPrompt="1"/>
          </p:nvPr>
        </p:nvSpPr>
        <p:spPr>
          <a:xfrm>
            <a:off x="8331200" y="2150876"/>
            <a:ext cx="3442157" cy="675889"/>
          </a:xfrm>
        </p:spPr>
        <p:txBody>
          <a:bodyPr vert="horz" wrap="square" lIns="0" tIns="0" rIns="0" bIns="0" rtlCol="0" anchor="ctr">
            <a:noAutofit/>
          </a:bodyPr>
          <a:lstStyle>
            <a:lvl2pPr>
              <a:defRPr lang="en-US" sz="1400" b="0" dirty="0" smtClean="0"/>
            </a:lvl2pPr>
          </a:lstStyle>
          <a:p>
            <a:pPr lvl="1">
              <a:buFont typeface="Arial" panose="020B0604020202020204" pitchFamily="34" charset="0"/>
            </a:pPr>
            <a:r>
              <a:rPr lang="en-US" dirty="0"/>
              <a:t>Body copy Segoe UI Regular 14/18. The quick brown fox jumps over the lazy dog. </a:t>
            </a:r>
          </a:p>
        </p:txBody>
      </p:sp>
      <p:sp>
        <p:nvSpPr>
          <p:cNvPr id="17" name="Text Placeholder 4">
            <a:extLst>
              <a:ext uri="{FF2B5EF4-FFF2-40B4-BE49-F238E27FC236}">
                <a16:creationId xmlns:a16="http://schemas.microsoft.com/office/drawing/2014/main" id="{A2CDDCC0-5CE0-47BF-9A58-947FAAFE0464}"/>
              </a:ext>
            </a:extLst>
          </p:cNvPr>
          <p:cNvSpPr>
            <a:spLocks noGrp="1"/>
          </p:cNvSpPr>
          <p:nvPr>
            <p:ph type="body" sz="quarter" idx="27" hasCustomPrompt="1"/>
          </p:nvPr>
        </p:nvSpPr>
        <p:spPr>
          <a:xfrm>
            <a:off x="8331200" y="2993140"/>
            <a:ext cx="3442157" cy="675889"/>
          </a:xfrm>
        </p:spPr>
        <p:txBody>
          <a:bodyPr vert="horz" wrap="square" lIns="0" tIns="0" rIns="0" bIns="0" rtlCol="0" anchor="ctr">
            <a:noAutofit/>
          </a:bodyPr>
          <a:lstStyle>
            <a:lvl2pPr>
              <a:defRPr lang="en-US" sz="1400" b="0" dirty="0"/>
            </a:lvl2pPr>
          </a:lstStyle>
          <a:p>
            <a:pPr lvl="1">
              <a:buFont typeface="Arial" panose="020B0604020202020204" pitchFamily="34" charset="0"/>
            </a:pPr>
            <a:r>
              <a:rPr lang="en-US" dirty="0"/>
              <a:t>Body copy Segoe UI Regular 14/18. The quick brown fox jumps over the lazy dog. </a:t>
            </a:r>
          </a:p>
        </p:txBody>
      </p:sp>
      <p:sp>
        <p:nvSpPr>
          <p:cNvPr id="19" name="Text Placeholder 4">
            <a:extLst>
              <a:ext uri="{FF2B5EF4-FFF2-40B4-BE49-F238E27FC236}">
                <a16:creationId xmlns:a16="http://schemas.microsoft.com/office/drawing/2014/main" id="{CE365600-EF9A-4204-AC1D-49DA60EE0BC9}"/>
              </a:ext>
            </a:extLst>
          </p:cNvPr>
          <p:cNvSpPr>
            <a:spLocks noGrp="1"/>
          </p:cNvSpPr>
          <p:nvPr>
            <p:ph type="body" sz="quarter" idx="28" hasCustomPrompt="1"/>
          </p:nvPr>
        </p:nvSpPr>
        <p:spPr>
          <a:xfrm>
            <a:off x="8331200" y="3835404"/>
            <a:ext cx="3442157" cy="675889"/>
          </a:xfrm>
        </p:spPr>
        <p:txBody>
          <a:bodyPr vert="horz" wrap="square" lIns="0" tIns="0" rIns="0" bIns="0" rtlCol="0" anchor="ctr">
            <a:noAutofit/>
          </a:bodyPr>
          <a:lstStyle>
            <a:lvl2pPr>
              <a:defRPr lang="en-US" sz="1400" b="0" dirty="0"/>
            </a:lvl2pPr>
          </a:lstStyle>
          <a:p>
            <a:pPr lvl="1">
              <a:buFont typeface="Arial" panose="020B0604020202020204" pitchFamily="34" charset="0"/>
            </a:pPr>
            <a:r>
              <a:rPr lang="en-US" dirty="0"/>
              <a:t>Body copy Segoe UI Regular 14/18. The quick brown fox jumps over the lazy dog. </a:t>
            </a:r>
          </a:p>
        </p:txBody>
      </p:sp>
      <p:sp>
        <p:nvSpPr>
          <p:cNvPr id="21" name="Text Placeholder 4">
            <a:extLst>
              <a:ext uri="{FF2B5EF4-FFF2-40B4-BE49-F238E27FC236}">
                <a16:creationId xmlns:a16="http://schemas.microsoft.com/office/drawing/2014/main" id="{7C988AC2-C93F-4C50-A6B6-35E8D243E2D3}"/>
              </a:ext>
            </a:extLst>
          </p:cNvPr>
          <p:cNvSpPr>
            <a:spLocks noGrp="1"/>
          </p:cNvSpPr>
          <p:nvPr>
            <p:ph type="body" sz="quarter" idx="29" hasCustomPrompt="1"/>
          </p:nvPr>
        </p:nvSpPr>
        <p:spPr>
          <a:xfrm>
            <a:off x="8331200" y="4677668"/>
            <a:ext cx="3442157" cy="675889"/>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400" b="0">
                <a:solidFill>
                  <a:schemeClr val="tx1"/>
                </a:solidFill>
              </a:defRPr>
            </a:lvl2pPr>
            <a:lvl3pPr marL="448193" indent="0">
              <a:buNone/>
              <a:defRPr/>
            </a:lvl3pPr>
            <a:lvl4pPr marL="672290" indent="0">
              <a:buNone/>
              <a:defRPr/>
            </a:lvl4pPr>
            <a:lvl5pPr marL="896386" indent="0">
              <a:buNone/>
              <a:defRPr/>
            </a:lvl5pPr>
          </a:lstStyle>
          <a:p>
            <a:pPr lvl="1">
              <a:buFont typeface="Arial" panose="020B0604020202020204" pitchFamily="34" charset="0"/>
            </a:pPr>
            <a:r>
              <a:rPr lang="en-US" dirty="0"/>
              <a:t>Body copy Segoe UI Regular 14/18. The quick brown fox jumps over the lazy dog. </a:t>
            </a:r>
          </a:p>
        </p:txBody>
      </p:sp>
      <p:sp>
        <p:nvSpPr>
          <p:cNvPr id="22" name="Text Placeholder 4">
            <a:extLst>
              <a:ext uri="{FF2B5EF4-FFF2-40B4-BE49-F238E27FC236}">
                <a16:creationId xmlns:a16="http://schemas.microsoft.com/office/drawing/2014/main" id="{1BAD9B5E-AACF-4B5D-9D05-A8B6E03E279B}"/>
              </a:ext>
            </a:extLst>
          </p:cNvPr>
          <p:cNvSpPr>
            <a:spLocks noGrp="1"/>
          </p:cNvSpPr>
          <p:nvPr>
            <p:ph type="body" sz="quarter" idx="30" hasCustomPrompt="1"/>
          </p:nvPr>
        </p:nvSpPr>
        <p:spPr>
          <a:xfrm>
            <a:off x="8331200" y="5519930"/>
            <a:ext cx="3442157" cy="675889"/>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400" b="0">
                <a:solidFill>
                  <a:schemeClr val="tx1"/>
                </a:solidFill>
              </a:defRPr>
            </a:lvl2pPr>
            <a:lvl3pPr marL="448193" indent="0">
              <a:buNone/>
              <a:defRPr/>
            </a:lvl3pPr>
            <a:lvl4pPr marL="672290" indent="0">
              <a:buNone/>
              <a:defRPr/>
            </a:lvl4pPr>
            <a:lvl5pPr marL="896386" indent="0">
              <a:buNone/>
              <a:defRPr/>
            </a:lvl5pPr>
          </a:lstStyle>
          <a:p>
            <a:pPr lvl="1">
              <a:buFont typeface="Arial" panose="020B0604020202020204" pitchFamily="34" charset="0"/>
            </a:pPr>
            <a:r>
              <a:rPr lang="en-US" dirty="0"/>
              <a:t>Body copy Segoe UI Regular 14/18. The quick brown fox jumps over the lazy dog. </a:t>
            </a:r>
          </a:p>
        </p:txBody>
      </p:sp>
      <p:sp>
        <p:nvSpPr>
          <p:cNvPr id="4" name="Footer Placeholder 1">
            <a:extLst>
              <a:ext uri="{FF2B5EF4-FFF2-40B4-BE49-F238E27FC236}">
                <a16:creationId xmlns:a16="http://schemas.microsoft.com/office/drawing/2014/main" id="{9F52899F-4DD5-4919-A5F9-0A5E692D4537}"/>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582140477"/>
      </p:ext>
    </p:extLst>
  </p:cSld>
  <p:clrMapOvr>
    <a:masterClrMapping/>
  </p:clrMapOvr>
  <p:transition>
    <p:fade/>
  </p:transition>
  <p:hf sldNum="0" hdr="0" ftr="0" dt="0"/>
  <p:extLst>
    <p:ext uri="{DCECCB84-F9BA-43D5-87BE-67443E8EF086}">
      <p15:sldGuideLst xmlns:p15="http://schemas.microsoft.com/office/powerpoint/2012/main">
        <p15:guide id="1" pos="1728">
          <p15:clr>
            <a:srgbClr val="FBAE40"/>
          </p15:clr>
        </p15:guide>
        <p15:guide id="2" pos="228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ext option 3">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DB14B4B7-6595-4F80-A720-AEE6406FDDDB}"/>
              </a:ext>
            </a:extLst>
          </p:cNvPr>
          <p:cNvSpPr>
            <a:spLocks noGrp="1"/>
          </p:cNvSpPr>
          <p:nvPr>
            <p:ph type="title" hasCustomPrompt="1"/>
          </p:nvPr>
        </p:nvSpPr>
        <p:spPr/>
        <p:txBody>
          <a:bodyPr/>
          <a:lstStyle/>
          <a:p>
            <a:r>
              <a:rPr lang="en-US" dirty="0"/>
              <a:t>Text layout three columns images and text</a:t>
            </a:r>
          </a:p>
        </p:txBody>
      </p:sp>
      <p:sp>
        <p:nvSpPr>
          <p:cNvPr id="16" name="Rectangle 15">
            <a:extLst>
              <a:ext uri="{FF2B5EF4-FFF2-40B4-BE49-F238E27FC236}">
                <a16:creationId xmlns:a16="http://schemas.microsoft.com/office/drawing/2014/main" id="{A6AC17A7-7CAA-4CA5-89CD-184D76C19F56}"/>
              </a:ext>
              <a:ext uri="{C183D7F6-B498-43B3-948B-1728B52AA6E4}">
                <adec:decorative xmlns:adec="http://schemas.microsoft.com/office/drawing/2017/decorative" val="1"/>
              </a:ext>
            </a:extLst>
          </p:cNvPr>
          <p:cNvSpPr/>
          <p:nvPr/>
        </p:nvSpPr>
        <p:spPr bwMode="auto">
          <a:xfrm>
            <a:off x="468134" y="1456896"/>
            <a:ext cx="3603442" cy="3100576"/>
          </a:xfrm>
          <a:prstGeom prst="rect">
            <a:avLst/>
          </a:prstGeom>
          <a:noFill/>
          <a:ln w="190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8" name="Picture Placeholder 7">
            <a:extLst>
              <a:ext uri="{FF2B5EF4-FFF2-40B4-BE49-F238E27FC236}">
                <a16:creationId xmlns:a16="http://schemas.microsoft.com/office/drawing/2014/main" id="{E501F238-570E-E648-9E57-DAA86A7A8ED3}"/>
              </a:ext>
            </a:extLst>
          </p:cNvPr>
          <p:cNvSpPr>
            <a:spLocks noGrp="1"/>
          </p:cNvSpPr>
          <p:nvPr>
            <p:ph type="pic" sz="quarter" idx="21" hasCustomPrompt="1"/>
          </p:nvPr>
        </p:nvSpPr>
        <p:spPr>
          <a:xfrm>
            <a:off x="592758" y="1564130"/>
            <a:ext cx="3354191" cy="2886109"/>
          </a:xfrm>
          <a:prstGeom prst="rect">
            <a:avLst/>
          </a:prstGeom>
          <a:blipFill>
            <a:blip r:embed="rId2"/>
            <a:stretch>
              <a:fillRect/>
            </a:stretch>
          </a:blipFill>
          <a:ln w="19050">
            <a:noFill/>
          </a:ln>
        </p:spPr>
        <p:txBody>
          <a:bodyPr lIns="914400" rIns="914400" anchor="ctr">
            <a:noAutofit/>
          </a:bodyPr>
          <a:lstStyle>
            <a:lvl1pPr marL="0" marR="0" indent="0" algn="ctr" defTabSz="914367"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078" b="1" kern="1200" spc="0" baseline="0" dirty="0" smtClean="0">
                <a:solidFill>
                  <a:schemeClr val="tx1"/>
                </a:solidFill>
                <a:latin typeface="+mn-lt"/>
                <a:ea typeface="+mn-ea"/>
                <a:cs typeface="Segoe UI" panose="020B0502040204020203" pitchFamily="34" charset="0"/>
              </a:defRPr>
            </a:lvl1pPr>
          </a:lstStyle>
          <a:p>
            <a:r>
              <a:rPr lang="en-US"/>
              <a:t>Drag &amp; drop your</a:t>
            </a:r>
            <a:br>
              <a:rPr lang="en-US"/>
            </a:br>
            <a:r>
              <a:rPr lang="en-US"/>
              <a:t>photo here </a:t>
            </a:r>
            <a:br>
              <a:rPr lang="en-US"/>
            </a:br>
            <a:r>
              <a:rPr lang="en-US"/>
              <a:t>or click or tap icon</a:t>
            </a:r>
            <a:br>
              <a:rPr lang="en-US"/>
            </a:br>
            <a:r>
              <a:rPr lang="en-US"/>
              <a:t>below to insert</a:t>
            </a:r>
          </a:p>
        </p:txBody>
      </p:sp>
      <p:sp>
        <p:nvSpPr>
          <p:cNvPr id="5" name="Text Placeholder 4"/>
          <p:cNvSpPr>
            <a:spLocks noGrp="1"/>
          </p:cNvSpPr>
          <p:nvPr>
            <p:ph type="body" sz="quarter" idx="11" hasCustomPrompt="1"/>
          </p:nvPr>
        </p:nvSpPr>
        <p:spPr>
          <a:xfrm>
            <a:off x="418643" y="4708215"/>
            <a:ext cx="3652931" cy="584775"/>
          </a:xfrm>
          <a:prstGeom prst="rect">
            <a:avLst/>
          </a:prstGeom>
        </p:spPr>
        <p:txBody>
          <a:bodyPr lIns="0" tIns="45720" rIns="0" bIns="45720"/>
          <a:lstStyle>
            <a:lvl1pPr marL="0" indent="0">
              <a:lnSpc>
                <a:spcPct val="100000"/>
              </a:lnSpc>
              <a:spcBef>
                <a:spcPts val="1176"/>
              </a:spcBef>
              <a:buNone/>
              <a:defRPr lang="en-US" sz="1600" b="0" kern="1200" spc="0" baseline="0" dirty="0">
                <a:solidFill>
                  <a:schemeClr val="tx2"/>
                </a:solidFill>
                <a:latin typeface="+mj-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372">
                <a:solidFill>
                  <a:srgbClr val="000000"/>
                </a:solidFill>
              </a:defRPr>
            </a:lvl2pPr>
            <a:lvl3pPr marL="448193" indent="0">
              <a:buNone/>
              <a:defRPr/>
            </a:lvl3pPr>
            <a:lvl4pPr marL="672290" indent="0">
              <a:buNone/>
              <a:defRPr/>
            </a:lvl4pPr>
            <a:lvl5pPr marL="896386" indent="0">
              <a:buNone/>
              <a:defRPr/>
            </a:lvl5pPr>
          </a:lstStyle>
          <a:p>
            <a:pPr>
              <a:spcBef>
                <a:spcPts val="1200"/>
              </a:spcBef>
            </a:pPr>
            <a:r>
              <a:rPr lang="en-US" b="0">
                <a:solidFill>
                  <a:schemeClr val="tx2"/>
                </a:solidFill>
                <a:latin typeface="+mj-lt"/>
              </a:rPr>
              <a:t>Paragraph title Segoe UI </a:t>
            </a:r>
            <a:r>
              <a:rPr lang="en-US" b="0" err="1">
                <a:solidFill>
                  <a:schemeClr val="tx2"/>
                </a:solidFill>
                <a:latin typeface="+mj-lt"/>
              </a:rPr>
              <a:t>Semibold</a:t>
            </a:r>
            <a:r>
              <a:rPr lang="en-US" b="0">
                <a:solidFill>
                  <a:schemeClr val="tx2"/>
                </a:solidFill>
                <a:latin typeface="+mj-lt"/>
              </a:rPr>
              <a:t> 14/18</a:t>
            </a:r>
          </a:p>
        </p:txBody>
      </p:sp>
      <p:sp>
        <p:nvSpPr>
          <p:cNvPr id="19" name="Text Placeholder 4">
            <a:extLst>
              <a:ext uri="{FF2B5EF4-FFF2-40B4-BE49-F238E27FC236}">
                <a16:creationId xmlns:a16="http://schemas.microsoft.com/office/drawing/2014/main" id="{F22038DD-9076-B34B-B54A-107DF3F024EE}"/>
              </a:ext>
            </a:extLst>
          </p:cNvPr>
          <p:cNvSpPr>
            <a:spLocks noGrp="1"/>
          </p:cNvSpPr>
          <p:nvPr>
            <p:ph type="body" sz="quarter" idx="17" hasCustomPrompt="1"/>
          </p:nvPr>
        </p:nvSpPr>
        <p:spPr>
          <a:xfrm>
            <a:off x="418643" y="5014828"/>
            <a:ext cx="3652931" cy="954107"/>
          </a:xfrm>
          <a:prstGeom prst="rect">
            <a:avLst/>
          </a:prstGeom>
        </p:spPr>
        <p:txBody>
          <a:bodyPr lIns="0" tIns="45720" rIns="0" bIns="45720"/>
          <a:lstStyle>
            <a:lvl1pPr marL="0" indent="0">
              <a:lnSpc>
                <a:spcPct val="100000"/>
              </a:lnSpc>
              <a:spcBef>
                <a:spcPts val="0"/>
              </a:spcBef>
              <a:spcAft>
                <a:spcPts val="600"/>
              </a:spcAft>
              <a:buFont typeface="Arial" panose="020B0604020202020204" pitchFamily="34" charset="0"/>
              <a:buNone/>
              <a:defRPr sz="1400" b="0" i="0" spc="0">
                <a:solidFill>
                  <a:srgbClr val="000000"/>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a:t>Body copy Segoe UI Regular 14. The quick brown fox jumps over the lazy dog. The quick brown fox jumps over the lazy dog. The quick brown fox jumps over the lazy dog.</a:t>
            </a:r>
          </a:p>
        </p:txBody>
      </p:sp>
      <p:sp>
        <p:nvSpPr>
          <p:cNvPr id="3" name="Rectangle 2">
            <a:extLst>
              <a:ext uri="{FF2B5EF4-FFF2-40B4-BE49-F238E27FC236}">
                <a16:creationId xmlns:a16="http://schemas.microsoft.com/office/drawing/2014/main" id="{7A2E6301-6404-4EF3-A39A-8E79FFA3C974}"/>
              </a:ext>
              <a:ext uri="{C183D7F6-B498-43B3-948B-1728B52AA6E4}">
                <adec:decorative xmlns:adec="http://schemas.microsoft.com/office/drawing/2017/decorative" val="1"/>
              </a:ext>
            </a:extLst>
          </p:cNvPr>
          <p:cNvSpPr/>
          <p:nvPr/>
        </p:nvSpPr>
        <p:spPr bwMode="auto">
          <a:xfrm>
            <a:off x="4308909" y="1456896"/>
            <a:ext cx="3603442" cy="3100576"/>
          </a:xfrm>
          <a:prstGeom prst="rect">
            <a:avLst/>
          </a:prstGeom>
          <a:noFill/>
          <a:ln w="190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31" name="Picture Placeholder 7">
            <a:extLst>
              <a:ext uri="{FF2B5EF4-FFF2-40B4-BE49-F238E27FC236}">
                <a16:creationId xmlns:a16="http://schemas.microsoft.com/office/drawing/2014/main" id="{1BE65963-6DE8-471D-88DB-2FC78087003C}"/>
              </a:ext>
            </a:extLst>
          </p:cNvPr>
          <p:cNvSpPr>
            <a:spLocks noGrp="1"/>
          </p:cNvSpPr>
          <p:nvPr>
            <p:ph type="pic" sz="quarter" idx="26" hasCustomPrompt="1"/>
          </p:nvPr>
        </p:nvSpPr>
        <p:spPr>
          <a:xfrm>
            <a:off x="4433534" y="1564130"/>
            <a:ext cx="3354191" cy="2886109"/>
          </a:xfrm>
          <a:prstGeom prst="rect">
            <a:avLst/>
          </a:prstGeom>
          <a:blipFill>
            <a:blip r:embed="rId2"/>
            <a:stretch>
              <a:fillRect/>
            </a:stretch>
          </a:blipFill>
          <a:ln w="19050">
            <a:noFill/>
          </a:ln>
        </p:spPr>
        <p:txBody>
          <a:bodyPr lIns="914400" rIns="914400" anchor="ctr">
            <a:noAutofit/>
          </a:bodyPr>
          <a:lstStyle>
            <a:lvl1pPr marL="0" marR="0" indent="0" algn="ctr" defTabSz="914367"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078" b="1" kern="1200" spc="0" baseline="0" dirty="0" smtClean="0">
                <a:solidFill>
                  <a:schemeClr val="tx1"/>
                </a:solidFill>
                <a:latin typeface="+mn-lt"/>
                <a:ea typeface="+mn-ea"/>
                <a:cs typeface="Segoe UI" panose="020B0502040204020203" pitchFamily="34" charset="0"/>
              </a:defRPr>
            </a:lvl1pPr>
          </a:lstStyle>
          <a:p>
            <a:r>
              <a:rPr lang="en-US"/>
              <a:t>Drag &amp; drop your</a:t>
            </a:r>
            <a:br>
              <a:rPr lang="en-US"/>
            </a:br>
            <a:r>
              <a:rPr lang="en-US"/>
              <a:t>photo here </a:t>
            </a:r>
            <a:br>
              <a:rPr lang="en-US"/>
            </a:br>
            <a:r>
              <a:rPr lang="en-US"/>
              <a:t>or click or tap icon</a:t>
            </a:r>
            <a:br>
              <a:rPr lang="en-US"/>
            </a:br>
            <a:r>
              <a:rPr lang="en-US"/>
              <a:t>below to insert</a:t>
            </a:r>
          </a:p>
        </p:txBody>
      </p:sp>
      <p:sp>
        <p:nvSpPr>
          <p:cNvPr id="32" name="Text Placeholder 4">
            <a:extLst>
              <a:ext uri="{FF2B5EF4-FFF2-40B4-BE49-F238E27FC236}">
                <a16:creationId xmlns:a16="http://schemas.microsoft.com/office/drawing/2014/main" id="{197742EC-5845-4BB1-84A3-00C1CF89012A}"/>
              </a:ext>
            </a:extLst>
          </p:cNvPr>
          <p:cNvSpPr>
            <a:spLocks noGrp="1"/>
          </p:cNvSpPr>
          <p:nvPr>
            <p:ph type="body" sz="quarter" idx="20" hasCustomPrompt="1"/>
          </p:nvPr>
        </p:nvSpPr>
        <p:spPr>
          <a:xfrm>
            <a:off x="4293969" y="4708215"/>
            <a:ext cx="3618381" cy="584775"/>
          </a:xfrm>
          <a:prstGeom prst="rect">
            <a:avLst/>
          </a:prstGeom>
        </p:spPr>
        <p:txBody>
          <a:bodyPr lIns="0" tIns="45720" rIns="0" bIns="45720"/>
          <a:lstStyle>
            <a:lvl1pPr marL="0" indent="0">
              <a:lnSpc>
                <a:spcPct val="100000"/>
              </a:lnSpc>
              <a:spcBef>
                <a:spcPts val="1176"/>
              </a:spcBef>
              <a:buNone/>
              <a:defRPr lang="en-US" sz="1600" b="0" kern="1200" spc="0" baseline="0" dirty="0">
                <a:solidFill>
                  <a:schemeClr val="tx2"/>
                </a:solidFill>
                <a:latin typeface="+mj-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372">
                <a:solidFill>
                  <a:srgbClr val="000000"/>
                </a:solidFill>
              </a:defRPr>
            </a:lvl2pPr>
            <a:lvl3pPr marL="448193" indent="0">
              <a:buNone/>
              <a:defRPr/>
            </a:lvl3pPr>
            <a:lvl4pPr marL="672290" indent="0">
              <a:buNone/>
              <a:defRPr/>
            </a:lvl4pPr>
            <a:lvl5pPr marL="896386" indent="0">
              <a:buNone/>
              <a:defRPr/>
            </a:lvl5pPr>
          </a:lstStyle>
          <a:p>
            <a:pPr>
              <a:spcBef>
                <a:spcPts val="1200"/>
              </a:spcBef>
            </a:pPr>
            <a:r>
              <a:rPr lang="en-US" b="0">
                <a:solidFill>
                  <a:schemeClr val="tx2"/>
                </a:solidFill>
                <a:latin typeface="+mj-lt"/>
              </a:rPr>
              <a:t>Paragraph title Segoe UI </a:t>
            </a:r>
            <a:r>
              <a:rPr lang="en-US" b="0" err="1">
                <a:solidFill>
                  <a:schemeClr val="tx2"/>
                </a:solidFill>
                <a:latin typeface="+mj-lt"/>
              </a:rPr>
              <a:t>Semibold</a:t>
            </a:r>
            <a:r>
              <a:rPr lang="en-US" b="0">
                <a:solidFill>
                  <a:schemeClr val="tx2"/>
                </a:solidFill>
                <a:latin typeface="+mj-lt"/>
              </a:rPr>
              <a:t> 14/18</a:t>
            </a:r>
          </a:p>
        </p:txBody>
      </p:sp>
      <p:sp>
        <p:nvSpPr>
          <p:cNvPr id="21" name="Text Placeholder 4">
            <a:extLst>
              <a:ext uri="{FF2B5EF4-FFF2-40B4-BE49-F238E27FC236}">
                <a16:creationId xmlns:a16="http://schemas.microsoft.com/office/drawing/2014/main" id="{B0C89B53-FA50-F248-AD0B-933DE098D70A}"/>
              </a:ext>
            </a:extLst>
          </p:cNvPr>
          <p:cNvSpPr>
            <a:spLocks noGrp="1"/>
          </p:cNvSpPr>
          <p:nvPr>
            <p:ph type="body" sz="quarter" idx="24" hasCustomPrompt="1"/>
          </p:nvPr>
        </p:nvSpPr>
        <p:spPr>
          <a:xfrm>
            <a:off x="4293969" y="5014828"/>
            <a:ext cx="3618381" cy="954107"/>
          </a:xfrm>
          <a:prstGeom prst="rect">
            <a:avLst/>
          </a:prstGeom>
        </p:spPr>
        <p:txBody>
          <a:bodyPr lIns="0" tIns="45720" rIns="0" bIns="45720"/>
          <a:lstStyle>
            <a:lvl1pPr marL="0" indent="0">
              <a:lnSpc>
                <a:spcPct val="100000"/>
              </a:lnSpc>
              <a:spcBef>
                <a:spcPts val="0"/>
              </a:spcBef>
              <a:spcAft>
                <a:spcPts val="600"/>
              </a:spcAft>
              <a:buFont typeface="Arial" panose="020B0604020202020204" pitchFamily="34" charset="0"/>
              <a:buNone/>
              <a:defRPr sz="1400" b="0" i="0" spc="0">
                <a:solidFill>
                  <a:srgbClr val="000000"/>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a:t>Body copy Segoe UI Regular 14. The quick brown fox jumps over the lazy dog. The quick brown fox jumps over the lazy dog. The quick brown fox jumps over the lazy dog.</a:t>
            </a:r>
          </a:p>
        </p:txBody>
      </p:sp>
      <p:sp>
        <p:nvSpPr>
          <p:cNvPr id="17" name="Rectangle 16">
            <a:extLst>
              <a:ext uri="{FF2B5EF4-FFF2-40B4-BE49-F238E27FC236}">
                <a16:creationId xmlns:a16="http://schemas.microsoft.com/office/drawing/2014/main" id="{5EC0DAC3-9E26-491C-A10D-7D086E91DB76}"/>
              </a:ext>
              <a:ext uri="{C183D7F6-B498-43B3-948B-1728B52AA6E4}">
                <adec:decorative xmlns:adec="http://schemas.microsoft.com/office/drawing/2017/decorative" val="1"/>
              </a:ext>
            </a:extLst>
          </p:cNvPr>
          <p:cNvSpPr/>
          <p:nvPr/>
        </p:nvSpPr>
        <p:spPr bwMode="auto">
          <a:xfrm>
            <a:off x="8159021" y="1456896"/>
            <a:ext cx="3603442" cy="3100576"/>
          </a:xfrm>
          <a:prstGeom prst="rect">
            <a:avLst/>
          </a:prstGeom>
          <a:noFill/>
          <a:ln w="190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33" name="Picture Placeholder 7">
            <a:extLst>
              <a:ext uri="{FF2B5EF4-FFF2-40B4-BE49-F238E27FC236}">
                <a16:creationId xmlns:a16="http://schemas.microsoft.com/office/drawing/2014/main" id="{907DE53F-AA57-4741-9DAA-A44C19F78D30}"/>
              </a:ext>
            </a:extLst>
          </p:cNvPr>
          <p:cNvSpPr>
            <a:spLocks noGrp="1"/>
          </p:cNvSpPr>
          <p:nvPr>
            <p:ph type="pic" sz="quarter" idx="27" hasCustomPrompt="1"/>
          </p:nvPr>
        </p:nvSpPr>
        <p:spPr>
          <a:xfrm>
            <a:off x="8283647" y="1564130"/>
            <a:ext cx="3354191" cy="2886109"/>
          </a:xfrm>
          <a:prstGeom prst="rect">
            <a:avLst/>
          </a:prstGeom>
          <a:blipFill>
            <a:blip r:embed="rId2"/>
            <a:stretch>
              <a:fillRect/>
            </a:stretch>
          </a:blipFill>
          <a:ln w="19050">
            <a:noFill/>
          </a:ln>
        </p:spPr>
        <p:txBody>
          <a:bodyPr lIns="914400" rIns="914400" anchor="ctr">
            <a:noAutofit/>
          </a:bodyPr>
          <a:lstStyle>
            <a:lvl1pPr marL="0" marR="0" indent="0" algn="ctr" defTabSz="914367"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078" b="1" kern="1200" spc="0" baseline="0" dirty="0" smtClean="0">
                <a:solidFill>
                  <a:schemeClr val="tx1"/>
                </a:solidFill>
                <a:latin typeface="+mn-lt"/>
                <a:ea typeface="+mn-ea"/>
                <a:cs typeface="Segoe UI" panose="020B0502040204020203" pitchFamily="34" charset="0"/>
              </a:defRPr>
            </a:lvl1pPr>
          </a:lstStyle>
          <a:p>
            <a:r>
              <a:rPr lang="en-US"/>
              <a:t>Drag &amp; drop your</a:t>
            </a:r>
            <a:br>
              <a:rPr lang="en-US"/>
            </a:br>
            <a:r>
              <a:rPr lang="en-US"/>
              <a:t>photo here </a:t>
            </a:r>
            <a:br>
              <a:rPr lang="en-US"/>
            </a:br>
            <a:r>
              <a:rPr lang="en-US"/>
              <a:t>or click or tap icon</a:t>
            </a:r>
            <a:br>
              <a:rPr lang="en-US"/>
            </a:br>
            <a:r>
              <a:rPr lang="en-US"/>
              <a:t>below to insert</a:t>
            </a:r>
          </a:p>
        </p:txBody>
      </p:sp>
      <p:sp>
        <p:nvSpPr>
          <p:cNvPr id="10" name="Text Placeholder 4"/>
          <p:cNvSpPr>
            <a:spLocks noGrp="1"/>
          </p:cNvSpPr>
          <p:nvPr>
            <p:ph type="body" sz="quarter" idx="13" hasCustomPrompt="1"/>
          </p:nvPr>
        </p:nvSpPr>
        <p:spPr>
          <a:xfrm>
            <a:off x="8144083" y="4708215"/>
            <a:ext cx="3618381" cy="584775"/>
          </a:xfrm>
          <a:prstGeom prst="rect">
            <a:avLst/>
          </a:prstGeom>
        </p:spPr>
        <p:txBody>
          <a:bodyPr lIns="0" tIns="45720" rIns="0" bIns="45720"/>
          <a:lstStyle>
            <a:lvl1pPr marL="0" indent="0">
              <a:lnSpc>
                <a:spcPct val="100000"/>
              </a:lnSpc>
              <a:spcBef>
                <a:spcPts val="1176"/>
              </a:spcBef>
              <a:buNone/>
              <a:defRPr lang="en-US" sz="1600" b="0" kern="1200" spc="0" baseline="0" dirty="0">
                <a:solidFill>
                  <a:schemeClr val="tx2"/>
                </a:solidFill>
                <a:latin typeface="+mj-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372">
                <a:solidFill>
                  <a:srgbClr val="000000"/>
                </a:solidFill>
              </a:defRPr>
            </a:lvl2pPr>
            <a:lvl3pPr marL="448193" indent="0">
              <a:buNone/>
              <a:defRPr/>
            </a:lvl3pPr>
            <a:lvl4pPr marL="672290" indent="0">
              <a:buNone/>
              <a:defRPr/>
            </a:lvl4pPr>
            <a:lvl5pPr marL="896386" indent="0">
              <a:buNone/>
              <a:defRPr/>
            </a:lvl5pPr>
          </a:lstStyle>
          <a:p>
            <a:pPr>
              <a:spcBef>
                <a:spcPts val="1200"/>
              </a:spcBef>
            </a:pPr>
            <a:r>
              <a:rPr lang="en-US" b="0">
                <a:solidFill>
                  <a:schemeClr val="tx2"/>
                </a:solidFill>
                <a:latin typeface="+mj-lt"/>
              </a:rPr>
              <a:t>Paragraph title Segoe UI </a:t>
            </a:r>
            <a:r>
              <a:rPr lang="en-US" b="0" err="1">
                <a:solidFill>
                  <a:schemeClr val="tx2"/>
                </a:solidFill>
                <a:latin typeface="+mj-lt"/>
              </a:rPr>
              <a:t>Semibold</a:t>
            </a:r>
            <a:r>
              <a:rPr lang="en-US" b="0">
                <a:solidFill>
                  <a:schemeClr val="tx2"/>
                </a:solidFill>
                <a:latin typeface="+mj-lt"/>
              </a:rPr>
              <a:t> 14/18</a:t>
            </a:r>
          </a:p>
        </p:txBody>
      </p:sp>
      <p:sp>
        <p:nvSpPr>
          <p:cNvPr id="22" name="Text Placeholder 4">
            <a:extLst>
              <a:ext uri="{FF2B5EF4-FFF2-40B4-BE49-F238E27FC236}">
                <a16:creationId xmlns:a16="http://schemas.microsoft.com/office/drawing/2014/main" id="{C11EA858-BBCA-2149-9368-C1FDBC6C8DFD}"/>
              </a:ext>
            </a:extLst>
          </p:cNvPr>
          <p:cNvSpPr>
            <a:spLocks noGrp="1"/>
          </p:cNvSpPr>
          <p:nvPr>
            <p:ph type="body" sz="quarter" idx="25" hasCustomPrompt="1"/>
          </p:nvPr>
        </p:nvSpPr>
        <p:spPr>
          <a:xfrm>
            <a:off x="8144083" y="5014828"/>
            <a:ext cx="3618381" cy="954107"/>
          </a:xfrm>
          <a:prstGeom prst="rect">
            <a:avLst/>
          </a:prstGeom>
        </p:spPr>
        <p:txBody>
          <a:bodyPr lIns="0" tIns="45720" rIns="0" bIns="45720"/>
          <a:lstStyle>
            <a:lvl1pPr marL="0" indent="0">
              <a:lnSpc>
                <a:spcPct val="100000"/>
              </a:lnSpc>
              <a:spcBef>
                <a:spcPts val="0"/>
              </a:spcBef>
              <a:spcAft>
                <a:spcPts val="600"/>
              </a:spcAft>
              <a:buFont typeface="Arial" panose="020B0604020202020204" pitchFamily="34" charset="0"/>
              <a:buNone/>
              <a:defRPr sz="1400" b="0" i="0" spc="0">
                <a:solidFill>
                  <a:srgbClr val="000000"/>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a:t>Body copy Segoe UI Regular 14. The quick brown fox jumps over the lazy dog. The quick brown fox jumps over the lazy dog. The quick brown fox jumps over the lazy dog.</a:t>
            </a:r>
          </a:p>
        </p:txBody>
      </p:sp>
      <p:sp>
        <p:nvSpPr>
          <p:cNvPr id="2" name="Footer Placeholder 1">
            <a:extLst>
              <a:ext uri="{FF2B5EF4-FFF2-40B4-BE49-F238E27FC236}">
                <a16:creationId xmlns:a16="http://schemas.microsoft.com/office/drawing/2014/main" id="{D26B0962-7685-4EBF-B99E-792210E71636}"/>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144673441"/>
      </p:ext>
    </p:extLst>
  </p:cSld>
  <p:clrMapOvr>
    <a:masterClrMapping/>
  </p:clrMapOvr>
  <p:transition>
    <p:fade/>
  </p:transition>
  <p:hf sldNum="0"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Section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990B4C-4B23-479D-ADA8-DD6E0658DF5A}"/>
              </a:ext>
            </a:extLst>
          </p:cNvPr>
          <p:cNvSpPr/>
          <p:nvPr/>
        </p:nvSpPr>
        <p:spPr bwMode="auto">
          <a:xfrm>
            <a:off x="1" y="2526646"/>
            <a:ext cx="9697686" cy="178404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4" name="Title 35"/>
          <p:cNvSpPr>
            <a:spLocks noGrp="1"/>
          </p:cNvSpPr>
          <p:nvPr>
            <p:ph type="title" hasCustomPrompt="1"/>
          </p:nvPr>
        </p:nvSpPr>
        <p:spPr>
          <a:xfrm>
            <a:off x="418644" y="2526646"/>
            <a:ext cx="9189910" cy="1784048"/>
          </a:xfrm>
          <a:prstGeom prst="rect">
            <a:avLst/>
          </a:prstGeom>
          <a:noFill/>
        </p:spPr>
        <p:txBody>
          <a:bodyPr vert="horz" wrap="square" lIns="0" tIns="0" rIns="0" bIns="0" rtlCol="0" anchor="ctr" anchorCtr="0">
            <a:noAutofit/>
          </a:bodyPr>
          <a:lstStyle>
            <a:lvl1pPr>
              <a:defRPr lang="en-US" sz="3600" spc="-49" baseline="0" dirty="0">
                <a:solidFill>
                  <a:schemeClr val="bg1"/>
                </a:solidFill>
              </a:defRPr>
            </a:lvl1pPr>
          </a:lstStyle>
          <a:p>
            <a:pPr marL="0" lvl="0">
              <a:lnSpc>
                <a:spcPts val="5490"/>
              </a:lnSpc>
            </a:pPr>
            <a:r>
              <a:rPr lang="en-US" dirty="0"/>
              <a:t>Section title</a:t>
            </a:r>
          </a:p>
        </p:txBody>
      </p:sp>
      <p:sp>
        <p:nvSpPr>
          <p:cNvPr id="6" name="Rectangle 5">
            <a:extLst>
              <a:ext uri="{FF2B5EF4-FFF2-40B4-BE49-F238E27FC236}">
                <a16:creationId xmlns:a16="http://schemas.microsoft.com/office/drawing/2014/main" id="{E7A7DCD7-2A9A-4303-B73A-A8AA23BAF4B6}"/>
              </a:ext>
            </a:extLst>
          </p:cNvPr>
          <p:cNvSpPr/>
          <p:nvPr/>
        </p:nvSpPr>
        <p:spPr bwMode="auto">
          <a:xfrm>
            <a:off x="9697686" y="2526646"/>
            <a:ext cx="2082603" cy="1784048"/>
          </a:xfrm>
          <a:prstGeom prst="rect">
            <a:avLst/>
          </a:prstGeom>
          <a:solidFill>
            <a:schemeClr val="bg2">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a:extLst>
              <a:ext uri="{FF2B5EF4-FFF2-40B4-BE49-F238E27FC236}">
                <a16:creationId xmlns:a16="http://schemas.microsoft.com/office/drawing/2014/main" id="{79F5CEB5-AAB3-4E98-82B0-2B2EDFAC7F19}"/>
              </a:ext>
            </a:extLst>
          </p:cNvPr>
          <p:cNvSpPr/>
          <p:nvPr/>
        </p:nvSpPr>
        <p:spPr bwMode="auto">
          <a:xfrm>
            <a:off x="11569483" y="2481083"/>
            <a:ext cx="203874" cy="1875174"/>
          </a:xfrm>
          <a:custGeom>
            <a:avLst/>
            <a:gdLst>
              <a:gd name="connsiteX0" fmla="*/ 0 w 329334"/>
              <a:gd name="connsiteY0" fmla="*/ 0 h 1819564"/>
              <a:gd name="connsiteX1" fmla="*/ 329334 w 329334"/>
              <a:gd name="connsiteY1" fmla="*/ 0 h 1819564"/>
              <a:gd name="connsiteX2" fmla="*/ 329334 w 329334"/>
              <a:gd name="connsiteY2" fmla="*/ 1819564 h 1819564"/>
              <a:gd name="connsiteX3" fmla="*/ 0 w 329334"/>
              <a:gd name="connsiteY3" fmla="*/ 1819564 h 1819564"/>
              <a:gd name="connsiteX4" fmla="*/ 0 w 329334"/>
              <a:gd name="connsiteY4" fmla="*/ 0 h 1819564"/>
              <a:gd name="connsiteX0" fmla="*/ 0 w 329334"/>
              <a:gd name="connsiteY0" fmla="*/ 0 h 1819564"/>
              <a:gd name="connsiteX1" fmla="*/ 329334 w 329334"/>
              <a:gd name="connsiteY1" fmla="*/ 0 h 1819564"/>
              <a:gd name="connsiteX2" fmla="*/ 329334 w 329334"/>
              <a:gd name="connsiteY2" fmla="*/ 1819564 h 1819564"/>
              <a:gd name="connsiteX3" fmla="*/ 0 w 329334"/>
              <a:gd name="connsiteY3" fmla="*/ 1819564 h 1819564"/>
              <a:gd name="connsiteX4" fmla="*/ 0 w 329334"/>
              <a:gd name="connsiteY4" fmla="*/ 861580 h 1819564"/>
              <a:gd name="connsiteX5" fmla="*/ 0 w 329334"/>
              <a:gd name="connsiteY5" fmla="*/ 0 h 1819564"/>
              <a:gd name="connsiteX0" fmla="*/ 0 w 329334"/>
              <a:gd name="connsiteY0" fmla="*/ 861580 h 1819564"/>
              <a:gd name="connsiteX1" fmla="*/ 0 w 329334"/>
              <a:gd name="connsiteY1" fmla="*/ 0 h 1819564"/>
              <a:gd name="connsiteX2" fmla="*/ 329334 w 329334"/>
              <a:gd name="connsiteY2" fmla="*/ 0 h 1819564"/>
              <a:gd name="connsiteX3" fmla="*/ 329334 w 329334"/>
              <a:gd name="connsiteY3" fmla="*/ 1819564 h 1819564"/>
              <a:gd name="connsiteX4" fmla="*/ 0 w 329334"/>
              <a:gd name="connsiteY4" fmla="*/ 1819564 h 1819564"/>
              <a:gd name="connsiteX5" fmla="*/ 91440 w 329334"/>
              <a:gd name="connsiteY5" fmla="*/ 953020 h 1819564"/>
              <a:gd name="connsiteX0" fmla="*/ 0 w 329334"/>
              <a:gd name="connsiteY0" fmla="*/ 0 h 1819564"/>
              <a:gd name="connsiteX1" fmla="*/ 329334 w 329334"/>
              <a:gd name="connsiteY1" fmla="*/ 0 h 1819564"/>
              <a:gd name="connsiteX2" fmla="*/ 329334 w 329334"/>
              <a:gd name="connsiteY2" fmla="*/ 1819564 h 1819564"/>
              <a:gd name="connsiteX3" fmla="*/ 0 w 329334"/>
              <a:gd name="connsiteY3" fmla="*/ 1819564 h 1819564"/>
              <a:gd name="connsiteX4" fmla="*/ 91440 w 329334"/>
              <a:gd name="connsiteY4" fmla="*/ 953020 h 1819564"/>
              <a:gd name="connsiteX0" fmla="*/ 0 w 329334"/>
              <a:gd name="connsiteY0" fmla="*/ 0 h 1819564"/>
              <a:gd name="connsiteX1" fmla="*/ 329334 w 329334"/>
              <a:gd name="connsiteY1" fmla="*/ 0 h 1819564"/>
              <a:gd name="connsiteX2" fmla="*/ 329334 w 329334"/>
              <a:gd name="connsiteY2" fmla="*/ 1819564 h 1819564"/>
              <a:gd name="connsiteX3" fmla="*/ 0 w 329334"/>
              <a:gd name="connsiteY3" fmla="*/ 1819564 h 1819564"/>
            </a:gdLst>
            <a:ahLst/>
            <a:cxnLst>
              <a:cxn ang="0">
                <a:pos x="connsiteX0" y="connsiteY0"/>
              </a:cxn>
              <a:cxn ang="0">
                <a:pos x="connsiteX1" y="connsiteY1"/>
              </a:cxn>
              <a:cxn ang="0">
                <a:pos x="connsiteX2" y="connsiteY2"/>
              </a:cxn>
              <a:cxn ang="0">
                <a:pos x="connsiteX3" y="connsiteY3"/>
              </a:cxn>
            </a:cxnLst>
            <a:rect l="l" t="t" r="r" b="b"/>
            <a:pathLst>
              <a:path w="329334" h="1819564">
                <a:moveTo>
                  <a:pt x="0" y="0"/>
                </a:moveTo>
                <a:lnTo>
                  <a:pt x="329334" y="0"/>
                </a:lnTo>
                <a:lnTo>
                  <a:pt x="329334" y="1819564"/>
                </a:lnTo>
                <a:lnTo>
                  <a:pt x="0" y="1819564"/>
                </a:lnTo>
              </a:path>
            </a:pathLst>
          </a:custGeom>
          <a:noFill/>
          <a:ln w="19050" cap="sq">
            <a:solidFill>
              <a:schemeClr val="accent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6">
            <a:extLst>
              <a:ext uri="{FF2B5EF4-FFF2-40B4-BE49-F238E27FC236}">
                <a16:creationId xmlns:a16="http://schemas.microsoft.com/office/drawing/2014/main" id="{C39A4550-468E-4965-BBF3-650AD824060F}"/>
              </a:ext>
            </a:extLst>
          </p:cNvPr>
          <p:cNvSpPr/>
          <p:nvPr/>
        </p:nvSpPr>
        <p:spPr bwMode="auto">
          <a:xfrm flipH="1">
            <a:off x="9697686" y="2481083"/>
            <a:ext cx="203874" cy="1875174"/>
          </a:xfrm>
          <a:custGeom>
            <a:avLst/>
            <a:gdLst>
              <a:gd name="connsiteX0" fmla="*/ 0 w 329334"/>
              <a:gd name="connsiteY0" fmla="*/ 0 h 1819564"/>
              <a:gd name="connsiteX1" fmla="*/ 329334 w 329334"/>
              <a:gd name="connsiteY1" fmla="*/ 0 h 1819564"/>
              <a:gd name="connsiteX2" fmla="*/ 329334 w 329334"/>
              <a:gd name="connsiteY2" fmla="*/ 1819564 h 1819564"/>
              <a:gd name="connsiteX3" fmla="*/ 0 w 329334"/>
              <a:gd name="connsiteY3" fmla="*/ 1819564 h 1819564"/>
              <a:gd name="connsiteX4" fmla="*/ 0 w 329334"/>
              <a:gd name="connsiteY4" fmla="*/ 0 h 1819564"/>
              <a:gd name="connsiteX0" fmla="*/ 0 w 329334"/>
              <a:gd name="connsiteY0" fmla="*/ 0 h 1819564"/>
              <a:gd name="connsiteX1" fmla="*/ 329334 w 329334"/>
              <a:gd name="connsiteY1" fmla="*/ 0 h 1819564"/>
              <a:gd name="connsiteX2" fmla="*/ 329334 w 329334"/>
              <a:gd name="connsiteY2" fmla="*/ 1819564 h 1819564"/>
              <a:gd name="connsiteX3" fmla="*/ 0 w 329334"/>
              <a:gd name="connsiteY3" fmla="*/ 1819564 h 1819564"/>
              <a:gd name="connsiteX4" fmla="*/ 0 w 329334"/>
              <a:gd name="connsiteY4" fmla="*/ 861580 h 1819564"/>
              <a:gd name="connsiteX5" fmla="*/ 0 w 329334"/>
              <a:gd name="connsiteY5" fmla="*/ 0 h 1819564"/>
              <a:gd name="connsiteX0" fmla="*/ 0 w 329334"/>
              <a:gd name="connsiteY0" fmla="*/ 861580 h 1819564"/>
              <a:gd name="connsiteX1" fmla="*/ 0 w 329334"/>
              <a:gd name="connsiteY1" fmla="*/ 0 h 1819564"/>
              <a:gd name="connsiteX2" fmla="*/ 329334 w 329334"/>
              <a:gd name="connsiteY2" fmla="*/ 0 h 1819564"/>
              <a:gd name="connsiteX3" fmla="*/ 329334 w 329334"/>
              <a:gd name="connsiteY3" fmla="*/ 1819564 h 1819564"/>
              <a:gd name="connsiteX4" fmla="*/ 0 w 329334"/>
              <a:gd name="connsiteY4" fmla="*/ 1819564 h 1819564"/>
              <a:gd name="connsiteX5" fmla="*/ 91440 w 329334"/>
              <a:gd name="connsiteY5" fmla="*/ 953020 h 1819564"/>
              <a:gd name="connsiteX0" fmla="*/ 0 w 329334"/>
              <a:gd name="connsiteY0" fmla="*/ 0 h 1819564"/>
              <a:gd name="connsiteX1" fmla="*/ 329334 w 329334"/>
              <a:gd name="connsiteY1" fmla="*/ 0 h 1819564"/>
              <a:gd name="connsiteX2" fmla="*/ 329334 w 329334"/>
              <a:gd name="connsiteY2" fmla="*/ 1819564 h 1819564"/>
              <a:gd name="connsiteX3" fmla="*/ 0 w 329334"/>
              <a:gd name="connsiteY3" fmla="*/ 1819564 h 1819564"/>
              <a:gd name="connsiteX4" fmla="*/ 91440 w 329334"/>
              <a:gd name="connsiteY4" fmla="*/ 953020 h 1819564"/>
              <a:gd name="connsiteX0" fmla="*/ 0 w 329334"/>
              <a:gd name="connsiteY0" fmla="*/ 0 h 1819564"/>
              <a:gd name="connsiteX1" fmla="*/ 329334 w 329334"/>
              <a:gd name="connsiteY1" fmla="*/ 0 h 1819564"/>
              <a:gd name="connsiteX2" fmla="*/ 329334 w 329334"/>
              <a:gd name="connsiteY2" fmla="*/ 1819564 h 1819564"/>
              <a:gd name="connsiteX3" fmla="*/ 0 w 329334"/>
              <a:gd name="connsiteY3" fmla="*/ 1819564 h 1819564"/>
            </a:gdLst>
            <a:ahLst/>
            <a:cxnLst>
              <a:cxn ang="0">
                <a:pos x="connsiteX0" y="connsiteY0"/>
              </a:cxn>
              <a:cxn ang="0">
                <a:pos x="connsiteX1" y="connsiteY1"/>
              </a:cxn>
              <a:cxn ang="0">
                <a:pos x="connsiteX2" y="connsiteY2"/>
              </a:cxn>
              <a:cxn ang="0">
                <a:pos x="connsiteX3" y="connsiteY3"/>
              </a:cxn>
            </a:cxnLst>
            <a:rect l="l" t="t" r="r" b="b"/>
            <a:pathLst>
              <a:path w="329334" h="1819564">
                <a:moveTo>
                  <a:pt x="0" y="0"/>
                </a:moveTo>
                <a:lnTo>
                  <a:pt x="329334" y="0"/>
                </a:lnTo>
                <a:lnTo>
                  <a:pt x="329334" y="1819564"/>
                </a:lnTo>
                <a:lnTo>
                  <a:pt x="0" y="1819564"/>
                </a:lnTo>
              </a:path>
            </a:pathLst>
          </a:custGeom>
          <a:noFill/>
          <a:ln w="19050" cap="sq">
            <a:solidFill>
              <a:schemeClr val="accent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12" name="Picture Placeholder 11">
            <a:extLst>
              <a:ext uri="{FF2B5EF4-FFF2-40B4-BE49-F238E27FC236}">
                <a16:creationId xmlns:a16="http://schemas.microsoft.com/office/drawing/2014/main" id="{A0F18A81-5AF1-41EB-B335-9EF67062969B}"/>
              </a:ext>
            </a:extLst>
          </p:cNvPr>
          <p:cNvSpPr>
            <a:spLocks noGrp="1"/>
          </p:cNvSpPr>
          <p:nvPr>
            <p:ph type="pic" sz="quarter" idx="10"/>
          </p:nvPr>
        </p:nvSpPr>
        <p:spPr>
          <a:xfrm>
            <a:off x="10098361" y="2777952"/>
            <a:ext cx="1281254" cy="1281436"/>
          </a:xfrm>
        </p:spPr>
        <p:txBody>
          <a:bodyPr anchor="ctr">
            <a:noAutofit/>
          </a:bodyPr>
          <a:lstStyle>
            <a:lvl1pPr algn="ctr">
              <a:defRPr/>
            </a:lvl1pPr>
          </a:lstStyle>
          <a:p>
            <a:r>
              <a:rPr lang="en-US"/>
              <a:t>Click icon to add picture</a:t>
            </a:r>
          </a:p>
        </p:txBody>
      </p:sp>
      <p:sp>
        <p:nvSpPr>
          <p:cNvPr id="3" name="Footer Placeholder 1">
            <a:extLst>
              <a:ext uri="{FF2B5EF4-FFF2-40B4-BE49-F238E27FC236}">
                <a16:creationId xmlns:a16="http://schemas.microsoft.com/office/drawing/2014/main" id="{C6B75234-9944-48A2-8A21-99500C7BBB40}"/>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100038827"/>
      </p:ext>
    </p:extLst>
  </p:cSld>
  <p:clrMapOvr>
    <a:masterClrMapping/>
  </p:clrMapOvr>
  <p:transition>
    <p:fade/>
  </p:transition>
  <p:hf sldNum="0"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Photo layou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9BB11B-CD9D-4B8D-B054-AE4D87B29C75}"/>
              </a:ext>
            </a:extLst>
          </p:cNvPr>
          <p:cNvSpPr>
            <a:spLocks noGrp="1"/>
          </p:cNvSpPr>
          <p:nvPr>
            <p:ph type="title" hasCustomPrompt="1"/>
          </p:nvPr>
        </p:nvSpPr>
        <p:spPr>
          <a:xfrm>
            <a:off x="418644" y="440494"/>
            <a:ext cx="5543516" cy="728448"/>
          </a:xfrm>
        </p:spPr>
        <p:txBody>
          <a:bodyPr/>
          <a:lstStyle>
            <a:lvl1pPr>
              <a:defRPr>
                <a:solidFill>
                  <a:schemeClr val="tx1"/>
                </a:solidFill>
              </a:defRPr>
            </a:lvl1pPr>
          </a:lstStyle>
          <a:p>
            <a:r>
              <a:rPr lang="en-US" dirty="0"/>
              <a:t>Photo layout 1</a:t>
            </a:r>
          </a:p>
        </p:txBody>
      </p:sp>
      <p:sp>
        <p:nvSpPr>
          <p:cNvPr id="6" name="Text Placeholder 3">
            <a:extLst>
              <a:ext uri="{FF2B5EF4-FFF2-40B4-BE49-F238E27FC236}">
                <a16:creationId xmlns:a16="http://schemas.microsoft.com/office/drawing/2014/main" id="{1E56201C-07C6-4B48-97C5-8ACFF3D0A97E}"/>
              </a:ext>
            </a:extLst>
          </p:cNvPr>
          <p:cNvSpPr>
            <a:spLocks noGrp="1"/>
          </p:cNvSpPr>
          <p:nvPr>
            <p:ph type="body" sz="quarter" idx="14" hasCustomPrompt="1"/>
          </p:nvPr>
        </p:nvSpPr>
        <p:spPr>
          <a:xfrm>
            <a:off x="418644" y="1456897"/>
            <a:ext cx="5579310" cy="307777"/>
          </a:xfrm>
          <a:prstGeom prst="rect">
            <a:avLst/>
          </a:prstGeom>
        </p:spPr>
        <p:txBody>
          <a:bodyPr wrap="square" lIns="0" tIns="0" rIns="0" bIns="0">
            <a:spAutoFit/>
          </a:bodyPr>
          <a:lstStyle>
            <a:lvl1pPr marL="0" indent="0">
              <a:lnSpc>
                <a:spcPts val="2353"/>
              </a:lnSpc>
              <a:buNone/>
              <a:defRPr lang="en-US" sz="2000" kern="1200" spc="0" baseline="0" dirty="0">
                <a:solidFill>
                  <a:schemeClr val="tx1"/>
                </a:solidFill>
                <a:latin typeface="+mj-lt"/>
                <a:ea typeface="+mn-ea"/>
                <a:cs typeface="+mn-cs"/>
              </a:defRPr>
            </a:lvl1pPr>
            <a:lvl2pPr marL="224097" indent="0">
              <a:buNone/>
              <a:defRPr/>
            </a:lvl2pPr>
            <a:lvl3pPr marL="448193" indent="0">
              <a:buNone/>
              <a:defRPr/>
            </a:lvl3pPr>
            <a:lvl4pPr marL="672290" indent="0">
              <a:buNone/>
              <a:defRPr/>
            </a:lvl4pPr>
            <a:lvl5pPr marL="896386" indent="0">
              <a:buNone/>
              <a:defRPr/>
            </a:lvl5pPr>
          </a:lstStyle>
          <a:p>
            <a:pPr lvl="0"/>
            <a:r>
              <a:rPr lang="en-US"/>
              <a:t>Subhead Segoe UI </a:t>
            </a:r>
            <a:r>
              <a:rPr lang="en-US" err="1"/>
              <a:t>Semibold</a:t>
            </a:r>
            <a:r>
              <a:rPr lang="en-US"/>
              <a:t> 20/24. </a:t>
            </a:r>
          </a:p>
        </p:txBody>
      </p:sp>
      <p:sp>
        <p:nvSpPr>
          <p:cNvPr id="5" name="Text Placeholder 4">
            <a:extLst>
              <a:ext uri="{FF2B5EF4-FFF2-40B4-BE49-F238E27FC236}">
                <a16:creationId xmlns:a16="http://schemas.microsoft.com/office/drawing/2014/main" id="{6E31D123-CA1A-4568-88C8-6B1287D07EE9}"/>
              </a:ext>
            </a:extLst>
          </p:cNvPr>
          <p:cNvSpPr>
            <a:spLocks noGrp="1"/>
          </p:cNvSpPr>
          <p:nvPr>
            <p:ph type="body" sz="quarter" idx="13" hasCustomPrompt="1"/>
          </p:nvPr>
        </p:nvSpPr>
        <p:spPr>
          <a:xfrm>
            <a:off x="418643" y="2161629"/>
            <a:ext cx="5579311" cy="338554"/>
          </a:xfrm>
          <a:prstGeom prst="rect">
            <a:avLst/>
          </a:prstGeom>
        </p:spPr>
        <p:txBody>
          <a:bodyPr lIns="0" tIns="45720" rIns="0" bIns="45720"/>
          <a:lstStyle>
            <a:lvl1pPr marL="0" indent="0">
              <a:lnSpc>
                <a:spcPct val="100000"/>
              </a:lnSpc>
              <a:spcBef>
                <a:spcPts val="1176"/>
              </a:spcBef>
              <a:buNone/>
              <a:defRPr lang="en-US" sz="1600" b="0" kern="1200" spc="0" baseline="0" dirty="0">
                <a:solidFill>
                  <a:schemeClr val="tx2"/>
                </a:solidFill>
                <a:latin typeface="+mj-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372">
                <a:solidFill>
                  <a:srgbClr val="000000"/>
                </a:solidFill>
              </a:defRPr>
            </a:lvl2pPr>
            <a:lvl3pPr marL="448193" indent="0">
              <a:buNone/>
              <a:defRPr/>
            </a:lvl3pPr>
            <a:lvl4pPr marL="672290" indent="0">
              <a:buNone/>
              <a:defRPr/>
            </a:lvl4pPr>
            <a:lvl5pPr marL="896386" indent="0">
              <a:buNone/>
              <a:defRPr/>
            </a:lvl5pPr>
          </a:lstStyle>
          <a:p>
            <a:pPr>
              <a:spcBef>
                <a:spcPts val="1200"/>
              </a:spcBef>
            </a:pPr>
            <a:r>
              <a:rPr lang="en-US" b="0" dirty="0">
                <a:solidFill>
                  <a:schemeClr val="tx2"/>
                </a:solidFill>
                <a:latin typeface="+mj-lt"/>
              </a:rPr>
              <a:t>Paragraph title Segoe UI </a:t>
            </a:r>
            <a:r>
              <a:rPr lang="en-US" b="0" dirty="0" err="1">
                <a:solidFill>
                  <a:schemeClr val="tx2"/>
                </a:solidFill>
                <a:latin typeface="+mj-lt"/>
              </a:rPr>
              <a:t>Semibold</a:t>
            </a:r>
            <a:r>
              <a:rPr lang="en-US" b="0" dirty="0">
                <a:solidFill>
                  <a:schemeClr val="tx2"/>
                </a:solidFill>
                <a:latin typeface="+mj-lt"/>
              </a:rPr>
              <a:t> 14/18</a:t>
            </a:r>
            <a:endParaRPr lang="en-US" dirty="0"/>
          </a:p>
        </p:txBody>
      </p:sp>
      <p:sp>
        <p:nvSpPr>
          <p:cNvPr id="16" name="Text Placeholder 4">
            <a:extLst>
              <a:ext uri="{FF2B5EF4-FFF2-40B4-BE49-F238E27FC236}">
                <a16:creationId xmlns:a16="http://schemas.microsoft.com/office/drawing/2014/main" id="{2B8FCD16-3426-8B48-803D-6B6E81EED213}"/>
              </a:ext>
            </a:extLst>
          </p:cNvPr>
          <p:cNvSpPr>
            <a:spLocks noGrp="1"/>
          </p:cNvSpPr>
          <p:nvPr>
            <p:ph type="body" sz="quarter" idx="42" hasCustomPrompt="1"/>
          </p:nvPr>
        </p:nvSpPr>
        <p:spPr>
          <a:xfrm>
            <a:off x="418644" y="2474101"/>
            <a:ext cx="5579310" cy="767005"/>
          </a:xfrm>
          <a:prstGeom prst="rect">
            <a:avLst/>
          </a:prstGeom>
        </p:spPr>
        <p:txBody>
          <a:bodyPr lIns="0" tIns="45720" rIns="0" bIns="45720"/>
          <a:lstStyle>
            <a:lvl1pPr marL="0" indent="0">
              <a:lnSpc>
                <a:spcPct val="100000"/>
              </a:lnSpc>
              <a:spcBef>
                <a:spcPts val="0"/>
              </a:spcBef>
              <a:spcAft>
                <a:spcPts val="600"/>
              </a:spcAft>
              <a:buFont typeface="Arial" panose="020B0604020202020204" pitchFamily="34" charset="0"/>
              <a:buNone/>
              <a:defRPr sz="14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a:t>Body copy Segoe UI Regular 14/18. The quick brown fox jumps over the lazy dog. The quick brown fox jumps over the lazy dog. The quick brown fox jumps over the lazy dog.</a:t>
            </a:r>
          </a:p>
        </p:txBody>
      </p:sp>
      <p:sp>
        <p:nvSpPr>
          <p:cNvPr id="17" name="Text Placeholder 4">
            <a:extLst>
              <a:ext uri="{FF2B5EF4-FFF2-40B4-BE49-F238E27FC236}">
                <a16:creationId xmlns:a16="http://schemas.microsoft.com/office/drawing/2014/main" id="{0D336736-F7E2-BA48-AD3E-B0037BAC6816}"/>
              </a:ext>
            </a:extLst>
          </p:cNvPr>
          <p:cNvSpPr>
            <a:spLocks noGrp="1"/>
          </p:cNvSpPr>
          <p:nvPr>
            <p:ph type="body" sz="quarter" idx="43" hasCustomPrompt="1"/>
          </p:nvPr>
        </p:nvSpPr>
        <p:spPr>
          <a:xfrm>
            <a:off x="418643" y="3628878"/>
            <a:ext cx="5579311" cy="338554"/>
          </a:xfrm>
          <a:prstGeom prst="rect">
            <a:avLst/>
          </a:prstGeom>
        </p:spPr>
        <p:txBody>
          <a:bodyPr lIns="0" tIns="45720" rIns="0" bIns="45720"/>
          <a:lstStyle>
            <a:lvl1pPr marL="0" indent="0">
              <a:lnSpc>
                <a:spcPct val="100000"/>
              </a:lnSpc>
              <a:spcBef>
                <a:spcPts val="1176"/>
              </a:spcBef>
              <a:buNone/>
              <a:defRPr lang="en-US" sz="1600" b="0" kern="1200" spc="0" baseline="0" dirty="0">
                <a:solidFill>
                  <a:schemeClr val="tx2"/>
                </a:solidFill>
                <a:latin typeface="+mj-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372">
                <a:solidFill>
                  <a:srgbClr val="000000"/>
                </a:solidFill>
              </a:defRPr>
            </a:lvl2pPr>
            <a:lvl3pPr marL="448193" indent="0">
              <a:buNone/>
              <a:defRPr/>
            </a:lvl3pPr>
            <a:lvl4pPr marL="672290" indent="0">
              <a:buNone/>
              <a:defRPr/>
            </a:lvl4pPr>
            <a:lvl5pPr marL="896386" indent="0">
              <a:buNone/>
              <a:defRPr/>
            </a:lvl5pPr>
          </a:lstStyle>
          <a:p>
            <a:pPr>
              <a:spcBef>
                <a:spcPts val="1200"/>
              </a:spcBef>
            </a:pPr>
            <a:r>
              <a:rPr lang="en-US" b="0" dirty="0">
                <a:solidFill>
                  <a:schemeClr val="tx2"/>
                </a:solidFill>
                <a:latin typeface="+mj-lt"/>
              </a:rPr>
              <a:t>Paragraph title Segoe UI </a:t>
            </a:r>
            <a:r>
              <a:rPr lang="en-US" b="0" dirty="0" err="1">
                <a:solidFill>
                  <a:schemeClr val="tx2"/>
                </a:solidFill>
                <a:latin typeface="+mj-lt"/>
              </a:rPr>
              <a:t>Semibold</a:t>
            </a:r>
            <a:r>
              <a:rPr lang="en-US" b="0" dirty="0">
                <a:solidFill>
                  <a:schemeClr val="tx2"/>
                </a:solidFill>
                <a:latin typeface="+mj-lt"/>
              </a:rPr>
              <a:t> 14/18</a:t>
            </a:r>
            <a:endParaRPr lang="en-US" dirty="0"/>
          </a:p>
        </p:txBody>
      </p:sp>
      <p:sp>
        <p:nvSpPr>
          <p:cNvPr id="18" name="Text Placeholder 4">
            <a:extLst>
              <a:ext uri="{FF2B5EF4-FFF2-40B4-BE49-F238E27FC236}">
                <a16:creationId xmlns:a16="http://schemas.microsoft.com/office/drawing/2014/main" id="{9FA36614-3522-794F-B70F-0659F06DAB3B}"/>
              </a:ext>
            </a:extLst>
          </p:cNvPr>
          <p:cNvSpPr>
            <a:spLocks noGrp="1"/>
          </p:cNvSpPr>
          <p:nvPr>
            <p:ph type="body" sz="quarter" idx="44" hasCustomPrompt="1"/>
          </p:nvPr>
        </p:nvSpPr>
        <p:spPr>
          <a:xfrm>
            <a:off x="418644" y="3929012"/>
            <a:ext cx="5579310" cy="767005"/>
          </a:xfrm>
          <a:prstGeom prst="rect">
            <a:avLst/>
          </a:prstGeom>
        </p:spPr>
        <p:txBody>
          <a:bodyPr lIns="0" tIns="45720" rIns="0" bIns="45720"/>
          <a:lstStyle>
            <a:lvl1pPr marL="0" indent="0">
              <a:lnSpc>
                <a:spcPct val="100000"/>
              </a:lnSpc>
              <a:spcBef>
                <a:spcPts val="0"/>
              </a:spcBef>
              <a:spcAft>
                <a:spcPts val="600"/>
              </a:spcAft>
              <a:buFont typeface="Arial" panose="020B0604020202020204" pitchFamily="34" charset="0"/>
              <a:buNone/>
              <a:defRPr sz="14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a:t>Body copy Segoe UI Regular 14/18. The quick brown fox jumps over the lazy dog. The quick brown fox jumps over the lazy dog. The quick brown fox jumps over the lazy dog.</a:t>
            </a:r>
          </a:p>
        </p:txBody>
      </p:sp>
      <p:sp>
        <p:nvSpPr>
          <p:cNvPr id="8" name="Picture Placeholder 7">
            <a:extLst>
              <a:ext uri="{FF2B5EF4-FFF2-40B4-BE49-F238E27FC236}">
                <a16:creationId xmlns:a16="http://schemas.microsoft.com/office/drawing/2014/main" id="{7193607F-5D7C-414A-BD66-EADF11B22CA7}"/>
              </a:ext>
            </a:extLst>
          </p:cNvPr>
          <p:cNvSpPr>
            <a:spLocks noGrp="1"/>
          </p:cNvSpPr>
          <p:nvPr>
            <p:ph type="pic" sz="quarter" idx="15" hasCustomPrompt="1"/>
          </p:nvPr>
        </p:nvSpPr>
        <p:spPr>
          <a:xfrm>
            <a:off x="6229842" y="-1"/>
            <a:ext cx="5973053" cy="6858001"/>
          </a:xfrm>
          <a:prstGeom prst="rect">
            <a:avLst/>
          </a:prstGeom>
          <a:blipFill>
            <a:blip r:embed="rId2"/>
            <a:stretch>
              <a:fillRect/>
            </a:stretch>
          </a:blipFill>
        </p:spPr>
        <p:txBody>
          <a:bodyPr anchor="ctr">
            <a:noAutofit/>
          </a:bodyPr>
          <a:lstStyle>
            <a:lvl1pPr marL="0" marR="0" indent="0" algn="ctr" defTabSz="914367"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372" b="1" kern="1200" spc="0" baseline="0" dirty="0" smtClean="0">
                <a:solidFill>
                  <a:schemeClr val="tx1"/>
                </a:solidFill>
                <a:latin typeface="+mn-lt"/>
                <a:ea typeface="+mn-ea"/>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2" name="Footer Placeholder 1">
            <a:extLst>
              <a:ext uri="{FF2B5EF4-FFF2-40B4-BE49-F238E27FC236}">
                <a16:creationId xmlns:a16="http://schemas.microsoft.com/office/drawing/2014/main" id="{C3405CC5-9896-4E3A-9373-436306F5BF12}"/>
              </a:ext>
            </a:extLst>
          </p:cNvPr>
          <p:cNvSpPr txBox="1">
            <a:spLocks/>
          </p:cNvSpPr>
          <p:nvPr/>
        </p:nvSpPr>
        <p:spPr>
          <a:xfrm>
            <a:off x="418644"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l"/>
            <a:r>
              <a:rPr lang="en-US" dirty="0"/>
              <a:t>© Copyright Microsoft Corporation. All rights reserved.</a:t>
            </a:r>
          </a:p>
        </p:txBody>
      </p:sp>
    </p:spTree>
    <p:extLst>
      <p:ext uri="{BB962C8B-B14F-4D97-AF65-F5344CB8AC3E}">
        <p14:creationId xmlns:p14="http://schemas.microsoft.com/office/powerpoint/2010/main" val="577706814"/>
      </p:ext>
    </p:extLst>
  </p:cSld>
  <p:clrMapOvr>
    <a:masterClrMapping/>
  </p:clrMapOvr>
  <p:transition>
    <p:fade/>
  </p:transition>
  <p:hf sldNum="0"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Photo layout with bullet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9BB11B-CD9D-4B8D-B054-AE4D87B29C75}"/>
              </a:ext>
            </a:extLst>
          </p:cNvPr>
          <p:cNvSpPr>
            <a:spLocks noGrp="1"/>
          </p:cNvSpPr>
          <p:nvPr>
            <p:ph type="title" hasCustomPrompt="1"/>
          </p:nvPr>
        </p:nvSpPr>
        <p:spPr>
          <a:xfrm>
            <a:off x="418644" y="440494"/>
            <a:ext cx="5543516" cy="728448"/>
          </a:xfrm>
        </p:spPr>
        <p:txBody>
          <a:bodyPr/>
          <a:lstStyle>
            <a:lvl1pPr>
              <a:defRPr>
                <a:solidFill>
                  <a:schemeClr val="tx1"/>
                </a:solidFill>
              </a:defRPr>
            </a:lvl1pPr>
          </a:lstStyle>
          <a:p>
            <a:r>
              <a:rPr lang="en-US" dirty="0"/>
              <a:t>Photo layout 1</a:t>
            </a:r>
          </a:p>
        </p:txBody>
      </p:sp>
      <p:sp>
        <p:nvSpPr>
          <p:cNvPr id="6" name="Text Placeholder 3">
            <a:extLst>
              <a:ext uri="{FF2B5EF4-FFF2-40B4-BE49-F238E27FC236}">
                <a16:creationId xmlns:a16="http://schemas.microsoft.com/office/drawing/2014/main" id="{1E56201C-07C6-4B48-97C5-8ACFF3D0A97E}"/>
              </a:ext>
            </a:extLst>
          </p:cNvPr>
          <p:cNvSpPr>
            <a:spLocks noGrp="1"/>
          </p:cNvSpPr>
          <p:nvPr>
            <p:ph type="body" sz="quarter" idx="14" hasCustomPrompt="1"/>
          </p:nvPr>
        </p:nvSpPr>
        <p:spPr>
          <a:xfrm>
            <a:off x="418644" y="1456896"/>
            <a:ext cx="5579310" cy="369332"/>
          </a:xfrm>
          <a:prstGeom prst="rect">
            <a:avLst/>
          </a:prstGeom>
        </p:spPr>
        <p:txBody>
          <a:bodyPr wrap="square" lIns="0" tIns="0" rIns="0" bIns="0" anchor="t">
            <a:spAutoFit/>
          </a:bodyPr>
          <a:lstStyle>
            <a:lvl1pPr marL="0" indent="0">
              <a:lnSpc>
                <a:spcPct val="100000"/>
              </a:lnSpc>
              <a:buNone/>
              <a:defRPr lang="en-US" sz="2400" kern="1200" spc="0" baseline="0" dirty="0">
                <a:solidFill>
                  <a:schemeClr val="tx1"/>
                </a:solidFill>
                <a:latin typeface="+mj-lt"/>
                <a:ea typeface="+mn-ea"/>
                <a:cs typeface="+mn-cs"/>
              </a:defRPr>
            </a:lvl1pPr>
            <a:lvl2pPr marL="224097" indent="0">
              <a:buNone/>
              <a:defRPr/>
            </a:lvl2pPr>
            <a:lvl3pPr marL="448193" indent="0">
              <a:buNone/>
              <a:defRPr/>
            </a:lvl3pPr>
            <a:lvl4pPr marL="672290" indent="0">
              <a:buNone/>
              <a:defRPr/>
            </a:lvl4pPr>
            <a:lvl5pPr marL="896386" indent="0">
              <a:buNone/>
              <a:defRPr/>
            </a:lvl5pPr>
          </a:lstStyle>
          <a:p>
            <a:pPr lvl="0"/>
            <a:r>
              <a:rPr lang="en-US" dirty="0"/>
              <a:t>Subhead Segoe UI </a:t>
            </a:r>
            <a:r>
              <a:rPr lang="en-US" dirty="0" err="1"/>
              <a:t>Semibold</a:t>
            </a:r>
            <a:r>
              <a:rPr lang="en-US" dirty="0"/>
              <a:t> 20/24. </a:t>
            </a:r>
          </a:p>
        </p:txBody>
      </p:sp>
      <p:sp>
        <p:nvSpPr>
          <p:cNvPr id="16" name="Text Placeholder 4">
            <a:extLst>
              <a:ext uri="{FF2B5EF4-FFF2-40B4-BE49-F238E27FC236}">
                <a16:creationId xmlns:a16="http://schemas.microsoft.com/office/drawing/2014/main" id="{2B8FCD16-3426-8B48-803D-6B6E81EED213}"/>
              </a:ext>
            </a:extLst>
          </p:cNvPr>
          <p:cNvSpPr>
            <a:spLocks noGrp="1"/>
          </p:cNvSpPr>
          <p:nvPr>
            <p:ph type="body" sz="quarter" idx="42" hasCustomPrompt="1"/>
          </p:nvPr>
        </p:nvSpPr>
        <p:spPr>
          <a:xfrm>
            <a:off x="418644" y="2268946"/>
            <a:ext cx="5579310" cy="584775"/>
          </a:xfrm>
          <a:prstGeom prst="rect">
            <a:avLst/>
          </a:prstGeom>
        </p:spPr>
        <p:txBody>
          <a:bodyPr lIns="0" tIns="45720" rIns="0" bIns="45720"/>
          <a:lstStyle>
            <a:lvl1pPr marL="0" indent="0">
              <a:lnSpc>
                <a:spcPct val="100000"/>
              </a:lnSpc>
              <a:spcBef>
                <a:spcPts val="0"/>
              </a:spcBef>
              <a:spcAft>
                <a:spcPts val="600"/>
              </a:spcAft>
              <a:buFont typeface="Arial" panose="020B0604020202020204" pitchFamily="34" charset="0"/>
              <a:buNone/>
              <a:defRPr sz="16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dirty="0"/>
              <a:t>Body copy Segoe UI Regular 14/18. The quick brown fox jumps over the lazy dog. </a:t>
            </a:r>
          </a:p>
        </p:txBody>
      </p:sp>
      <p:cxnSp>
        <p:nvCxnSpPr>
          <p:cNvPr id="10" name="Straight Connector 9">
            <a:extLst>
              <a:ext uri="{FF2B5EF4-FFF2-40B4-BE49-F238E27FC236}">
                <a16:creationId xmlns:a16="http://schemas.microsoft.com/office/drawing/2014/main" id="{7FA17B80-9C3D-4DD7-B924-02A9E3E600E1}"/>
              </a:ext>
              <a:ext uri="{C183D7F6-B498-43B3-948B-1728B52AA6E4}">
                <adec:decorative xmlns:adec="http://schemas.microsoft.com/office/drawing/2017/decorative" val="1"/>
              </a:ext>
            </a:extLst>
          </p:cNvPr>
          <p:cNvCxnSpPr>
            <a:cxnSpLocks/>
          </p:cNvCxnSpPr>
          <p:nvPr/>
        </p:nvCxnSpPr>
        <p:spPr>
          <a:xfrm>
            <a:off x="418644" y="3068044"/>
            <a:ext cx="5501496"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4">
            <a:extLst>
              <a:ext uri="{FF2B5EF4-FFF2-40B4-BE49-F238E27FC236}">
                <a16:creationId xmlns:a16="http://schemas.microsoft.com/office/drawing/2014/main" id="{9FA36614-3522-794F-B70F-0659F06DAB3B}"/>
              </a:ext>
            </a:extLst>
          </p:cNvPr>
          <p:cNvSpPr>
            <a:spLocks noGrp="1"/>
          </p:cNvSpPr>
          <p:nvPr>
            <p:ph type="body" sz="quarter" idx="44" hasCustomPrompt="1"/>
          </p:nvPr>
        </p:nvSpPr>
        <p:spPr>
          <a:xfrm>
            <a:off x="418644" y="3282367"/>
            <a:ext cx="5579310" cy="584775"/>
          </a:xfrm>
          <a:prstGeom prst="rect">
            <a:avLst/>
          </a:prstGeom>
        </p:spPr>
        <p:txBody>
          <a:bodyPr lIns="0" tIns="45720" rIns="0" bIns="45720"/>
          <a:lstStyle>
            <a:lvl1pPr marL="0" indent="0">
              <a:lnSpc>
                <a:spcPct val="100000"/>
              </a:lnSpc>
              <a:spcBef>
                <a:spcPts val="0"/>
              </a:spcBef>
              <a:spcAft>
                <a:spcPts val="600"/>
              </a:spcAft>
              <a:buFont typeface="Arial" panose="020B0604020202020204" pitchFamily="34" charset="0"/>
              <a:buNone/>
              <a:defRPr sz="16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dirty="0"/>
              <a:t>Body copy Segoe UI Regular 14/18. The quick brown fox jumps over the lazy dog. </a:t>
            </a:r>
          </a:p>
        </p:txBody>
      </p:sp>
      <p:cxnSp>
        <p:nvCxnSpPr>
          <p:cNvPr id="11" name="Straight Connector 10">
            <a:extLst>
              <a:ext uri="{FF2B5EF4-FFF2-40B4-BE49-F238E27FC236}">
                <a16:creationId xmlns:a16="http://schemas.microsoft.com/office/drawing/2014/main" id="{3FD3D5BB-5B0F-44DE-B4B8-000A681CEA94}"/>
              </a:ext>
              <a:ext uri="{C183D7F6-B498-43B3-948B-1728B52AA6E4}">
                <adec:decorative xmlns:adec="http://schemas.microsoft.com/office/drawing/2017/decorative" val="1"/>
              </a:ext>
            </a:extLst>
          </p:cNvPr>
          <p:cNvCxnSpPr>
            <a:cxnSpLocks/>
          </p:cNvCxnSpPr>
          <p:nvPr/>
        </p:nvCxnSpPr>
        <p:spPr>
          <a:xfrm>
            <a:off x="418644" y="4081465"/>
            <a:ext cx="5501496"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2" name="Text Placeholder 4">
            <a:extLst>
              <a:ext uri="{FF2B5EF4-FFF2-40B4-BE49-F238E27FC236}">
                <a16:creationId xmlns:a16="http://schemas.microsoft.com/office/drawing/2014/main" id="{460A0EF6-FA0B-4D44-8315-ED90C5B93C73}"/>
              </a:ext>
            </a:extLst>
          </p:cNvPr>
          <p:cNvSpPr>
            <a:spLocks noGrp="1"/>
          </p:cNvSpPr>
          <p:nvPr>
            <p:ph type="body" sz="quarter" idx="45" hasCustomPrompt="1"/>
          </p:nvPr>
        </p:nvSpPr>
        <p:spPr>
          <a:xfrm>
            <a:off x="418644" y="4295788"/>
            <a:ext cx="5579310" cy="584775"/>
          </a:xfrm>
          <a:prstGeom prst="rect">
            <a:avLst/>
          </a:prstGeom>
        </p:spPr>
        <p:txBody>
          <a:bodyPr lIns="0" tIns="45720" rIns="0" bIns="45720"/>
          <a:lstStyle>
            <a:lvl1pPr marL="0" indent="0">
              <a:lnSpc>
                <a:spcPct val="100000"/>
              </a:lnSpc>
              <a:spcBef>
                <a:spcPts val="0"/>
              </a:spcBef>
              <a:spcAft>
                <a:spcPts val="600"/>
              </a:spcAft>
              <a:buFont typeface="Arial" panose="020B0604020202020204" pitchFamily="34" charset="0"/>
              <a:buNone/>
              <a:defRPr sz="16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dirty="0"/>
              <a:t>Body copy Segoe UI Regular 14/18. The quick brown fox jumps over the lazy dog. </a:t>
            </a:r>
          </a:p>
        </p:txBody>
      </p:sp>
      <p:cxnSp>
        <p:nvCxnSpPr>
          <p:cNvPr id="15" name="Straight Connector 14">
            <a:extLst>
              <a:ext uri="{FF2B5EF4-FFF2-40B4-BE49-F238E27FC236}">
                <a16:creationId xmlns:a16="http://schemas.microsoft.com/office/drawing/2014/main" id="{A637605A-2FAC-4994-ACEC-7082FD1D75A8}"/>
              </a:ext>
              <a:ext uri="{C183D7F6-B498-43B3-948B-1728B52AA6E4}">
                <adec:decorative xmlns:adec="http://schemas.microsoft.com/office/drawing/2017/decorative" val="1"/>
              </a:ext>
            </a:extLst>
          </p:cNvPr>
          <p:cNvCxnSpPr>
            <a:cxnSpLocks/>
          </p:cNvCxnSpPr>
          <p:nvPr/>
        </p:nvCxnSpPr>
        <p:spPr>
          <a:xfrm>
            <a:off x="418644" y="5094886"/>
            <a:ext cx="5501496"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 Placeholder 4">
            <a:extLst>
              <a:ext uri="{FF2B5EF4-FFF2-40B4-BE49-F238E27FC236}">
                <a16:creationId xmlns:a16="http://schemas.microsoft.com/office/drawing/2014/main" id="{5A88BE58-E914-49A7-B477-3DBF3F91D24F}"/>
              </a:ext>
            </a:extLst>
          </p:cNvPr>
          <p:cNvSpPr>
            <a:spLocks noGrp="1"/>
          </p:cNvSpPr>
          <p:nvPr>
            <p:ph type="body" sz="quarter" idx="46" hasCustomPrompt="1"/>
          </p:nvPr>
        </p:nvSpPr>
        <p:spPr>
          <a:xfrm>
            <a:off x="418644" y="5309208"/>
            <a:ext cx="5579310" cy="584775"/>
          </a:xfrm>
          <a:prstGeom prst="rect">
            <a:avLst/>
          </a:prstGeom>
        </p:spPr>
        <p:txBody>
          <a:bodyPr lIns="0" tIns="45720" rIns="0" bIns="45720"/>
          <a:lstStyle>
            <a:lvl1pPr marL="0" indent="0">
              <a:lnSpc>
                <a:spcPct val="100000"/>
              </a:lnSpc>
              <a:spcBef>
                <a:spcPts val="0"/>
              </a:spcBef>
              <a:spcAft>
                <a:spcPts val="600"/>
              </a:spcAft>
              <a:buFont typeface="Arial" panose="020B0604020202020204" pitchFamily="34" charset="0"/>
              <a:buNone/>
              <a:defRPr sz="16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dirty="0"/>
              <a:t>Body copy Segoe UI Regular 14/18. The quick brown fox jumps over the lazy dog. </a:t>
            </a:r>
          </a:p>
        </p:txBody>
      </p:sp>
      <p:sp>
        <p:nvSpPr>
          <p:cNvPr id="2" name="Rectangle 1">
            <a:extLst>
              <a:ext uri="{FF2B5EF4-FFF2-40B4-BE49-F238E27FC236}">
                <a16:creationId xmlns:a16="http://schemas.microsoft.com/office/drawing/2014/main" id="{56B6D240-D672-4F0A-95ED-D92FC8351E6D}"/>
              </a:ext>
              <a:ext uri="{C183D7F6-B498-43B3-948B-1728B52AA6E4}">
                <adec:decorative xmlns:adec="http://schemas.microsoft.com/office/drawing/2017/decorative" val="1"/>
              </a:ext>
            </a:extLst>
          </p:cNvPr>
          <p:cNvSpPr/>
          <p:nvPr/>
        </p:nvSpPr>
        <p:spPr bwMode="auto">
          <a:xfrm>
            <a:off x="6229842" y="1456896"/>
            <a:ext cx="5543514" cy="4960611"/>
          </a:xfrm>
          <a:prstGeom prst="rect">
            <a:avLst/>
          </a:prstGeom>
          <a:noFill/>
          <a:ln w="190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19" name="Picture Placeholder 7">
            <a:extLst>
              <a:ext uri="{FF2B5EF4-FFF2-40B4-BE49-F238E27FC236}">
                <a16:creationId xmlns:a16="http://schemas.microsoft.com/office/drawing/2014/main" id="{CA973F78-0779-41C2-98B4-4547D2CD7C11}"/>
              </a:ext>
            </a:extLst>
          </p:cNvPr>
          <p:cNvSpPr>
            <a:spLocks noGrp="1"/>
          </p:cNvSpPr>
          <p:nvPr>
            <p:ph type="pic" sz="quarter" idx="47" hasCustomPrompt="1"/>
          </p:nvPr>
        </p:nvSpPr>
        <p:spPr>
          <a:xfrm>
            <a:off x="6349678" y="1564130"/>
            <a:ext cx="5303845" cy="4746143"/>
          </a:xfrm>
          <a:prstGeom prst="rect">
            <a:avLst/>
          </a:prstGeom>
          <a:blipFill dpi="0" rotWithShape="1">
            <a:blip r:embed="rId2"/>
            <a:srcRect/>
            <a:stretch>
              <a:fillRect/>
            </a:stretch>
          </a:blipFill>
          <a:ln w="19050">
            <a:noFill/>
          </a:ln>
        </p:spPr>
        <p:txBody>
          <a:bodyPr anchor="ctr">
            <a:noAutofit/>
          </a:bodyPr>
          <a:lstStyle>
            <a:lvl1pPr marL="0" marR="0" indent="0" algn="ctr" defTabSz="914367"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372" b="1" kern="1200" spc="0" baseline="0" dirty="0" smtClean="0">
                <a:solidFill>
                  <a:schemeClr val="tx1"/>
                </a:solidFill>
                <a:latin typeface="+mn-lt"/>
                <a:ea typeface="+mn-ea"/>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Footer Placeholder 1">
            <a:extLst>
              <a:ext uri="{FF2B5EF4-FFF2-40B4-BE49-F238E27FC236}">
                <a16:creationId xmlns:a16="http://schemas.microsoft.com/office/drawing/2014/main" id="{B3B62F3E-D0DF-4A13-A005-3CCFDD6DFC1A}"/>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2917572834"/>
      </p:ext>
    </p:extLst>
  </p:cSld>
  <p:clrMapOvr>
    <a:masterClrMapping/>
  </p:clrMapOvr>
  <p:transition>
    <p:fade/>
  </p:transition>
  <p:hf sldNum="0"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1_Photo layout with bullet text &amp; icon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9BB11B-CD9D-4B8D-B054-AE4D87B29C75}"/>
              </a:ext>
            </a:extLst>
          </p:cNvPr>
          <p:cNvSpPr>
            <a:spLocks noGrp="1"/>
          </p:cNvSpPr>
          <p:nvPr>
            <p:ph type="title" hasCustomPrompt="1"/>
          </p:nvPr>
        </p:nvSpPr>
        <p:spPr>
          <a:xfrm>
            <a:off x="418644" y="440494"/>
            <a:ext cx="5543516" cy="728448"/>
          </a:xfrm>
        </p:spPr>
        <p:txBody>
          <a:bodyPr/>
          <a:lstStyle>
            <a:lvl1pPr>
              <a:defRPr>
                <a:solidFill>
                  <a:schemeClr val="tx1"/>
                </a:solidFill>
              </a:defRPr>
            </a:lvl1pPr>
          </a:lstStyle>
          <a:p>
            <a:r>
              <a:rPr lang="en-US" dirty="0"/>
              <a:t>Photo layout 1</a:t>
            </a:r>
          </a:p>
        </p:txBody>
      </p:sp>
      <p:sp>
        <p:nvSpPr>
          <p:cNvPr id="6" name="Text Placeholder 3">
            <a:extLst>
              <a:ext uri="{FF2B5EF4-FFF2-40B4-BE49-F238E27FC236}">
                <a16:creationId xmlns:a16="http://schemas.microsoft.com/office/drawing/2014/main" id="{1E56201C-07C6-4B48-97C5-8ACFF3D0A97E}"/>
              </a:ext>
            </a:extLst>
          </p:cNvPr>
          <p:cNvSpPr>
            <a:spLocks noGrp="1"/>
          </p:cNvSpPr>
          <p:nvPr>
            <p:ph type="body" sz="quarter" idx="14" hasCustomPrompt="1"/>
          </p:nvPr>
        </p:nvSpPr>
        <p:spPr>
          <a:xfrm>
            <a:off x="418644" y="1709493"/>
            <a:ext cx="5579310" cy="369332"/>
          </a:xfrm>
          <a:prstGeom prst="rect">
            <a:avLst/>
          </a:prstGeom>
        </p:spPr>
        <p:txBody>
          <a:bodyPr wrap="square" lIns="0" tIns="0" rIns="0" bIns="0" anchor="b">
            <a:spAutoFit/>
          </a:bodyPr>
          <a:lstStyle>
            <a:lvl1pPr marL="0" indent="0">
              <a:lnSpc>
                <a:spcPct val="100000"/>
              </a:lnSpc>
              <a:buNone/>
              <a:defRPr lang="en-US" sz="2400" kern="1200" spc="0" baseline="0" dirty="0">
                <a:solidFill>
                  <a:schemeClr val="tx1"/>
                </a:solidFill>
                <a:latin typeface="+mj-lt"/>
                <a:ea typeface="+mn-ea"/>
                <a:cs typeface="+mn-cs"/>
              </a:defRPr>
            </a:lvl1pPr>
            <a:lvl2pPr marL="224097" indent="0">
              <a:buNone/>
              <a:defRPr/>
            </a:lvl2pPr>
            <a:lvl3pPr marL="448193" indent="0">
              <a:buNone/>
              <a:defRPr/>
            </a:lvl3pPr>
            <a:lvl4pPr marL="672290" indent="0">
              <a:buNone/>
              <a:defRPr/>
            </a:lvl4pPr>
            <a:lvl5pPr marL="896386" indent="0">
              <a:buNone/>
              <a:defRPr/>
            </a:lvl5pPr>
          </a:lstStyle>
          <a:p>
            <a:pPr lvl="0"/>
            <a:r>
              <a:rPr lang="en-US" dirty="0"/>
              <a:t>Subhead Segoe UI </a:t>
            </a:r>
            <a:r>
              <a:rPr lang="en-US" dirty="0" err="1"/>
              <a:t>Semibold</a:t>
            </a:r>
            <a:r>
              <a:rPr lang="en-US" dirty="0"/>
              <a:t> 20/24. </a:t>
            </a:r>
          </a:p>
        </p:txBody>
      </p:sp>
      <p:sp>
        <p:nvSpPr>
          <p:cNvPr id="16" name="Text Placeholder 4">
            <a:extLst>
              <a:ext uri="{FF2B5EF4-FFF2-40B4-BE49-F238E27FC236}">
                <a16:creationId xmlns:a16="http://schemas.microsoft.com/office/drawing/2014/main" id="{2B8FCD16-3426-8B48-803D-6B6E81EED213}"/>
              </a:ext>
            </a:extLst>
          </p:cNvPr>
          <p:cNvSpPr>
            <a:spLocks noGrp="1"/>
          </p:cNvSpPr>
          <p:nvPr>
            <p:ph type="body" sz="quarter" idx="42" hasCustomPrompt="1"/>
          </p:nvPr>
        </p:nvSpPr>
        <p:spPr>
          <a:xfrm>
            <a:off x="1422400" y="2267319"/>
            <a:ext cx="4575554" cy="584775"/>
          </a:xfrm>
          <a:prstGeom prst="rect">
            <a:avLst/>
          </a:prstGeom>
        </p:spPr>
        <p:txBody>
          <a:bodyPr lIns="0" tIns="45720" rIns="0" bIns="45720"/>
          <a:lstStyle>
            <a:lvl1pPr marL="0" indent="0">
              <a:lnSpc>
                <a:spcPct val="100000"/>
              </a:lnSpc>
              <a:spcBef>
                <a:spcPts val="0"/>
              </a:spcBef>
              <a:spcAft>
                <a:spcPts val="600"/>
              </a:spcAft>
              <a:buFont typeface="Arial" panose="020B0604020202020204" pitchFamily="34" charset="0"/>
              <a:buNone/>
              <a:defRPr sz="16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dirty="0"/>
              <a:t>Body copy Segoe UI Regular 14/18. The quick brown fox jumps over the lazy dog. </a:t>
            </a:r>
          </a:p>
        </p:txBody>
      </p:sp>
      <p:cxnSp>
        <p:nvCxnSpPr>
          <p:cNvPr id="10" name="Straight Connector 9">
            <a:extLst>
              <a:ext uri="{FF2B5EF4-FFF2-40B4-BE49-F238E27FC236}">
                <a16:creationId xmlns:a16="http://schemas.microsoft.com/office/drawing/2014/main" id="{7FA17B80-9C3D-4DD7-B924-02A9E3E600E1}"/>
              </a:ext>
              <a:ext uri="{C183D7F6-B498-43B3-948B-1728B52AA6E4}">
                <adec:decorative xmlns:adec="http://schemas.microsoft.com/office/drawing/2017/decorative" val="1"/>
              </a:ext>
            </a:extLst>
          </p:cNvPr>
          <p:cNvCxnSpPr>
            <a:cxnSpLocks/>
          </p:cNvCxnSpPr>
          <p:nvPr/>
        </p:nvCxnSpPr>
        <p:spPr>
          <a:xfrm>
            <a:off x="1422400" y="3066417"/>
            <a:ext cx="4497740"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4">
            <a:extLst>
              <a:ext uri="{FF2B5EF4-FFF2-40B4-BE49-F238E27FC236}">
                <a16:creationId xmlns:a16="http://schemas.microsoft.com/office/drawing/2014/main" id="{9FA36614-3522-794F-B70F-0659F06DAB3B}"/>
              </a:ext>
            </a:extLst>
          </p:cNvPr>
          <p:cNvSpPr>
            <a:spLocks noGrp="1"/>
          </p:cNvSpPr>
          <p:nvPr>
            <p:ph type="body" sz="quarter" idx="44" hasCustomPrompt="1"/>
          </p:nvPr>
        </p:nvSpPr>
        <p:spPr>
          <a:xfrm>
            <a:off x="1422400" y="3280740"/>
            <a:ext cx="4575554" cy="584775"/>
          </a:xfrm>
          <a:prstGeom prst="rect">
            <a:avLst/>
          </a:prstGeom>
        </p:spPr>
        <p:txBody>
          <a:bodyPr lIns="0" tIns="45720" rIns="0" bIns="45720"/>
          <a:lstStyle>
            <a:lvl1pPr marL="0" indent="0">
              <a:lnSpc>
                <a:spcPct val="100000"/>
              </a:lnSpc>
              <a:spcBef>
                <a:spcPts val="0"/>
              </a:spcBef>
              <a:spcAft>
                <a:spcPts val="600"/>
              </a:spcAft>
              <a:buFont typeface="Arial" panose="020B0604020202020204" pitchFamily="34" charset="0"/>
              <a:buNone/>
              <a:defRPr sz="16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dirty="0"/>
              <a:t>Body copy Segoe UI Regular 14/18. The quick brown fox jumps over the lazy dog. </a:t>
            </a:r>
          </a:p>
        </p:txBody>
      </p:sp>
      <p:cxnSp>
        <p:nvCxnSpPr>
          <p:cNvPr id="11" name="Straight Connector 10">
            <a:extLst>
              <a:ext uri="{FF2B5EF4-FFF2-40B4-BE49-F238E27FC236}">
                <a16:creationId xmlns:a16="http://schemas.microsoft.com/office/drawing/2014/main" id="{3FD3D5BB-5B0F-44DE-B4B8-000A681CEA94}"/>
              </a:ext>
              <a:ext uri="{C183D7F6-B498-43B3-948B-1728B52AA6E4}">
                <adec:decorative xmlns:adec="http://schemas.microsoft.com/office/drawing/2017/decorative" val="1"/>
              </a:ext>
            </a:extLst>
          </p:cNvPr>
          <p:cNvCxnSpPr>
            <a:cxnSpLocks/>
          </p:cNvCxnSpPr>
          <p:nvPr/>
        </p:nvCxnSpPr>
        <p:spPr>
          <a:xfrm>
            <a:off x="1422400" y="4079838"/>
            <a:ext cx="4497740"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2" name="Text Placeholder 4">
            <a:extLst>
              <a:ext uri="{FF2B5EF4-FFF2-40B4-BE49-F238E27FC236}">
                <a16:creationId xmlns:a16="http://schemas.microsoft.com/office/drawing/2014/main" id="{460A0EF6-FA0B-4D44-8315-ED90C5B93C73}"/>
              </a:ext>
            </a:extLst>
          </p:cNvPr>
          <p:cNvSpPr>
            <a:spLocks noGrp="1"/>
          </p:cNvSpPr>
          <p:nvPr>
            <p:ph type="body" sz="quarter" idx="45" hasCustomPrompt="1"/>
          </p:nvPr>
        </p:nvSpPr>
        <p:spPr>
          <a:xfrm>
            <a:off x="1422400" y="4294161"/>
            <a:ext cx="4575554" cy="584775"/>
          </a:xfrm>
          <a:prstGeom prst="rect">
            <a:avLst/>
          </a:prstGeom>
        </p:spPr>
        <p:txBody>
          <a:bodyPr lIns="0" tIns="45720" rIns="0" bIns="45720"/>
          <a:lstStyle>
            <a:lvl1pPr marL="0" indent="0">
              <a:lnSpc>
                <a:spcPct val="100000"/>
              </a:lnSpc>
              <a:spcBef>
                <a:spcPts val="0"/>
              </a:spcBef>
              <a:spcAft>
                <a:spcPts val="600"/>
              </a:spcAft>
              <a:buFont typeface="Arial" panose="020B0604020202020204" pitchFamily="34" charset="0"/>
              <a:buNone/>
              <a:defRPr sz="16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dirty="0"/>
              <a:t>Body copy Segoe UI Regular 14/18. The quick brown fox jumps over the lazy dog. </a:t>
            </a:r>
          </a:p>
        </p:txBody>
      </p:sp>
      <p:cxnSp>
        <p:nvCxnSpPr>
          <p:cNvPr id="15" name="Straight Connector 14">
            <a:extLst>
              <a:ext uri="{FF2B5EF4-FFF2-40B4-BE49-F238E27FC236}">
                <a16:creationId xmlns:a16="http://schemas.microsoft.com/office/drawing/2014/main" id="{A637605A-2FAC-4994-ACEC-7082FD1D75A8}"/>
              </a:ext>
              <a:ext uri="{C183D7F6-B498-43B3-948B-1728B52AA6E4}">
                <adec:decorative xmlns:adec="http://schemas.microsoft.com/office/drawing/2017/decorative" val="1"/>
              </a:ext>
            </a:extLst>
          </p:cNvPr>
          <p:cNvCxnSpPr>
            <a:cxnSpLocks/>
          </p:cNvCxnSpPr>
          <p:nvPr/>
        </p:nvCxnSpPr>
        <p:spPr>
          <a:xfrm>
            <a:off x="1422400" y="5093259"/>
            <a:ext cx="4497740"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 Placeholder 4">
            <a:extLst>
              <a:ext uri="{FF2B5EF4-FFF2-40B4-BE49-F238E27FC236}">
                <a16:creationId xmlns:a16="http://schemas.microsoft.com/office/drawing/2014/main" id="{5A88BE58-E914-49A7-B477-3DBF3F91D24F}"/>
              </a:ext>
            </a:extLst>
          </p:cNvPr>
          <p:cNvSpPr>
            <a:spLocks noGrp="1"/>
          </p:cNvSpPr>
          <p:nvPr>
            <p:ph type="body" sz="quarter" idx="46" hasCustomPrompt="1"/>
          </p:nvPr>
        </p:nvSpPr>
        <p:spPr>
          <a:xfrm>
            <a:off x="1422400" y="5307581"/>
            <a:ext cx="4575554" cy="584775"/>
          </a:xfrm>
          <a:prstGeom prst="rect">
            <a:avLst/>
          </a:prstGeom>
        </p:spPr>
        <p:txBody>
          <a:bodyPr lIns="0" tIns="45720" rIns="0" bIns="45720"/>
          <a:lstStyle>
            <a:lvl1pPr marL="0" indent="0">
              <a:lnSpc>
                <a:spcPct val="100000"/>
              </a:lnSpc>
              <a:spcBef>
                <a:spcPts val="0"/>
              </a:spcBef>
              <a:spcAft>
                <a:spcPts val="600"/>
              </a:spcAft>
              <a:buFont typeface="Arial" panose="020B0604020202020204" pitchFamily="34" charset="0"/>
              <a:buNone/>
              <a:defRPr sz="16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dirty="0"/>
              <a:t>Body copy Segoe UI Regular 14/18. The quick brown fox jumps over the lazy dog. </a:t>
            </a:r>
          </a:p>
        </p:txBody>
      </p:sp>
      <p:sp>
        <p:nvSpPr>
          <p:cNvPr id="8" name="Picture Placeholder 7">
            <a:extLst>
              <a:ext uri="{FF2B5EF4-FFF2-40B4-BE49-F238E27FC236}">
                <a16:creationId xmlns:a16="http://schemas.microsoft.com/office/drawing/2014/main" id="{7193607F-5D7C-414A-BD66-EADF11B22CA7}"/>
              </a:ext>
            </a:extLst>
          </p:cNvPr>
          <p:cNvSpPr>
            <a:spLocks noGrp="1"/>
          </p:cNvSpPr>
          <p:nvPr>
            <p:ph type="pic" sz="quarter" idx="15" hasCustomPrompt="1"/>
          </p:nvPr>
        </p:nvSpPr>
        <p:spPr>
          <a:xfrm>
            <a:off x="6229842" y="-1"/>
            <a:ext cx="5973053" cy="6858001"/>
          </a:xfrm>
          <a:prstGeom prst="rect">
            <a:avLst/>
          </a:prstGeom>
          <a:blipFill>
            <a:blip r:embed="rId2"/>
            <a:stretch>
              <a:fillRect/>
            </a:stretch>
          </a:blipFill>
        </p:spPr>
        <p:txBody>
          <a:bodyPr anchor="ctr">
            <a:noAutofit/>
          </a:bodyPr>
          <a:lstStyle>
            <a:lvl1pPr marL="0" marR="0" indent="0" algn="ctr" defTabSz="914367"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372" b="1" kern="1200" spc="0" baseline="0" dirty="0" smtClean="0">
                <a:solidFill>
                  <a:schemeClr val="tx1"/>
                </a:solidFill>
                <a:latin typeface="+mn-lt"/>
                <a:ea typeface="+mn-ea"/>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2" name="Footer Placeholder 1">
            <a:extLst>
              <a:ext uri="{FF2B5EF4-FFF2-40B4-BE49-F238E27FC236}">
                <a16:creationId xmlns:a16="http://schemas.microsoft.com/office/drawing/2014/main" id="{5F6EB83D-C2A5-4189-B12B-1320B6ADB9B8}"/>
              </a:ext>
            </a:extLst>
          </p:cNvPr>
          <p:cNvSpPr txBox="1">
            <a:spLocks/>
          </p:cNvSpPr>
          <p:nvPr/>
        </p:nvSpPr>
        <p:spPr>
          <a:xfrm>
            <a:off x="418644"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l"/>
            <a:r>
              <a:rPr lang="en-US" dirty="0"/>
              <a:t>© Copyright Microsoft Corporation. All rights reserved.</a:t>
            </a:r>
          </a:p>
        </p:txBody>
      </p:sp>
    </p:spTree>
    <p:extLst>
      <p:ext uri="{BB962C8B-B14F-4D97-AF65-F5344CB8AC3E}">
        <p14:creationId xmlns:p14="http://schemas.microsoft.com/office/powerpoint/2010/main" val="566746503"/>
      </p:ext>
    </p:extLst>
  </p:cSld>
  <p:clrMapOvr>
    <a:masterClrMapping/>
  </p:clrMapOvr>
  <p:transition>
    <p:fade/>
  </p:transition>
  <p:hf sldNum="0"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Photo layout with 4 rows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9BB11B-CD9D-4B8D-B054-AE4D87B29C75}"/>
              </a:ext>
            </a:extLst>
          </p:cNvPr>
          <p:cNvSpPr>
            <a:spLocks noGrp="1"/>
          </p:cNvSpPr>
          <p:nvPr>
            <p:ph type="title" hasCustomPrompt="1"/>
          </p:nvPr>
        </p:nvSpPr>
        <p:spPr>
          <a:xfrm>
            <a:off x="418644" y="440494"/>
            <a:ext cx="11354712" cy="728448"/>
          </a:xfrm>
        </p:spPr>
        <p:txBody>
          <a:bodyPr/>
          <a:lstStyle>
            <a:lvl1pPr>
              <a:defRPr>
                <a:solidFill>
                  <a:schemeClr val="tx1"/>
                </a:solidFill>
              </a:defRPr>
            </a:lvl1pPr>
          </a:lstStyle>
          <a:p>
            <a:r>
              <a:rPr lang="en-US" dirty="0"/>
              <a:t>Photo layout 1</a:t>
            </a:r>
          </a:p>
        </p:txBody>
      </p:sp>
      <p:sp>
        <p:nvSpPr>
          <p:cNvPr id="16" name="Text Placeholder 4">
            <a:extLst>
              <a:ext uri="{FF2B5EF4-FFF2-40B4-BE49-F238E27FC236}">
                <a16:creationId xmlns:a16="http://schemas.microsoft.com/office/drawing/2014/main" id="{2B8FCD16-3426-8B48-803D-6B6E81EED213}"/>
              </a:ext>
            </a:extLst>
          </p:cNvPr>
          <p:cNvSpPr>
            <a:spLocks noGrp="1"/>
          </p:cNvSpPr>
          <p:nvPr>
            <p:ph type="body" sz="quarter" idx="42" hasCustomPrompt="1"/>
          </p:nvPr>
        </p:nvSpPr>
        <p:spPr>
          <a:xfrm>
            <a:off x="418644" y="1456897"/>
            <a:ext cx="5579310" cy="1128821"/>
          </a:xfrm>
          <a:prstGeom prst="rect">
            <a:avLst/>
          </a:prstGeom>
        </p:spPr>
        <p:txBody>
          <a:bodyPr lIns="0" tIns="45720" rIns="0" bIns="45720" anchor="ctr">
            <a:noAutofit/>
          </a:bodyPr>
          <a:lstStyle>
            <a:lvl1pPr marL="0" indent="0">
              <a:lnSpc>
                <a:spcPct val="100000"/>
              </a:lnSpc>
              <a:spcBef>
                <a:spcPts val="0"/>
              </a:spcBef>
              <a:buFont typeface="Arial" panose="020B0604020202020204" pitchFamily="34" charset="0"/>
              <a:buNone/>
              <a:defRPr sz="16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a:t>Body copy Segoe UI Regular 14/18. The quick brown fox jumps over the lazy dog. The quick brown fox jumps over the lazy dog. The quick brown fox jumps over the lazy dog.</a:t>
            </a:r>
          </a:p>
        </p:txBody>
      </p:sp>
      <p:sp>
        <p:nvSpPr>
          <p:cNvPr id="18" name="Text Placeholder 4">
            <a:extLst>
              <a:ext uri="{FF2B5EF4-FFF2-40B4-BE49-F238E27FC236}">
                <a16:creationId xmlns:a16="http://schemas.microsoft.com/office/drawing/2014/main" id="{9FA36614-3522-794F-B70F-0659F06DAB3B}"/>
              </a:ext>
            </a:extLst>
          </p:cNvPr>
          <p:cNvSpPr>
            <a:spLocks noGrp="1"/>
          </p:cNvSpPr>
          <p:nvPr>
            <p:ph type="body" sz="quarter" idx="44" hasCustomPrompt="1"/>
          </p:nvPr>
        </p:nvSpPr>
        <p:spPr>
          <a:xfrm>
            <a:off x="418644" y="2734160"/>
            <a:ext cx="5579310" cy="1128821"/>
          </a:xfrm>
          <a:prstGeom prst="rect">
            <a:avLst/>
          </a:prstGeom>
        </p:spPr>
        <p:txBody>
          <a:bodyPr lIns="0" tIns="45720" rIns="0" bIns="45720" anchor="ctr">
            <a:noAutofit/>
          </a:bodyPr>
          <a:lstStyle>
            <a:lvl1pPr marL="0" indent="0">
              <a:lnSpc>
                <a:spcPct val="100000"/>
              </a:lnSpc>
              <a:spcBef>
                <a:spcPts val="0"/>
              </a:spcBef>
              <a:buFont typeface="Arial" panose="020B0604020202020204" pitchFamily="34" charset="0"/>
              <a:buNone/>
              <a:defRPr sz="16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a:t>Body copy Segoe UI Regular 14/18. The quick brown fox jumps over the lazy dog. The quick brown fox jumps over the lazy dog. The quick brown fox jumps over the lazy dog.</a:t>
            </a:r>
          </a:p>
        </p:txBody>
      </p:sp>
      <p:sp>
        <p:nvSpPr>
          <p:cNvPr id="15" name="Text Placeholder 4">
            <a:extLst>
              <a:ext uri="{FF2B5EF4-FFF2-40B4-BE49-F238E27FC236}">
                <a16:creationId xmlns:a16="http://schemas.microsoft.com/office/drawing/2014/main" id="{7C7AB201-5BBE-4D8C-A466-367843FF4F01}"/>
              </a:ext>
            </a:extLst>
          </p:cNvPr>
          <p:cNvSpPr>
            <a:spLocks noGrp="1"/>
          </p:cNvSpPr>
          <p:nvPr>
            <p:ph type="body" sz="quarter" idx="45" hasCustomPrompt="1"/>
          </p:nvPr>
        </p:nvSpPr>
        <p:spPr>
          <a:xfrm>
            <a:off x="418644" y="4011423"/>
            <a:ext cx="5579310" cy="1128821"/>
          </a:xfrm>
          <a:prstGeom prst="rect">
            <a:avLst/>
          </a:prstGeom>
        </p:spPr>
        <p:txBody>
          <a:bodyPr lIns="0" tIns="45720" rIns="0" bIns="45720" anchor="ctr">
            <a:noAutofit/>
          </a:bodyPr>
          <a:lstStyle>
            <a:lvl1pPr marL="0" indent="0">
              <a:lnSpc>
                <a:spcPct val="100000"/>
              </a:lnSpc>
              <a:spcBef>
                <a:spcPts val="0"/>
              </a:spcBef>
              <a:buFont typeface="Arial" panose="020B0604020202020204" pitchFamily="34" charset="0"/>
              <a:buNone/>
              <a:defRPr sz="16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a:t>Body copy Segoe UI Regular 14/18. The quick brown fox jumps over the lazy dog. The quick brown fox jumps over the lazy dog. The quick brown fox jumps over the lazy dog.</a:t>
            </a:r>
          </a:p>
        </p:txBody>
      </p:sp>
      <p:sp>
        <p:nvSpPr>
          <p:cNvPr id="19" name="Text Placeholder 4">
            <a:extLst>
              <a:ext uri="{FF2B5EF4-FFF2-40B4-BE49-F238E27FC236}">
                <a16:creationId xmlns:a16="http://schemas.microsoft.com/office/drawing/2014/main" id="{FAB025A3-3CCD-40EA-99F1-A41DBE40973C}"/>
              </a:ext>
            </a:extLst>
          </p:cNvPr>
          <p:cNvSpPr>
            <a:spLocks noGrp="1"/>
          </p:cNvSpPr>
          <p:nvPr>
            <p:ph type="body" sz="quarter" idx="46" hasCustomPrompt="1"/>
          </p:nvPr>
        </p:nvSpPr>
        <p:spPr>
          <a:xfrm>
            <a:off x="418644" y="5288687"/>
            <a:ext cx="5579310" cy="1128821"/>
          </a:xfrm>
          <a:prstGeom prst="rect">
            <a:avLst/>
          </a:prstGeom>
        </p:spPr>
        <p:txBody>
          <a:bodyPr lIns="0" tIns="45720" rIns="0" bIns="45720" anchor="ctr">
            <a:noAutofit/>
          </a:bodyPr>
          <a:lstStyle>
            <a:lvl1pPr marL="0" indent="0">
              <a:lnSpc>
                <a:spcPct val="100000"/>
              </a:lnSpc>
              <a:spcBef>
                <a:spcPts val="0"/>
              </a:spcBef>
              <a:buFont typeface="Arial" panose="020B0604020202020204" pitchFamily="34" charset="0"/>
              <a:buNone/>
              <a:defRPr sz="16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a:t>Body copy Segoe UI Regular 14/18. The quick brown fox jumps over the lazy dog. The quick brown fox jumps over the lazy dog. The quick brown fox jumps over the lazy dog.</a:t>
            </a:r>
          </a:p>
        </p:txBody>
      </p:sp>
      <p:sp>
        <p:nvSpPr>
          <p:cNvPr id="2" name="Rectangle 1">
            <a:extLst>
              <a:ext uri="{FF2B5EF4-FFF2-40B4-BE49-F238E27FC236}">
                <a16:creationId xmlns:a16="http://schemas.microsoft.com/office/drawing/2014/main" id="{680D905E-E7A9-44EC-830B-323C290AAA27}"/>
              </a:ext>
              <a:ext uri="{C183D7F6-B498-43B3-948B-1728B52AA6E4}">
                <adec:decorative xmlns:adec="http://schemas.microsoft.com/office/drawing/2017/decorative" val="1"/>
              </a:ext>
            </a:extLst>
          </p:cNvPr>
          <p:cNvSpPr/>
          <p:nvPr/>
        </p:nvSpPr>
        <p:spPr bwMode="auto">
          <a:xfrm>
            <a:off x="6229842" y="1456896"/>
            <a:ext cx="5543514" cy="4960611"/>
          </a:xfrm>
          <a:prstGeom prst="rect">
            <a:avLst/>
          </a:prstGeom>
          <a:noFill/>
          <a:ln w="190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8" name="Picture Placeholder 7">
            <a:extLst>
              <a:ext uri="{FF2B5EF4-FFF2-40B4-BE49-F238E27FC236}">
                <a16:creationId xmlns:a16="http://schemas.microsoft.com/office/drawing/2014/main" id="{7193607F-5D7C-414A-BD66-EADF11B22CA7}"/>
              </a:ext>
            </a:extLst>
          </p:cNvPr>
          <p:cNvSpPr>
            <a:spLocks noGrp="1"/>
          </p:cNvSpPr>
          <p:nvPr>
            <p:ph type="pic" sz="quarter" idx="15" hasCustomPrompt="1"/>
          </p:nvPr>
        </p:nvSpPr>
        <p:spPr>
          <a:xfrm>
            <a:off x="6349678" y="1564130"/>
            <a:ext cx="5303845" cy="4746143"/>
          </a:xfrm>
          <a:prstGeom prst="rect">
            <a:avLst/>
          </a:prstGeom>
          <a:blipFill dpi="0" rotWithShape="1">
            <a:blip r:embed="rId2"/>
            <a:srcRect/>
            <a:stretch>
              <a:fillRect/>
            </a:stretch>
          </a:blipFill>
          <a:ln w="19050">
            <a:noFill/>
          </a:ln>
        </p:spPr>
        <p:txBody>
          <a:bodyPr anchor="ctr">
            <a:noAutofit/>
          </a:bodyPr>
          <a:lstStyle>
            <a:lvl1pPr marL="0" marR="0" indent="0" algn="ctr" defTabSz="914367"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372" b="1" kern="1200" spc="0" baseline="0" dirty="0" smtClean="0">
                <a:solidFill>
                  <a:schemeClr val="tx1"/>
                </a:solidFill>
                <a:latin typeface="+mn-lt"/>
                <a:ea typeface="+mn-ea"/>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cxnSp>
        <p:nvCxnSpPr>
          <p:cNvPr id="9" name="Straight Connector 8">
            <a:extLst>
              <a:ext uri="{FF2B5EF4-FFF2-40B4-BE49-F238E27FC236}">
                <a16:creationId xmlns:a16="http://schemas.microsoft.com/office/drawing/2014/main" id="{5E2F051F-FAD1-40B7-AD8D-86ACA838D32B}"/>
              </a:ext>
              <a:ext uri="{C183D7F6-B498-43B3-948B-1728B52AA6E4}">
                <adec:decorative xmlns:adec="http://schemas.microsoft.com/office/drawing/2017/decorative" val="1"/>
              </a:ext>
            </a:extLst>
          </p:cNvPr>
          <p:cNvCxnSpPr>
            <a:cxnSpLocks/>
          </p:cNvCxnSpPr>
          <p:nvPr/>
        </p:nvCxnSpPr>
        <p:spPr>
          <a:xfrm>
            <a:off x="418644" y="2660048"/>
            <a:ext cx="5501496"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8966B79-BC7C-4DB8-80D4-01380DB97330}"/>
              </a:ext>
              <a:ext uri="{C183D7F6-B498-43B3-948B-1728B52AA6E4}">
                <adec:decorative xmlns:adec="http://schemas.microsoft.com/office/drawing/2017/decorative" val="1"/>
              </a:ext>
            </a:extLst>
          </p:cNvPr>
          <p:cNvCxnSpPr>
            <a:cxnSpLocks/>
          </p:cNvCxnSpPr>
          <p:nvPr/>
        </p:nvCxnSpPr>
        <p:spPr>
          <a:xfrm>
            <a:off x="418644" y="3937131"/>
            <a:ext cx="5501496"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69D048A-1B0B-4837-8CE2-BD16F3AE2B1C}"/>
              </a:ext>
              <a:ext uri="{C183D7F6-B498-43B3-948B-1728B52AA6E4}">
                <adec:decorative xmlns:adec="http://schemas.microsoft.com/office/drawing/2017/decorative" val="1"/>
              </a:ext>
            </a:extLst>
          </p:cNvPr>
          <p:cNvCxnSpPr>
            <a:cxnSpLocks/>
          </p:cNvCxnSpPr>
          <p:nvPr/>
        </p:nvCxnSpPr>
        <p:spPr>
          <a:xfrm>
            <a:off x="418644" y="5214214"/>
            <a:ext cx="5501496"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 name="Footer Placeholder 1">
            <a:extLst>
              <a:ext uri="{FF2B5EF4-FFF2-40B4-BE49-F238E27FC236}">
                <a16:creationId xmlns:a16="http://schemas.microsoft.com/office/drawing/2014/main" id="{B394CE8A-C8F7-40DD-84CF-FE592D7BC2D8}"/>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2295754300"/>
      </p:ext>
    </p:extLst>
  </p:cSld>
  <p:clrMapOvr>
    <a:masterClrMapping/>
  </p:clrMapOvr>
  <p:transition>
    <p:fade/>
  </p:transition>
  <p:hf sldNum="0"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Photo layout with gray filled tex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9BB11B-CD9D-4B8D-B054-AE4D87B29C75}"/>
              </a:ext>
            </a:extLst>
          </p:cNvPr>
          <p:cNvSpPr>
            <a:spLocks noGrp="1"/>
          </p:cNvSpPr>
          <p:nvPr>
            <p:ph type="title" hasCustomPrompt="1"/>
          </p:nvPr>
        </p:nvSpPr>
        <p:spPr>
          <a:xfrm>
            <a:off x="418643" y="440494"/>
            <a:ext cx="11354714" cy="728448"/>
          </a:xfrm>
        </p:spPr>
        <p:txBody>
          <a:bodyPr/>
          <a:lstStyle>
            <a:lvl1pPr>
              <a:defRPr>
                <a:solidFill>
                  <a:schemeClr val="tx1"/>
                </a:solidFill>
              </a:defRPr>
            </a:lvl1pPr>
          </a:lstStyle>
          <a:p>
            <a:r>
              <a:rPr lang="en-US" dirty="0"/>
              <a:t>Photo layout 1</a:t>
            </a:r>
          </a:p>
        </p:txBody>
      </p:sp>
      <p:sp>
        <p:nvSpPr>
          <p:cNvPr id="16" name="Text Placeholder 4">
            <a:extLst>
              <a:ext uri="{FF2B5EF4-FFF2-40B4-BE49-F238E27FC236}">
                <a16:creationId xmlns:a16="http://schemas.microsoft.com/office/drawing/2014/main" id="{2B8FCD16-3426-8B48-803D-6B6E81EED213}"/>
              </a:ext>
            </a:extLst>
          </p:cNvPr>
          <p:cNvSpPr>
            <a:spLocks noGrp="1"/>
          </p:cNvSpPr>
          <p:nvPr>
            <p:ph type="body" sz="quarter" idx="42" hasCustomPrompt="1"/>
          </p:nvPr>
        </p:nvSpPr>
        <p:spPr>
          <a:xfrm>
            <a:off x="418644" y="1456897"/>
            <a:ext cx="5579310" cy="1128821"/>
          </a:xfrm>
          <a:prstGeom prst="rect">
            <a:avLst/>
          </a:prstGeom>
          <a:solidFill>
            <a:schemeClr val="bg1">
              <a:lumMod val="95000"/>
            </a:schemeClr>
          </a:solidFill>
        </p:spPr>
        <p:txBody>
          <a:bodyPr lIns="137160" tIns="91440" rIns="137160" bIns="91440" anchor="ctr">
            <a:noAutofit/>
          </a:bodyPr>
          <a:lstStyle>
            <a:lvl1pPr marL="0" indent="0">
              <a:lnSpc>
                <a:spcPct val="100000"/>
              </a:lnSpc>
              <a:spcBef>
                <a:spcPts val="0"/>
              </a:spcBef>
              <a:buFont typeface="Arial" panose="020B0604020202020204" pitchFamily="34" charset="0"/>
              <a:buNone/>
              <a:defRPr sz="16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dirty="0"/>
              <a:t>Body copy Segoe UI Regular 14/18. The quick brown fox jumps over the lazy dog. The quick brown fox jumps over the lazy dog. The quick brown fox jumps over the lazy dog.</a:t>
            </a:r>
          </a:p>
        </p:txBody>
      </p:sp>
      <p:sp>
        <p:nvSpPr>
          <p:cNvPr id="18" name="Text Placeholder 4">
            <a:extLst>
              <a:ext uri="{FF2B5EF4-FFF2-40B4-BE49-F238E27FC236}">
                <a16:creationId xmlns:a16="http://schemas.microsoft.com/office/drawing/2014/main" id="{9FA36614-3522-794F-B70F-0659F06DAB3B}"/>
              </a:ext>
            </a:extLst>
          </p:cNvPr>
          <p:cNvSpPr>
            <a:spLocks noGrp="1"/>
          </p:cNvSpPr>
          <p:nvPr>
            <p:ph type="body" sz="quarter" idx="44" hasCustomPrompt="1"/>
          </p:nvPr>
        </p:nvSpPr>
        <p:spPr>
          <a:xfrm>
            <a:off x="418644" y="2734160"/>
            <a:ext cx="5579310" cy="1128821"/>
          </a:xfrm>
          <a:prstGeom prst="rect">
            <a:avLst/>
          </a:prstGeom>
          <a:solidFill>
            <a:schemeClr val="bg1">
              <a:lumMod val="95000"/>
            </a:schemeClr>
          </a:solidFill>
        </p:spPr>
        <p:txBody>
          <a:bodyPr lIns="137160" tIns="91440" rIns="137160" bIns="91440" anchor="ctr">
            <a:noAutofit/>
          </a:bodyPr>
          <a:lstStyle>
            <a:lvl1pPr marL="0" indent="0">
              <a:lnSpc>
                <a:spcPct val="100000"/>
              </a:lnSpc>
              <a:spcBef>
                <a:spcPts val="0"/>
              </a:spcBef>
              <a:buFont typeface="Arial" panose="020B0604020202020204" pitchFamily="34" charset="0"/>
              <a:buNone/>
              <a:defRPr sz="16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a:t>Body copy Segoe UI Regular 14/18. The quick brown fox jumps over the lazy dog. The quick brown fox jumps over the lazy dog. The quick brown fox jumps over the lazy dog.</a:t>
            </a:r>
          </a:p>
        </p:txBody>
      </p:sp>
      <p:sp>
        <p:nvSpPr>
          <p:cNvPr id="15" name="Text Placeholder 4">
            <a:extLst>
              <a:ext uri="{FF2B5EF4-FFF2-40B4-BE49-F238E27FC236}">
                <a16:creationId xmlns:a16="http://schemas.microsoft.com/office/drawing/2014/main" id="{7C7AB201-5BBE-4D8C-A466-367843FF4F01}"/>
              </a:ext>
            </a:extLst>
          </p:cNvPr>
          <p:cNvSpPr>
            <a:spLocks noGrp="1"/>
          </p:cNvSpPr>
          <p:nvPr>
            <p:ph type="body" sz="quarter" idx="45" hasCustomPrompt="1"/>
          </p:nvPr>
        </p:nvSpPr>
        <p:spPr>
          <a:xfrm>
            <a:off x="418644" y="4011423"/>
            <a:ext cx="5579310" cy="1128821"/>
          </a:xfrm>
          <a:prstGeom prst="rect">
            <a:avLst/>
          </a:prstGeom>
          <a:solidFill>
            <a:schemeClr val="bg1">
              <a:lumMod val="95000"/>
            </a:schemeClr>
          </a:solidFill>
        </p:spPr>
        <p:txBody>
          <a:bodyPr lIns="137160" tIns="91440" rIns="137160" bIns="91440" anchor="ctr">
            <a:noAutofit/>
          </a:bodyPr>
          <a:lstStyle>
            <a:lvl1pPr marL="0" indent="0">
              <a:lnSpc>
                <a:spcPct val="100000"/>
              </a:lnSpc>
              <a:spcBef>
                <a:spcPts val="0"/>
              </a:spcBef>
              <a:buFont typeface="Arial" panose="020B0604020202020204" pitchFamily="34" charset="0"/>
              <a:buNone/>
              <a:defRPr sz="16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a:t>Body copy Segoe UI Regular 14/18. The quick brown fox jumps over the lazy dog. The quick brown fox jumps over the lazy dog. The quick brown fox jumps over the lazy dog.</a:t>
            </a:r>
          </a:p>
        </p:txBody>
      </p:sp>
      <p:sp>
        <p:nvSpPr>
          <p:cNvPr id="19" name="Text Placeholder 4">
            <a:extLst>
              <a:ext uri="{FF2B5EF4-FFF2-40B4-BE49-F238E27FC236}">
                <a16:creationId xmlns:a16="http://schemas.microsoft.com/office/drawing/2014/main" id="{FAB025A3-3CCD-40EA-99F1-A41DBE40973C}"/>
              </a:ext>
            </a:extLst>
          </p:cNvPr>
          <p:cNvSpPr>
            <a:spLocks noGrp="1"/>
          </p:cNvSpPr>
          <p:nvPr>
            <p:ph type="body" sz="quarter" idx="46" hasCustomPrompt="1"/>
          </p:nvPr>
        </p:nvSpPr>
        <p:spPr>
          <a:xfrm>
            <a:off x="418644" y="5288687"/>
            <a:ext cx="5579310" cy="1128821"/>
          </a:xfrm>
          <a:prstGeom prst="rect">
            <a:avLst/>
          </a:prstGeom>
          <a:solidFill>
            <a:schemeClr val="bg1">
              <a:lumMod val="95000"/>
            </a:schemeClr>
          </a:solidFill>
        </p:spPr>
        <p:txBody>
          <a:bodyPr lIns="137160" tIns="91440" rIns="137160" bIns="91440" anchor="ctr">
            <a:noAutofit/>
          </a:bodyPr>
          <a:lstStyle>
            <a:lvl1pPr marL="0" indent="0">
              <a:lnSpc>
                <a:spcPct val="100000"/>
              </a:lnSpc>
              <a:spcBef>
                <a:spcPts val="0"/>
              </a:spcBef>
              <a:buFont typeface="Arial" panose="020B0604020202020204" pitchFamily="34" charset="0"/>
              <a:buNone/>
              <a:defRPr sz="16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a:t>Body copy Segoe UI Regular 14/18. The quick brown fox jumps over the lazy dog. The quick brown fox jumps over the lazy dog. The quick brown fox jumps over the lazy dog.</a:t>
            </a:r>
          </a:p>
        </p:txBody>
      </p:sp>
      <p:sp>
        <p:nvSpPr>
          <p:cNvPr id="3" name="Rectangle 2">
            <a:extLst>
              <a:ext uri="{FF2B5EF4-FFF2-40B4-BE49-F238E27FC236}">
                <a16:creationId xmlns:a16="http://schemas.microsoft.com/office/drawing/2014/main" id="{0F6F2449-CE4A-4880-A860-78E767F6EFFC}"/>
              </a:ext>
              <a:ext uri="{C183D7F6-B498-43B3-948B-1728B52AA6E4}">
                <adec:decorative xmlns:adec="http://schemas.microsoft.com/office/drawing/2017/decorative" val="1"/>
              </a:ext>
            </a:extLst>
          </p:cNvPr>
          <p:cNvSpPr/>
          <p:nvPr/>
        </p:nvSpPr>
        <p:spPr bwMode="auto">
          <a:xfrm>
            <a:off x="6229842" y="1456896"/>
            <a:ext cx="5543514" cy="4960611"/>
          </a:xfrm>
          <a:prstGeom prst="rect">
            <a:avLst/>
          </a:prstGeom>
          <a:noFill/>
          <a:ln w="190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8" name="Picture Placeholder 7">
            <a:extLst>
              <a:ext uri="{FF2B5EF4-FFF2-40B4-BE49-F238E27FC236}">
                <a16:creationId xmlns:a16="http://schemas.microsoft.com/office/drawing/2014/main" id="{7193607F-5D7C-414A-BD66-EADF11B22CA7}"/>
              </a:ext>
            </a:extLst>
          </p:cNvPr>
          <p:cNvSpPr>
            <a:spLocks noGrp="1"/>
          </p:cNvSpPr>
          <p:nvPr>
            <p:ph type="pic" sz="quarter" idx="15" hasCustomPrompt="1"/>
          </p:nvPr>
        </p:nvSpPr>
        <p:spPr>
          <a:xfrm>
            <a:off x="6349678" y="1564130"/>
            <a:ext cx="5303845" cy="4746143"/>
          </a:xfrm>
          <a:prstGeom prst="rect">
            <a:avLst/>
          </a:prstGeom>
          <a:blipFill dpi="0" rotWithShape="1">
            <a:blip r:embed="rId2"/>
            <a:srcRect/>
            <a:stretch>
              <a:fillRect/>
            </a:stretch>
          </a:blipFill>
          <a:ln w="19050">
            <a:noFill/>
          </a:ln>
        </p:spPr>
        <p:txBody>
          <a:bodyPr tIns="91440" anchor="ctr">
            <a:noAutofit/>
          </a:bodyPr>
          <a:lstStyle>
            <a:lvl1pPr marL="0" marR="0" indent="0" algn="ctr" defTabSz="914367"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372" b="1" kern="1200" spc="0" baseline="0" dirty="0" smtClean="0">
                <a:solidFill>
                  <a:schemeClr val="tx1"/>
                </a:solidFill>
                <a:latin typeface="+mn-lt"/>
                <a:ea typeface="+mn-ea"/>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2" name="Footer Placeholder 1">
            <a:extLst>
              <a:ext uri="{FF2B5EF4-FFF2-40B4-BE49-F238E27FC236}">
                <a16:creationId xmlns:a16="http://schemas.microsoft.com/office/drawing/2014/main" id="{BDD9959D-3459-4484-BDE0-9F4EABE5443B}"/>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1962967217"/>
      </p:ext>
    </p:extLst>
  </p:cSld>
  <p:clrMapOvr>
    <a:masterClrMapping/>
  </p:clrMapOvr>
  <p:transition>
    <p:fade/>
  </p:transition>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5278796-7B84-4D67-88CD-BF78BB06D214}"/>
              </a:ext>
            </a:extLst>
          </p:cNvPr>
          <p:cNvSpPr>
            <a:spLocks noGrp="1"/>
          </p:cNvSpPr>
          <p:nvPr>
            <p:ph type="body" sz="quarter" idx="11"/>
          </p:nvPr>
        </p:nvSpPr>
        <p:spPr>
          <a:xfrm>
            <a:off x="6389914"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9946700"/>
      </p:ext>
    </p:extLst>
  </p:cSld>
  <p:clrMapOvr>
    <a:masterClrMapping/>
  </p:clrMapOvr>
  <p:transition>
    <p:fade/>
  </p:transition>
  <p:extLst>
    <p:ext uri="{DCECCB84-F9BA-43D5-87BE-67443E8EF086}">
      <p15:sldGuideLst xmlns:p15="http://schemas.microsoft.com/office/powerpoint/2012/main">
        <p15:guide id="1" orient="horz" pos="288" userDrawn="1">
          <p15:clr>
            <a:srgbClr val="5ACBF0"/>
          </p15:clr>
        </p15:guide>
        <p15:guide id="2" orient="horz" pos="1276" userDrawn="1">
          <p15:clr>
            <a:srgbClr val="5ACBF0"/>
          </p15:clr>
        </p15:guide>
        <p15:guide id="3" orient="horz" pos="904" userDrawn="1">
          <p15:clr>
            <a:srgbClr val="5ACBF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Demo slide with tex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9E5E14-01F2-4F10-A177-A81144B86D44}"/>
              </a:ext>
            </a:extLst>
          </p:cNvPr>
          <p:cNvSpPr>
            <a:spLocks noGrp="1"/>
          </p:cNvSpPr>
          <p:nvPr>
            <p:ph type="title"/>
          </p:nvPr>
        </p:nvSpPr>
        <p:spPr>
          <a:xfrm>
            <a:off x="418643" y="440494"/>
            <a:ext cx="11341268" cy="728448"/>
          </a:xfrm>
        </p:spPr>
        <p:txBody>
          <a:bodyPr/>
          <a:lstStyle/>
          <a:p>
            <a:r>
              <a:rPr lang="en-US"/>
              <a:t>Click to edit Master title style</a:t>
            </a:r>
            <a:endParaRPr lang="en-US" dirty="0"/>
          </a:p>
        </p:txBody>
      </p:sp>
      <p:sp>
        <p:nvSpPr>
          <p:cNvPr id="4" name="Text Placeholder 3"/>
          <p:cNvSpPr>
            <a:spLocks noGrp="1"/>
          </p:cNvSpPr>
          <p:nvPr>
            <p:ph type="body" sz="quarter" idx="10" hasCustomPrompt="1"/>
          </p:nvPr>
        </p:nvSpPr>
        <p:spPr>
          <a:xfrm>
            <a:off x="418644" y="1456898"/>
            <a:ext cx="5408119" cy="615553"/>
          </a:xfrm>
          <a:prstGeom prst="rect">
            <a:avLst/>
          </a:prstGeom>
        </p:spPr>
        <p:txBody>
          <a:bodyPr wrap="square" lIns="0" tIns="0" rIns="0" bIns="0">
            <a:spAutoFit/>
          </a:bodyPr>
          <a:lstStyle>
            <a:lvl1pPr marL="0" indent="0">
              <a:lnSpc>
                <a:spcPts val="2353"/>
              </a:lnSpc>
              <a:buNone/>
              <a:defRPr sz="2400" b="0" i="0" spc="0">
                <a:solidFill>
                  <a:schemeClr val="tx1"/>
                </a:solidFill>
                <a:latin typeface="+mj-lt"/>
              </a:defRPr>
            </a:lvl1pPr>
            <a:lvl2pPr marL="224097" indent="0">
              <a:buNone/>
              <a:defRPr/>
            </a:lvl2pPr>
            <a:lvl3pPr marL="448193" indent="0">
              <a:buNone/>
              <a:defRPr/>
            </a:lvl3pPr>
            <a:lvl4pPr marL="672290" indent="0">
              <a:buNone/>
              <a:defRPr/>
            </a:lvl4pPr>
            <a:lvl5pPr marL="896386" indent="0">
              <a:buNone/>
              <a:defRPr/>
            </a:lvl5pPr>
          </a:lstStyle>
          <a:p>
            <a:pPr lvl="0"/>
            <a:r>
              <a:rPr lang="pt-BR" dirty="0" err="1"/>
              <a:t>Large</a:t>
            </a:r>
            <a:r>
              <a:rPr lang="pt-BR" dirty="0"/>
              <a:t> </a:t>
            </a:r>
            <a:r>
              <a:rPr lang="pt-BR" dirty="0" err="1"/>
              <a:t>subhead</a:t>
            </a:r>
            <a:r>
              <a:rPr lang="pt-BR" dirty="0"/>
              <a:t> Segoe UI </a:t>
            </a:r>
            <a:r>
              <a:rPr lang="pt-BR" dirty="0" err="1"/>
              <a:t>Semibold</a:t>
            </a:r>
            <a:r>
              <a:rPr lang="pt-BR" dirty="0"/>
              <a:t> Regular 20/24</a:t>
            </a:r>
            <a:endParaRPr lang="en-US" dirty="0"/>
          </a:p>
        </p:txBody>
      </p:sp>
      <p:sp>
        <p:nvSpPr>
          <p:cNvPr id="5" name="Text Placeholder 4"/>
          <p:cNvSpPr>
            <a:spLocks noGrp="1"/>
          </p:cNvSpPr>
          <p:nvPr>
            <p:ph type="body" sz="quarter" idx="11" hasCustomPrompt="1"/>
          </p:nvPr>
        </p:nvSpPr>
        <p:spPr>
          <a:xfrm>
            <a:off x="418643" y="2158886"/>
            <a:ext cx="5408118" cy="2339102"/>
          </a:xfrm>
          <a:prstGeom prst="rect">
            <a:avLst/>
          </a:prstGeom>
        </p:spPr>
        <p:txBody>
          <a:bodyPr lIns="0" tIns="45720" rIns="0" bIns="45720"/>
          <a:lstStyle>
            <a:lvl1pPr marL="0" indent="0">
              <a:lnSpc>
                <a:spcPct val="100000"/>
              </a:lnSpc>
              <a:spcBef>
                <a:spcPts val="0"/>
              </a:spcBef>
              <a:spcAft>
                <a:spcPts val="1200"/>
              </a:spcAft>
              <a:buFont typeface="Arial" panose="020B0604020202020204" pitchFamily="34" charset="0"/>
              <a:buNone/>
              <a:defRPr sz="14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pPr lvl="0"/>
            <a:r>
              <a:rPr lang="en-US" dirty="0"/>
              <a:t>Body copy Segoe UI Regular 14/18. The quick brown fox jumps over the lazy dog. The quick brown fox jumps over the lazy dog. The quick brown fox jumps over the lazy dog.</a:t>
            </a:r>
          </a:p>
          <a:p>
            <a:pPr lvl="0"/>
            <a:r>
              <a:rPr lang="en-US" dirty="0"/>
              <a:t>Body copy Segoe UI Regular 14/18. The quick brown fox jumps over the lazy dog. The quick brown fox jumps over the lazy dog. The quick brown fox jumps over the lazy dog.</a:t>
            </a:r>
          </a:p>
          <a:p>
            <a:pPr lvl="0"/>
            <a:r>
              <a:rPr lang="en-US" dirty="0"/>
              <a:t>Body copy Segoe UI Regular 14/18. The quick brown fox jumps over the lazy dog. The quick brown fox jumps over the lazy dog. The quick brown fox jumps over the lazy dog.</a:t>
            </a:r>
          </a:p>
        </p:txBody>
      </p:sp>
      <p:pic>
        <p:nvPicPr>
          <p:cNvPr id="11" name="Picture 10" descr="Tablet image">
            <a:extLst>
              <a:ext uri="{FF2B5EF4-FFF2-40B4-BE49-F238E27FC236}">
                <a16:creationId xmlns:a16="http://schemas.microsoft.com/office/drawing/2014/main" id="{C4B95F29-56C3-4C85-A12B-0B0BE769E70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b="2610"/>
          <a:stretch/>
        </p:blipFill>
        <p:spPr>
          <a:xfrm>
            <a:off x="4444774" y="586254"/>
            <a:ext cx="7747227" cy="6271747"/>
          </a:xfrm>
          <a:prstGeom prst="rect">
            <a:avLst/>
          </a:prstGeom>
        </p:spPr>
      </p:pic>
      <p:sp>
        <p:nvSpPr>
          <p:cNvPr id="12" name="Picture Placeholder 11">
            <a:extLst>
              <a:ext uri="{FF2B5EF4-FFF2-40B4-BE49-F238E27FC236}">
                <a16:creationId xmlns:a16="http://schemas.microsoft.com/office/drawing/2014/main" id="{934476FE-7091-4DE7-A55E-3EF5A6569A7D}"/>
              </a:ext>
            </a:extLst>
          </p:cNvPr>
          <p:cNvSpPr>
            <a:spLocks noGrp="1"/>
          </p:cNvSpPr>
          <p:nvPr>
            <p:ph type="pic" sz="quarter" idx="12" hasCustomPrompt="1"/>
          </p:nvPr>
        </p:nvSpPr>
        <p:spPr>
          <a:xfrm>
            <a:off x="6357959" y="1699714"/>
            <a:ext cx="5834041" cy="4319326"/>
          </a:xfrm>
          <a:prstGeom prst="rect">
            <a:avLst/>
          </a:prstGeom>
        </p:spPr>
        <p:txBody>
          <a:bodyPr anchor="ctr" anchorCtr="0">
            <a:noAutofit/>
          </a:bodyPr>
          <a:lstStyle>
            <a:lvl1pPr algn="ctr">
              <a:defRPr sz="3529">
                <a:solidFill>
                  <a:srgbClr val="000000"/>
                </a:solidFill>
              </a:defRPr>
            </a:lvl1pPr>
          </a:lstStyle>
          <a:p>
            <a:r>
              <a:rPr lang="en-US"/>
              <a:t>DEMO</a:t>
            </a:r>
          </a:p>
        </p:txBody>
      </p:sp>
      <p:sp>
        <p:nvSpPr>
          <p:cNvPr id="2" name="Footer Placeholder 1">
            <a:extLst>
              <a:ext uri="{FF2B5EF4-FFF2-40B4-BE49-F238E27FC236}">
                <a16:creationId xmlns:a16="http://schemas.microsoft.com/office/drawing/2014/main" id="{8A22579A-F1B5-42C9-964C-C03AC4869056}"/>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585874600"/>
      </p:ext>
    </p:extLst>
  </p:cSld>
  <p:clrMapOvr>
    <a:masterClrMapping/>
  </p:clrMapOvr>
  <p:transition>
    <p:fade/>
  </p:transition>
  <p:hf sldNum="0"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Demo slid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9A2FC6-09D2-4CBB-A8B4-445680BD8200}"/>
              </a:ext>
            </a:extLst>
          </p:cNvPr>
          <p:cNvSpPr>
            <a:spLocks noGrp="1"/>
          </p:cNvSpPr>
          <p:nvPr>
            <p:ph type="title" hasCustomPrompt="1"/>
          </p:nvPr>
        </p:nvSpPr>
        <p:spPr/>
        <p:txBody>
          <a:bodyPr/>
          <a:lstStyle>
            <a:lvl1pPr>
              <a:defRPr/>
            </a:lvl1pPr>
          </a:lstStyle>
          <a:p>
            <a:r>
              <a:rPr lang="en-US" dirty="0"/>
              <a:t>Demo </a:t>
            </a:r>
          </a:p>
        </p:txBody>
      </p:sp>
      <p:pic>
        <p:nvPicPr>
          <p:cNvPr id="10" name="Picture 9" descr="Tablet image">
            <a:extLst>
              <a:ext uri="{FF2B5EF4-FFF2-40B4-BE49-F238E27FC236}">
                <a16:creationId xmlns:a16="http://schemas.microsoft.com/office/drawing/2014/main" id="{73CDB1EA-72FB-46B3-89D4-DEE1F2EF724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b="1563"/>
          <a:stretch/>
        </p:blipFill>
        <p:spPr>
          <a:xfrm>
            <a:off x="334447" y="586564"/>
            <a:ext cx="10869930" cy="6271436"/>
          </a:xfrm>
          <a:prstGeom prst="rect">
            <a:avLst/>
          </a:prstGeom>
        </p:spPr>
      </p:pic>
      <p:sp>
        <p:nvSpPr>
          <p:cNvPr id="8" name="Picture Placeholder 11">
            <a:extLst>
              <a:ext uri="{FF2B5EF4-FFF2-40B4-BE49-F238E27FC236}">
                <a16:creationId xmlns:a16="http://schemas.microsoft.com/office/drawing/2014/main" id="{0473E679-3B6D-497A-A0F6-454C968B7607}"/>
              </a:ext>
            </a:extLst>
          </p:cNvPr>
          <p:cNvSpPr>
            <a:spLocks noGrp="1"/>
          </p:cNvSpPr>
          <p:nvPr>
            <p:ph type="pic" sz="quarter" idx="12" hasCustomPrompt="1"/>
          </p:nvPr>
        </p:nvSpPr>
        <p:spPr>
          <a:xfrm>
            <a:off x="2265962" y="1702827"/>
            <a:ext cx="7660076" cy="4311543"/>
          </a:xfrm>
          <a:prstGeom prst="rect">
            <a:avLst/>
          </a:prstGeom>
        </p:spPr>
        <p:txBody>
          <a:bodyPr anchor="ctr" anchorCtr="0">
            <a:noAutofit/>
          </a:bodyPr>
          <a:lstStyle>
            <a:lvl1pPr algn="ctr">
              <a:defRPr sz="3529">
                <a:solidFill>
                  <a:srgbClr val="000000"/>
                </a:solidFill>
              </a:defRPr>
            </a:lvl1pPr>
          </a:lstStyle>
          <a:p>
            <a:r>
              <a:rPr lang="en-US"/>
              <a:t>DEMO</a:t>
            </a:r>
          </a:p>
        </p:txBody>
      </p:sp>
      <p:sp>
        <p:nvSpPr>
          <p:cNvPr id="2" name="Footer Placeholder 1">
            <a:extLst>
              <a:ext uri="{FF2B5EF4-FFF2-40B4-BE49-F238E27FC236}">
                <a16:creationId xmlns:a16="http://schemas.microsoft.com/office/drawing/2014/main" id="{E84FE4C0-97E2-47A0-A924-D46358B22C16}"/>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1422253057"/>
      </p:ext>
    </p:extLst>
  </p:cSld>
  <p:clrMapOvr>
    <a:masterClrMapping/>
  </p:clrMapOvr>
  <p:transition>
    <p:fade/>
  </p:transition>
  <p:hf sldNum="0"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Chart layout">
    <p:spTree>
      <p:nvGrpSpPr>
        <p:cNvPr id="1" name=""/>
        <p:cNvGrpSpPr/>
        <p:nvPr/>
      </p:nvGrpSpPr>
      <p:grpSpPr>
        <a:xfrm>
          <a:off x="0" y="0"/>
          <a:ext cx="0" cy="0"/>
          <a:chOff x="0" y="0"/>
          <a:chExt cx="0" cy="0"/>
        </a:xfrm>
      </p:grpSpPr>
      <p:sp>
        <p:nvSpPr>
          <p:cNvPr id="7" name="Chart Placeholder 6"/>
          <p:cNvSpPr>
            <a:spLocks noGrp="1"/>
          </p:cNvSpPr>
          <p:nvPr>
            <p:ph type="chart" sz="quarter" idx="21"/>
          </p:nvPr>
        </p:nvSpPr>
        <p:spPr>
          <a:xfrm>
            <a:off x="455996" y="1950780"/>
            <a:ext cx="3618377" cy="3534843"/>
          </a:xfrm>
          <a:prstGeom prst="rect">
            <a:avLst/>
          </a:prstGeom>
        </p:spPr>
        <p:txBody>
          <a:bodyPr anchor="ctr">
            <a:noAutofit/>
          </a:bodyPr>
          <a:lstStyle>
            <a:lvl1pPr marL="0" indent="0" algn="ctr">
              <a:buNone/>
              <a:defRPr sz="2353">
                <a:solidFill>
                  <a:srgbClr val="000000"/>
                </a:solidFill>
              </a:defRPr>
            </a:lvl1pPr>
          </a:lstStyle>
          <a:p>
            <a:r>
              <a:rPr lang="en-US"/>
              <a:t>Click icon to add chart</a:t>
            </a:r>
          </a:p>
        </p:txBody>
      </p:sp>
      <p:sp>
        <p:nvSpPr>
          <p:cNvPr id="4" name="Text Placeholder 3">
            <a:extLst>
              <a:ext uri="{FF2B5EF4-FFF2-40B4-BE49-F238E27FC236}">
                <a16:creationId xmlns:a16="http://schemas.microsoft.com/office/drawing/2014/main" id="{BDBB6B82-41EF-4F96-AC4D-4B6DF0A1F54E}"/>
              </a:ext>
            </a:extLst>
          </p:cNvPr>
          <p:cNvSpPr>
            <a:spLocks noGrp="1"/>
          </p:cNvSpPr>
          <p:nvPr>
            <p:ph type="body" sz="quarter" idx="24" hasCustomPrompt="1"/>
          </p:nvPr>
        </p:nvSpPr>
        <p:spPr>
          <a:xfrm>
            <a:off x="455991" y="5670381"/>
            <a:ext cx="3629278" cy="276999"/>
          </a:xfrm>
          <a:prstGeom prst="rect">
            <a:avLst/>
          </a:prstGeom>
        </p:spPr>
        <p:txBody>
          <a:bodyPr tIns="0"/>
          <a:lstStyle>
            <a:lvl1pPr>
              <a:lnSpc>
                <a:spcPct val="100000"/>
              </a:lnSpc>
              <a:defRPr lang="en-US" sz="1200" b="1" kern="1200" spc="0" dirty="0" smtClean="0">
                <a:solidFill>
                  <a:srgbClr val="000000"/>
                </a:solidFill>
                <a:latin typeface="+mn-lt"/>
                <a:ea typeface="+mn-ea"/>
                <a:cs typeface="+mn-cs"/>
              </a:defRPr>
            </a:lvl1pPr>
          </a:lstStyle>
          <a:p>
            <a:pPr lvl="0"/>
            <a:r>
              <a:rPr lang="en-US"/>
              <a:t>Caption title Segoe bold 10/12. </a:t>
            </a:r>
          </a:p>
        </p:txBody>
      </p:sp>
      <p:sp>
        <p:nvSpPr>
          <p:cNvPr id="9" name="Text Placeholder 4"/>
          <p:cNvSpPr>
            <a:spLocks noGrp="1"/>
          </p:cNvSpPr>
          <p:nvPr>
            <p:ph type="body" sz="quarter" idx="12" hasCustomPrompt="1"/>
          </p:nvPr>
        </p:nvSpPr>
        <p:spPr>
          <a:xfrm>
            <a:off x="455992" y="5947380"/>
            <a:ext cx="3618381" cy="307777"/>
          </a:xfrm>
          <a:prstGeom prst="rect">
            <a:avLst/>
          </a:prstGeom>
        </p:spPr>
        <p:txBody>
          <a:bodyPr lIns="0" tIns="0" rIns="0" bIns="0"/>
          <a:lstStyle>
            <a:lvl1pPr marL="0" indent="0">
              <a:lnSpc>
                <a:spcPct val="100000"/>
              </a:lnSpc>
              <a:spcBef>
                <a:spcPts val="882"/>
              </a:spcBef>
              <a:buFont typeface="Arial" panose="020B0604020202020204" pitchFamily="34" charset="0"/>
              <a:buNone/>
              <a:defRPr sz="1000" b="0" i="0" spc="0">
                <a:solidFill>
                  <a:srgbClr val="000000"/>
                </a:solidFill>
                <a:latin typeface="+mn-lt"/>
              </a:defRPr>
            </a:lvl1pPr>
            <a:lvl2pPr marL="0" marR="0" indent="0" algn="l" defTabSz="914367" rtl="0" eaLnBrk="1" fontAlgn="auto" latinLnBrk="0" hangingPunct="1">
              <a:lnSpc>
                <a:spcPts val="1176"/>
              </a:lnSpc>
              <a:spcBef>
                <a:spcPts val="441"/>
              </a:spcBef>
              <a:spcAft>
                <a:spcPts val="0"/>
              </a:spcAft>
              <a:buClrTx/>
              <a:buSzPct val="90000"/>
              <a:buFont typeface="Arial" panose="020B0604020202020204" pitchFamily="34" charset="0"/>
              <a:buNone/>
              <a:tabLst/>
              <a:defRPr sz="980">
                <a:solidFill>
                  <a:schemeClr val="tx1"/>
                </a:solidFill>
              </a:defRPr>
            </a:lvl2pPr>
            <a:lvl3pPr marL="448193" indent="0">
              <a:buNone/>
              <a:defRPr/>
            </a:lvl3pPr>
            <a:lvl4pPr marL="672290" indent="0">
              <a:buNone/>
              <a:defRPr/>
            </a:lvl4pPr>
            <a:lvl5pPr marL="896386" indent="0">
              <a:buNone/>
              <a:defRPr/>
            </a:lvl5pPr>
          </a:lstStyle>
          <a:p>
            <a:pPr lvl="0"/>
            <a:r>
              <a:rPr lang="en-US"/>
              <a:t>Caption body copy Segoe UI Regular 10/12. The quick brown fox jumps over the lazy dog.</a:t>
            </a:r>
          </a:p>
        </p:txBody>
      </p:sp>
      <p:sp>
        <p:nvSpPr>
          <p:cNvPr id="20" name="Chart Placeholder 6"/>
          <p:cNvSpPr>
            <a:spLocks noGrp="1"/>
          </p:cNvSpPr>
          <p:nvPr>
            <p:ph type="chart" sz="quarter" idx="22"/>
          </p:nvPr>
        </p:nvSpPr>
        <p:spPr>
          <a:xfrm>
            <a:off x="4303152" y="1950780"/>
            <a:ext cx="3607487" cy="3534843"/>
          </a:xfrm>
          <a:prstGeom prst="rect">
            <a:avLst/>
          </a:prstGeom>
        </p:spPr>
        <p:txBody>
          <a:bodyPr anchor="ctr">
            <a:noAutofit/>
          </a:bodyPr>
          <a:lstStyle>
            <a:lvl1pPr marL="0" indent="0" algn="ctr">
              <a:buNone/>
              <a:defRPr sz="2353">
                <a:solidFill>
                  <a:srgbClr val="000000"/>
                </a:solidFill>
              </a:defRPr>
            </a:lvl1pPr>
          </a:lstStyle>
          <a:p>
            <a:r>
              <a:rPr lang="en-US"/>
              <a:t>Click icon to add chart</a:t>
            </a:r>
          </a:p>
        </p:txBody>
      </p:sp>
      <p:sp>
        <p:nvSpPr>
          <p:cNvPr id="15" name="Text Placeholder 3">
            <a:extLst>
              <a:ext uri="{FF2B5EF4-FFF2-40B4-BE49-F238E27FC236}">
                <a16:creationId xmlns:a16="http://schemas.microsoft.com/office/drawing/2014/main" id="{D4EEFC93-5F54-47F0-9569-BECC76A76C96}"/>
              </a:ext>
            </a:extLst>
          </p:cNvPr>
          <p:cNvSpPr>
            <a:spLocks noGrp="1"/>
          </p:cNvSpPr>
          <p:nvPr>
            <p:ph type="body" sz="quarter" idx="25" hasCustomPrompt="1"/>
          </p:nvPr>
        </p:nvSpPr>
        <p:spPr>
          <a:xfrm>
            <a:off x="4314044" y="5670381"/>
            <a:ext cx="3629278" cy="276999"/>
          </a:xfrm>
          <a:prstGeom prst="rect">
            <a:avLst/>
          </a:prstGeom>
        </p:spPr>
        <p:txBody>
          <a:bodyPr tIns="0"/>
          <a:lstStyle>
            <a:lvl1pPr>
              <a:lnSpc>
                <a:spcPct val="100000"/>
              </a:lnSpc>
              <a:defRPr lang="en-US" sz="1200" b="1" kern="1200" spc="0" dirty="0" smtClean="0">
                <a:solidFill>
                  <a:srgbClr val="000000"/>
                </a:solidFill>
                <a:latin typeface="+mn-lt"/>
                <a:ea typeface="+mn-ea"/>
                <a:cs typeface="+mn-cs"/>
              </a:defRPr>
            </a:lvl1pPr>
          </a:lstStyle>
          <a:p>
            <a:pPr lvl="0"/>
            <a:r>
              <a:rPr lang="en-US"/>
              <a:t>Caption title Segoe bold 10/12. </a:t>
            </a:r>
          </a:p>
        </p:txBody>
      </p:sp>
      <p:sp>
        <p:nvSpPr>
          <p:cNvPr id="17" name="Text Placeholder 4"/>
          <p:cNvSpPr>
            <a:spLocks noGrp="1"/>
          </p:cNvSpPr>
          <p:nvPr>
            <p:ph type="body" sz="quarter" idx="18" hasCustomPrompt="1"/>
          </p:nvPr>
        </p:nvSpPr>
        <p:spPr>
          <a:xfrm>
            <a:off x="4303152" y="5947380"/>
            <a:ext cx="3607487" cy="307777"/>
          </a:xfrm>
          <a:prstGeom prst="rect">
            <a:avLst/>
          </a:prstGeom>
        </p:spPr>
        <p:txBody>
          <a:bodyPr vert="horz" wrap="square" lIns="0" tIns="0" rIns="0" bIns="0" rtlCol="0">
            <a:spAutoFit/>
          </a:bodyPr>
          <a:lstStyle>
            <a:lvl1pPr>
              <a:lnSpc>
                <a:spcPct val="100000"/>
              </a:lnSpc>
              <a:tabLst/>
              <a:defRPr lang="en-US" sz="1000" b="0" i="0" spc="0" dirty="0" smtClean="0">
                <a:solidFill>
                  <a:srgbClr val="000000"/>
                </a:solidFill>
                <a:latin typeface="+mn-lt"/>
              </a:defRPr>
            </a:lvl1pPr>
          </a:lstStyle>
          <a:p>
            <a:pPr lvl="0"/>
            <a:r>
              <a:rPr lang="en-US"/>
              <a:t>Caption body copy Segoe UI Regular 10/12. The quick brown fox jumps over the lazy dog.</a:t>
            </a:r>
          </a:p>
        </p:txBody>
      </p:sp>
      <p:sp>
        <p:nvSpPr>
          <p:cNvPr id="21" name="Chart Placeholder 6"/>
          <p:cNvSpPr>
            <a:spLocks noGrp="1"/>
          </p:cNvSpPr>
          <p:nvPr>
            <p:ph type="chart" sz="quarter" idx="23"/>
          </p:nvPr>
        </p:nvSpPr>
        <p:spPr>
          <a:xfrm>
            <a:off x="8139412" y="1950780"/>
            <a:ext cx="3623051" cy="3534843"/>
          </a:xfrm>
          <a:prstGeom prst="rect">
            <a:avLst/>
          </a:prstGeom>
        </p:spPr>
        <p:txBody>
          <a:bodyPr anchor="ctr">
            <a:noAutofit/>
          </a:bodyPr>
          <a:lstStyle>
            <a:lvl1pPr marL="0" indent="0" algn="ctr">
              <a:buNone/>
              <a:defRPr sz="2353">
                <a:solidFill>
                  <a:srgbClr val="000000"/>
                </a:solidFill>
              </a:defRPr>
            </a:lvl1pPr>
          </a:lstStyle>
          <a:p>
            <a:r>
              <a:rPr lang="en-US"/>
              <a:t>Click icon to add chart</a:t>
            </a:r>
          </a:p>
        </p:txBody>
      </p:sp>
      <p:sp>
        <p:nvSpPr>
          <p:cNvPr id="24" name="Text Placeholder 4">
            <a:extLst>
              <a:ext uri="{FF2B5EF4-FFF2-40B4-BE49-F238E27FC236}">
                <a16:creationId xmlns:a16="http://schemas.microsoft.com/office/drawing/2014/main" id="{37057046-E219-41F6-8045-1E763292CBB4}"/>
              </a:ext>
            </a:extLst>
          </p:cNvPr>
          <p:cNvSpPr>
            <a:spLocks noGrp="1"/>
          </p:cNvSpPr>
          <p:nvPr>
            <p:ph type="body" sz="quarter" idx="27" hasCustomPrompt="1"/>
          </p:nvPr>
        </p:nvSpPr>
        <p:spPr>
          <a:xfrm>
            <a:off x="8139413" y="5947380"/>
            <a:ext cx="3607487" cy="307777"/>
          </a:xfrm>
          <a:prstGeom prst="rect">
            <a:avLst/>
          </a:prstGeom>
        </p:spPr>
        <p:txBody>
          <a:bodyPr vert="horz" wrap="square" lIns="0" tIns="0" rIns="0" bIns="0" rtlCol="0">
            <a:spAutoFit/>
          </a:bodyPr>
          <a:lstStyle>
            <a:lvl1pPr>
              <a:lnSpc>
                <a:spcPct val="100000"/>
              </a:lnSpc>
              <a:tabLst/>
              <a:defRPr lang="en-US" sz="1000" b="0" i="0" spc="0" dirty="0" smtClean="0">
                <a:solidFill>
                  <a:srgbClr val="000000"/>
                </a:solidFill>
                <a:latin typeface="+mn-lt"/>
              </a:defRPr>
            </a:lvl1pPr>
          </a:lstStyle>
          <a:p>
            <a:pPr lvl="0"/>
            <a:r>
              <a:rPr lang="en-US"/>
              <a:t>Caption body copy Segoe UI Regular 10/12. The quick brown fox jumps over the lazy dog.</a:t>
            </a:r>
          </a:p>
        </p:txBody>
      </p:sp>
      <p:sp>
        <p:nvSpPr>
          <p:cNvPr id="23" name="Text Placeholder 3">
            <a:extLst>
              <a:ext uri="{FF2B5EF4-FFF2-40B4-BE49-F238E27FC236}">
                <a16:creationId xmlns:a16="http://schemas.microsoft.com/office/drawing/2014/main" id="{5EDACCCB-301A-4273-9EA6-AD055BB5B0AF}"/>
              </a:ext>
            </a:extLst>
          </p:cNvPr>
          <p:cNvSpPr>
            <a:spLocks noGrp="1"/>
          </p:cNvSpPr>
          <p:nvPr>
            <p:ph type="body" sz="quarter" idx="26" hasCustomPrompt="1"/>
          </p:nvPr>
        </p:nvSpPr>
        <p:spPr>
          <a:xfrm>
            <a:off x="8139413" y="5670381"/>
            <a:ext cx="3629278" cy="276999"/>
          </a:xfrm>
          <a:prstGeom prst="rect">
            <a:avLst/>
          </a:prstGeom>
        </p:spPr>
        <p:txBody>
          <a:bodyPr tIns="0"/>
          <a:lstStyle>
            <a:lvl1pPr>
              <a:lnSpc>
                <a:spcPct val="100000"/>
              </a:lnSpc>
              <a:defRPr lang="en-US" sz="1200" b="1" kern="1200" spc="0" dirty="0" smtClean="0">
                <a:solidFill>
                  <a:srgbClr val="000000"/>
                </a:solidFill>
                <a:latin typeface="+mn-lt"/>
                <a:ea typeface="+mn-ea"/>
                <a:cs typeface="+mn-cs"/>
              </a:defRPr>
            </a:lvl1pPr>
          </a:lstStyle>
          <a:p>
            <a:pPr lvl="0"/>
            <a:r>
              <a:rPr lang="en-US"/>
              <a:t>Caption title Segoe bold 10/12. </a:t>
            </a:r>
          </a:p>
        </p:txBody>
      </p:sp>
      <p:sp>
        <p:nvSpPr>
          <p:cNvPr id="3" name="Footer Placeholder 1">
            <a:extLst>
              <a:ext uri="{FF2B5EF4-FFF2-40B4-BE49-F238E27FC236}">
                <a16:creationId xmlns:a16="http://schemas.microsoft.com/office/drawing/2014/main" id="{FA5328AC-6A58-453B-9802-C4F04C292953}"/>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
        <p:nvSpPr>
          <p:cNvPr id="5" name="Title 4">
            <a:extLst>
              <a:ext uri="{FF2B5EF4-FFF2-40B4-BE49-F238E27FC236}">
                <a16:creationId xmlns:a16="http://schemas.microsoft.com/office/drawing/2014/main" id="{4C72913C-59D3-4340-A6C5-32B69C2989A0}"/>
              </a:ext>
            </a:extLst>
          </p:cNvPr>
          <p:cNvSpPr>
            <a:spLocks noGrp="1"/>
          </p:cNvSpPr>
          <p:nvPr>
            <p:ph type="title"/>
          </p:nvPr>
        </p:nvSpPr>
        <p:spPr/>
        <p:txBody>
          <a:bodyPr/>
          <a:lstStyle/>
          <a:p>
            <a:r>
              <a:rPr lang="en-US"/>
              <a:t>Click to edit Master title style</a:t>
            </a:r>
            <a:endParaRPr lang="fr-FR"/>
          </a:p>
        </p:txBody>
      </p:sp>
    </p:spTree>
    <p:extLst>
      <p:ext uri="{BB962C8B-B14F-4D97-AF65-F5344CB8AC3E}">
        <p14:creationId xmlns:p14="http://schemas.microsoft.com/office/powerpoint/2010/main" val="1907244005"/>
      </p:ext>
    </p:extLst>
  </p:cSld>
  <p:clrMapOvr>
    <a:masterClrMapping/>
  </p:clrMapOvr>
  <p:transition>
    <p:fade/>
  </p:transition>
  <p:hf sldNum="0"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abl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320125-45A4-4C74-9D99-B161A1AC8C9F}"/>
              </a:ext>
            </a:extLst>
          </p:cNvPr>
          <p:cNvSpPr>
            <a:spLocks noGrp="1"/>
          </p:cNvSpPr>
          <p:nvPr>
            <p:ph type="title"/>
          </p:nvPr>
        </p:nvSpPr>
        <p:spPr/>
        <p:txBody>
          <a:bodyPr/>
          <a:lstStyle/>
          <a:p>
            <a:r>
              <a:rPr lang="en-US"/>
              <a:t>Click to edit Master title style</a:t>
            </a:r>
          </a:p>
        </p:txBody>
      </p:sp>
      <p:sp>
        <p:nvSpPr>
          <p:cNvPr id="4" name="Table Placeholder 3"/>
          <p:cNvSpPr>
            <a:spLocks noGrp="1"/>
          </p:cNvSpPr>
          <p:nvPr>
            <p:ph type="tbl" sz="quarter" idx="10"/>
          </p:nvPr>
        </p:nvSpPr>
        <p:spPr>
          <a:xfrm>
            <a:off x="418644" y="1457324"/>
            <a:ext cx="11343820" cy="4960181"/>
          </a:xfrm>
          <a:prstGeom prst="rect">
            <a:avLst/>
          </a:prstGeom>
        </p:spPr>
        <p:txBody>
          <a:bodyPr anchor="ctr" anchorCtr="0"/>
          <a:lstStyle>
            <a:lvl1pPr algn="ctr">
              <a:defRPr sz="2400"/>
            </a:lvl1pPr>
          </a:lstStyle>
          <a:p>
            <a:r>
              <a:rPr lang="en-US"/>
              <a:t>Click icon to add table</a:t>
            </a:r>
          </a:p>
        </p:txBody>
      </p:sp>
      <p:sp>
        <p:nvSpPr>
          <p:cNvPr id="2" name="Footer Placeholder 1">
            <a:extLst>
              <a:ext uri="{FF2B5EF4-FFF2-40B4-BE49-F238E27FC236}">
                <a16:creationId xmlns:a16="http://schemas.microsoft.com/office/drawing/2014/main" id="{71E5784C-2CDD-4699-AC34-0D913D75C715}"/>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3566795642"/>
      </p:ext>
    </p:extLst>
  </p:cSld>
  <p:clrMapOvr>
    <a:masterClrMapping/>
  </p:clrMapOvr>
  <p:transition>
    <p:fade/>
  </p:transition>
  <p:hf sldNum="0"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p:cSld name="1_Text option 4">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9BCCFC-4FF6-4830-A847-5D80FC718EF3}"/>
              </a:ext>
            </a:extLst>
          </p:cNvPr>
          <p:cNvSpPr>
            <a:spLocks noGrp="1"/>
          </p:cNvSpPr>
          <p:nvPr>
            <p:ph type="title"/>
          </p:nvPr>
        </p:nvSpPr>
        <p:spPr/>
        <p:txBody>
          <a:bodyPr/>
          <a:lstStyle/>
          <a:p>
            <a:r>
              <a:rPr lang="en-US"/>
              <a:t>Click to edit Master title style</a:t>
            </a:r>
            <a:endParaRPr lang="en-US" dirty="0"/>
          </a:p>
        </p:txBody>
      </p:sp>
      <p:sp>
        <p:nvSpPr>
          <p:cNvPr id="5" name="Text Placeholder 4"/>
          <p:cNvSpPr>
            <a:spLocks noGrp="1"/>
          </p:cNvSpPr>
          <p:nvPr>
            <p:ph type="body" sz="quarter" idx="11" hasCustomPrompt="1"/>
          </p:nvPr>
        </p:nvSpPr>
        <p:spPr>
          <a:xfrm>
            <a:off x="431095" y="2740880"/>
            <a:ext cx="2603367" cy="2988507"/>
          </a:xfrm>
        </p:spPr>
        <p:txBody>
          <a:bodyPr lIns="0" tIns="0" rIns="0" bIns="0">
            <a:noAutofit/>
          </a:bodyPr>
          <a:lstStyle>
            <a:lvl1pPr marL="0" indent="0">
              <a:lnSpc>
                <a:spcPct val="100000"/>
              </a:lnSpc>
              <a:spcBef>
                <a:spcPts val="200"/>
              </a:spcBef>
              <a:spcAft>
                <a:spcPts val="600"/>
              </a:spcAft>
              <a:buNone/>
              <a:defRPr lang="en-US" sz="1400" b="1"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200"/>
              </a:spcBef>
              <a:spcAft>
                <a:spcPts val="600"/>
              </a:spcAft>
              <a:buClrTx/>
              <a:buSzPct val="90000"/>
              <a:buFont typeface="Arial" panose="020B0604020202020204" pitchFamily="34" charset="0"/>
              <a:buNone/>
              <a:tabLst/>
              <a:defRPr lang="en-US" sz="1400" kern="1200" spc="0" baseline="0" dirty="0">
                <a:solidFill>
                  <a:schemeClr val="tx1"/>
                </a:solidFill>
                <a:latin typeface="+mn-lt"/>
                <a:ea typeface="+mn-ea"/>
                <a:cs typeface="+mn-cs"/>
              </a:defRPr>
            </a:lvl2pPr>
            <a:lvl3pPr marL="448193" indent="0">
              <a:buNone/>
              <a:defRPr/>
            </a:lvl3pPr>
            <a:lvl4pPr marL="672290" indent="0">
              <a:buNone/>
              <a:defRPr/>
            </a:lvl4pPr>
            <a:lvl5pPr marL="896386" indent="0">
              <a:buNone/>
              <a:defRPr/>
            </a:lvl5pPr>
          </a:lstStyle>
          <a:p>
            <a:pPr marL="0" marR="0" lvl="0" indent="0" algn="l" defTabSz="914367" rtl="0" eaLnBrk="1" fontAlgn="auto" latinLnBrk="0" hangingPunct="1">
              <a:lnSpc>
                <a:spcPct val="100000"/>
              </a:lnSpc>
              <a:spcBef>
                <a:spcPts val="392"/>
              </a:spcBef>
              <a:spcAft>
                <a:spcPts val="588"/>
              </a:spcAft>
              <a:buClrTx/>
              <a:buSzPct val="90000"/>
              <a:buFont typeface="Wingdings" panose="05000000000000000000" pitchFamily="2" charset="2"/>
              <a:buNone/>
              <a:tabLst/>
            </a:pPr>
            <a:r>
              <a:rPr lang="en-US" dirty="0"/>
              <a:t>Paragraph title Segoe UI bold 14</a:t>
            </a:r>
          </a:p>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dirty="0"/>
              <a:t>Body copy Segoe UI Regular 14/18. The quick brown fox jumps over the lazy dog. The quick brown fox jumps over the lazy dog. The quick brown fox jumps over the lazy dog.</a:t>
            </a:r>
          </a:p>
        </p:txBody>
      </p:sp>
      <p:sp>
        <p:nvSpPr>
          <p:cNvPr id="14" name="Text Placeholder 4"/>
          <p:cNvSpPr>
            <a:spLocks noGrp="1"/>
          </p:cNvSpPr>
          <p:nvPr>
            <p:ph type="body" sz="quarter" idx="15" hasCustomPrompt="1"/>
          </p:nvPr>
        </p:nvSpPr>
        <p:spPr>
          <a:xfrm>
            <a:off x="3344578" y="2739464"/>
            <a:ext cx="2603367" cy="2988507"/>
          </a:xfrm>
        </p:spPr>
        <p:txBody>
          <a:bodyPr lIns="0" tIns="0" rIns="0" bIns="0">
            <a:noAutofit/>
          </a:bodyPr>
          <a:lstStyle>
            <a:lvl1pPr marL="0" indent="0">
              <a:lnSpc>
                <a:spcPct val="100000"/>
              </a:lnSpc>
              <a:spcBef>
                <a:spcPts val="200"/>
              </a:spcBef>
              <a:spcAft>
                <a:spcPts val="600"/>
              </a:spcAft>
              <a:buNone/>
              <a:defRPr lang="en-US" sz="1400" b="1"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200"/>
              </a:spcBef>
              <a:spcAft>
                <a:spcPts val="600"/>
              </a:spcAft>
              <a:buClrTx/>
              <a:buSzPct val="90000"/>
              <a:buFont typeface="Arial" panose="020B0604020202020204" pitchFamily="34" charset="0"/>
              <a:buNone/>
              <a:tabLst/>
              <a:defRPr sz="1400">
                <a:solidFill>
                  <a:schemeClr val="tx1"/>
                </a:solidFill>
              </a:defRPr>
            </a:lvl2pPr>
            <a:lvl3pPr marL="448193" indent="0">
              <a:buNone/>
              <a:defRPr/>
            </a:lvl3pPr>
            <a:lvl4pPr marL="672290" indent="0">
              <a:buNone/>
              <a:defRPr/>
            </a:lvl4pPr>
            <a:lvl5pPr marL="896386" indent="0">
              <a:buNone/>
              <a:defRPr/>
            </a:lvl5pPr>
          </a:lstStyle>
          <a:p>
            <a:pPr lvl="0"/>
            <a:r>
              <a:rPr lang="en-US"/>
              <a:t>Paragraph title Segoe UI bold 14</a:t>
            </a:r>
          </a:p>
          <a:p>
            <a:pPr lvl="1"/>
            <a:r>
              <a:rPr lang="en-US"/>
              <a:t>Body copy Segoe UI Regular 14/18. The quick brown fox jumps over the lazy dog. The quick brown fox jumps over the lazy dog. The quick brown fox jumps over the lazy dog.</a:t>
            </a:r>
          </a:p>
        </p:txBody>
      </p:sp>
      <p:sp>
        <p:nvSpPr>
          <p:cNvPr id="16" name="Text Placeholder 4"/>
          <p:cNvSpPr>
            <a:spLocks noGrp="1"/>
          </p:cNvSpPr>
          <p:nvPr>
            <p:ph type="body" sz="quarter" idx="17" hasCustomPrompt="1"/>
          </p:nvPr>
        </p:nvSpPr>
        <p:spPr>
          <a:xfrm>
            <a:off x="6258062" y="2739464"/>
            <a:ext cx="2603367" cy="2988507"/>
          </a:xfrm>
        </p:spPr>
        <p:txBody>
          <a:bodyPr lIns="0" tIns="0" rIns="0" bIns="0">
            <a:noAutofit/>
          </a:bodyPr>
          <a:lstStyle>
            <a:lvl1pPr marL="0" marR="0" indent="0" algn="l" defTabSz="914367" rtl="0" eaLnBrk="1" fontAlgn="auto" latinLnBrk="0" hangingPunct="1">
              <a:lnSpc>
                <a:spcPct val="100000"/>
              </a:lnSpc>
              <a:spcBef>
                <a:spcPts val="200"/>
              </a:spcBef>
              <a:spcAft>
                <a:spcPts val="600"/>
              </a:spcAft>
              <a:buClrTx/>
              <a:buSzPct val="90000"/>
              <a:buFont typeface="Wingdings" panose="05000000000000000000" pitchFamily="2" charset="2"/>
              <a:buNone/>
              <a:tabLst/>
              <a:defRPr lang="en-US" sz="1400" b="1"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200"/>
              </a:spcBef>
              <a:spcAft>
                <a:spcPts val="600"/>
              </a:spcAft>
              <a:buClrTx/>
              <a:buSzPct val="90000"/>
              <a:buFont typeface="Arial" panose="020B0604020202020204" pitchFamily="34" charset="0"/>
              <a:buNone/>
              <a:tabLst/>
              <a:defRPr lang="en-US" sz="1400" kern="1200" spc="0" baseline="0" dirty="0">
                <a:solidFill>
                  <a:schemeClr val="tx1"/>
                </a:solidFill>
                <a:latin typeface="+mn-lt"/>
                <a:ea typeface="+mn-ea"/>
                <a:cs typeface="+mn-cs"/>
              </a:defRPr>
            </a:lvl2pPr>
            <a:lvl3pPr marL="448193" indent="0">
              <a:buNone/>
              <a:defRPr/>
            </a:lvl3pPr>
            <a:lvl4pPr marL="672290" indent="0">
              <a:buNone/>
              <a:defRPr/>
            </a:lvl4pPr>
            <a:lvl5pPr marL="896386" indent="0">
              <a:buNone/>
              <a:defRPr/>
            </a:lvl5pPr>
          </a:lstStyle>
          <a:p>
            <a:pPr marL="0" marR="0" lvl="0" indent="0" algn="l" defTabSz="914367" rtl="0" eaLnBrk="1" fontAlgn="auto" latinLnBrk="0" hangingPunct="1">
              <a:lnSpc>
                <a:spcPct val="100000"/>
              </a:lnSpc>
              <a:spcBef>
                <a:spcPts val="392"/>
              </a:spcBef>
              <a:spcAft>
                <a:spcPts val="588"/>
              </a:spcAft>
              <a:buClrTx/>
              <a:buSzPct val="90000"/>
              <a:buFont typeface="Wingdings" panose="05000000000000000000" pitchFamily="2" charset="2"/>
              <a:buNone/>
              <a:tabLst/>
            </a:pPr>
            <a:r>
              <a:rPr lang="en-US"/>
              <a:t>Paragraph title Segoe UI bold 14</a:t>
            </a:r>
          </a:p>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sp>
        <p:nvSpPr>
          <p:cNvPr id="18" name="Text Placeholder 4"/>
          <p:cNvSpPr>
            <a:spLocks noGrp="1"/>
          </p:cNvSpPr>
          <p:nvPr>
            <p:ph type="body" sz="quarter" idx="19" hasCustomPrompt="1"/>
          </p:nvPr>
        </p:nvSpPr>
        <p:spPr>
          <a:xfrm>
            <a:off x="9171546" y="2739464"/>
            <a:ext cx="2603367" cy="2988507"/>
          </a:xfrm>
        </p:spPr>
        <p:txBody>
          <a:bodyPr lIns="0" tIns="0" rIns="0" bIns="0">
            <a:noAutofit/>
          </a:bodyPr>
          <a:lstStyle>
            <a:lvl1pPr marL="0" marR="0" indent="0" algn="l" defTabSz="914367" rtl="0" eaLnBrk="1" fontAlgn="auto" latinLnBrk="0" hangingPunct="1">
              <a:lnSpc>
                <a:spcPct val="100000"/>
              </a:lnSpc>
              <a:spcBef>
                <a:spcPts val="200"/>
              </a:spcBef>
              <a:spcAft>
                <a:spcPts val="600"/>
              </a:spcAft>
              <a:buClrTx/>
              <a:buSzPct val="90000"/>
              <a:buFont typeface="Wingdings" panose="05000000000000000000" pitchFamily="2" charset="2"/>
              <a:buNone/>
              <a:tabLst/>
              <a:defRPr lang="en-US" sz="1400" b="1"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200"/>
              </a:spcBef>
              <a:spcAft>
                <a:spcPts val="600"/>
              </a:spcAft>
              <a:buClrTx/>
              <a:buSzPct val="90000"/>
              <a:buFont typeface="Arial" panose="020B0604020202020204" pitchFamily="34" charset="0"/>
              <a:buNone/>
              <a:tabLst/>
              <a:defRPr lang="en-US" sz="1400" kern="1200" spc="0" baseline="0" dirty="0">
                <a:solidFill>
                  <a:schemeClr val="tx1"/>
                </a:solidFill>
                <a:latin typeface="+mn-lt"/>
                <a:ea typeface="+mn-ea"/>
                <a:cs typeface="+mn-cs"/>
              </a:defRPr>
            </a:lvl2pPr>
            <a:lvl3pPr marL="448193" indent="0">
              <a:buNone/>
              <a:defRPr/>
            </a:lvl3pPr>
            <a:lvl4pPr marL="672290" indent="0">
              <a:buNone/>
              <a:defRPr/>
            </a:lvl4pPr>
            <a:lvl5pPr marL="896386" indent="0">
              <a:buNone/>
              <a:defRPr/>
            </a:lvl5pPr>
          </a:lstStyle>
          <a:p>
            <a:pPr marL="0" marR="0" lvl="0" indent="0" algn="l" defTabSz="914367" rtl="0" eaLnBrk="1" fontAlgn="auto" latinLnBrk="0" hangingPunct="1">
              <a:lnSpc>
                <a:spcPct val="100000"/>
              </a:lnSpc>
              <a:spcBef>
                <a:spcPts val="392"/>
              </a:spcBef>
              <a:spcAft>
                <a:spcPts val="588"/>
              </a:spcAft>
              <a:buClrTx/>
              <a:buSzPct val="90000"/>
              <a:buFont typeface="Wingdings" panose="05000000000000000000" pitchFamily="2" charset="2"/>
              <a:buNone/>
              <a:tabLst/>
            </a:pPr>
            <a:r>
              <a:rPr lang="en-US"/>
              <a:t>Paragraph title Segoe UI bold 14</a:t>
            </a:r>
          </a:p>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7" name="Straight Connector 6">
            <a:extLst>
              <a:ext uri="{FF2B5EF4-FFF2-40B4-BE49-F238E27FC236}">
                <a16:creationId xmlns:a16="http://schemas.microsoft.com/office/drawing/2014/main" id="{44738245-4240-4679-8431-2218AB616298}"/>
              </a:ext>
              <a:ext uri="{C183D7F6-B498-43B3-948B-1728B52AA6E4}">
                <adec:decorative xmlns:adec="http://schemas.microsoft.com/office/drawing/2017/decorative" val="1"/>
              </a:ext>
            </a:extLst>
          </p:cNvPr>
          <p:cNvCxnSpPr>
            <a:cxnSpLocks/>
          </p:cNvCxnSpPr>
          <p:nvPr/>
        </p:nvCxnSpPr>
        <p:spPr>
          <a:xfrm>
            <a:off x="3189521" y="2798024"/>
            <a:ext cx="0" cy="179285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9099E02-C7DB-4453-A260-90431D88E427}"/>
              </a:ext>
              <a:ext uri="{C183D7F6-B498-43B3-948B-1728B52AA6E4}">
                <adec:decorative xmlns:adec="http://schemas.microsoft.com/office/drawing/2017/decorative" val="1"/>
              </a:ext>
            </a:extLst>
          </p:cNvPr>
          <p:cNvCxnSpPr>
            <a:cxnSpLocks/>
          </p:cNvCxnSpPr>
          <p:nvPr/>
        </p:nvCxnSpPr>
        <p:spPr>
          <a:xfrm>
            <a:off x="6103006" y="2798024"/>
            <a:ext cx="0" cy="179285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C193CAE-888D-4B82-A6DF-559BB7F55658}"/>
              </a:ext>
              <a:ext uri="{C183D7F6-B498-43B3-948B-1728B52AA6E4}">
                <adec:decorative xmlns:adec="http://schemas.microsoft.com/office/drawing/2017/decorative" val="1"/>
              </a:ext>
            </a:extLst>
          </p:cNvPr>
          <p:cNvCxnSpPr>
            <a:cxnSpLocks/>
          </p:cNvCxnSpPr>
          <p:nvPr/>
        </p:nvCxnSpPr>
        <p:spPr>
          <a:xfrm>
            <a:off x="9016490" y="2798024"/>
            <a:ext cx="0" cy="179285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35DDF1D4-BDBC-4EF5-9960-9F822820EEDA}"/>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1924238052"/>
      </p:ext>
    </p:extLst>
  </p:cSld>
  <p:clrMapOvr>
    <a:masterClrMapping/>
  </p:clrMapOvr>
  <p:transition>
    <p:fade/>
  </p:transition>
  <p:hf sldNum="0"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Lab exercise layout - 1">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dirty="0"/>
              <a:t>Text layout: two rows</a:t>
            </a:r>
          </a:p>
        </p:txBody>
      </p:sp>
      <p:sp>
        <p:nvSpPr>
          <p:cNvPr id="5" name="Text Placeholder 4"/>
          <p:cNvSpPr>
            <a:spLocks noGrp="1"/>
          </p:cNvSpPr>
          <p:nvPr>
            <p:ph type="body" sz="quarter" idx="11" hasCustomPrompt="1"/>
          </p:nvPr>
        </p:nvSpPr>
        <p:spPr>
          <a:xfrm>
            <a:off x="1568744" y="1456896"/>
            <a:ext cx="10204614" cy="896552"/>
          </a:xfrm>
        </p:spPr>
        <p:txBody>
          <a:bodyPr wrap="square" lIns="0" tIns="0" rIns="0" bIns="0" anchor="t">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2400" b="0">
                <a:solidFill>
                  <a:schemeClr val="tx1"/>
                </a:solidFill>
                <a:latin typeface="+mj-lt"/>
              </a:defRPr>
            </a:lvl2pPr>
            <a:lvl3pPr marL="448193" indent="0">
              <a:buNone/>
              <a:defRPr/>
            </a:lvl3pPr>
            <a:lvl4pPr marL="672290" indent="0">
              <a:buNone/>
              <a:defRPr/>
            </a:lvl4pPr>
            <a:lvl5pPr marL="896386" indent="0">
              <a:buNone/>
              <a:defRPr/>
            </a:lvl5pPr>
          </a:lstStyle>
          <a:p>
            <a:pPr lvl="1"/>
            <a:r>
              <a:rPr lang="en-US" dirty="0"/>
              <a:t>Body copy Segoe UI </a:t>
            </a:r>
            <a:r>
              <a:rPr lang="en-US" dirty="0" err="1"/>
              <a:t>Semibold</a:t>
            </a:r>
            <a:r>
              <a:rPr lang="en-US" dirty="0"/>
              <a:t> 20/24. </a:t>
            </a:r>
          </a:p>
          <a:p>
            <a:pPr lvl="1"/>
            <a:r>
              <a:rPr lang="en-US" dirty="0"/>
              <a:t>The quick brown fox jumps over the lazy dog. The quick brown fox jumps over the lazy dog. The quick brown fox jumps over the lazy dog.</a:t>
            </a:r>
          </a:p>
        </p:txBody>
      </p:sp>
      <p:sp>
        <p:nvSpPr>
          <p:cNvPr id="14" name="Text Placeholder 4"/>
          <p:cNvSpPr>
            <a:spLocks noGrp="1"/>
          </p:cNvSpPr>
          <p:nvPr>
            <p:ph type="body" sz="quarter" idx="15" hasCustomPrompt="1"/>
          </p:nvPr>
        </p:nvSpPr>
        <p:spPr>
          <a:xfrm>
            <a:off x="432090" y="2980724"/>
            <a:ext cx="11341268" cy="537176"/>
          </a:xfrm>
        </p:spPr>
        <p:txBody>
          <a:bodyPr wrap="square" lIns="0" tIns="0" rIns="0" bIns="0" anchor="t">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2400" b="0">
                <a:solidFill>
                  <a:schemeClr val="tx1"/>
                </a:solidFill>
                <a:latin typeface="+mj-lt"/>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dirty="0"/>
              <a:t>Body copy Segoe UI </a:t>
            </a:r>
            <a:r>
              <a:rPr lang="en-US" dirty="0" err="1"/>
              <a:t>Semibold</a:t>
            </a:r>
            <a:r>
              <a:rPr lang="en-US" dirty="0"/>
              <a:t> 20/24.</a:t>
            </a:r>
          </a:p>
        </p:txBody>
      </p:sp>
      <p:sp>
        <p:nvSpPr>
          <p:cNvPr id="4" name="Text Placeholder 3">
            <a:extLst>
              <a:ext uri="{FF2B5EF4-FFF2-40B4-BE49-F238E27FC236}">
                <a16:creationId xmlns:a16="http://schemas.microsoft.com/office/drawing/2014/main" id="{F4E0FEDF-0787-478A-A851-B03CCD9001F3}"/>
              </a:ext>
            </a:extLst>
          </p:cNvPr>
          <p:cNvSpPr>
            <a:spLocks noGrp="1"/>
          </p:cNvSpPr>
          <p:nvPr>
            <p:ph type="body" sz="quarter" idx="16"/>
          </p:nvPr>
        </p:nvSpPr>
        <p:spPr>
          <a:xfrm>
            <a:off x="432090" y="3517900"/>
            <a:ext cx="5435768" cy="2006600"/>
          </a:xfrm>
          <a:ln w="19050">
            <a:solidFill>
              <a:schemeClr val="tx2"/>
            </a:solidFill>
          </a:ln>
        </p:spPr>
        <p:txBody>
          <a:bodyPr lIns="182880" tIns="137160" rIns="182880">
            <a:noAutofit/>
          </a:bodyPr>
          <a:lstStyle>
            <a:lvl1pPr>
              <a:defRPr sz="2000">
                <a:solidFill>
                  <a:schemeClr val="tx1"/>
                </a:solidFill>
              </a:defRPr>
            </a:lvl1pPr>
            <a:lvl2pPr>
              <a:defRPr sz="1800">
                <a:solidFill>
                  <a:schemeClr val="tx1"/>
                </a:solidFill>
              </a:defRPr>
            </a:lvl2pPr>
          </a:lstStyle>
          <a:p>
            <a:pPr lvl="0"/>
            <a:r>
              <a:rPr lang="en-US"/>
              <a:t>Click to edit Master text styles</a:t>
            </a:r>
          </a:p>
          <a:p>
            <a:pPr lvl="1"/>
            <a:r>
              <a:rPr lang="en-US"/>
              <a:t>Second level</a:t>
            </a:r>
          </a:p>
        </p:txBody>
      </p:sp>
      <p:sp>
        <p:nvSpPr>
          <p:cNvPr id="7" name="Text Placeholder 3">
            <a:extLst>
              <a:ext uri="{FF2B5EF4-FFF2-40B4-BE49-F238E27FC236}">
                <a16:creationId xmlns:a16="http://schemas.microsoft.com/office/drawing/2014/main" id="{225DC022-FEF0-43F5-AF4D-034F780F910E}"/>
              </a:ext>
            </a:extLst>
          </p:cNvPr>
          <p:cNvSpPr>
            <a:spLocks noGrp="1"/>
          </p:cNvSpPr>
          <p:nvPr>
            <p:ph type="body" sz="quarter" idx="17"/>
          </p:nvPr>
        </p:nvSpPr>
        <p:spPr>
          <a:xfrm>
            <a:off x="6337590" y="3517900"/>
            <a:ext cx="5435768" cy="2006600"/>
          </a:xfrm>
          <a:ln w="19050">
            <a:solidFill>
              <a:schemeClr val="tx2"/>
            </a:solidFill>
          </a:ln>
        </p:spPr>
        <p:txBody>
          <a:bodyPr lIns="182880" tIns="137160" rIns="182880">
            <a:noAutofit/>
          </a:bodyPr>
          <a:lstStyle>
            <a:lvl1pPr>
              <a:defRPr sz="2000">
                <a:solidFill>
                  <a:schemeClr val="tx1"/>
                </a:solidFill>
              </a:defRPr>
            </a:lvl1pPr>
            <a:lvl2pPr>
              <a:defRPr sz="1800">
                <a:solidFill>
                  <a:schemeClr val="tx1"/>
                </a:solidFill>
              </a:defRPr>
            </a:lvl2pPr>
          </a:lstStyle>
          <a:p>
            <a:pPr lvl="0"/>
            <a:r>
              <a:rPr lang="en-US"/>
              <a:t>Click to edit Master text styles</a:t>
            </a:r>
          </a:p>
          <a:p>
            <a:pPr lvl="1"/>
            <a:r>
              <a:rPr lang="en-US"/>
              <a:t>Second level</a:t>
            </a:r>
          </a:p>
        </p:txBody>
      </p:sp>
      <p:sp>
        <p:nvSpPr>
          <p:cNvPr id="2" name="Footer Placeholder 1">
            <a:extLst>
              <a:ext uri="{FF2B5EF4-FFF2-40B4-BE49-F238E27FC236}">
                <a16:creationId xmlns:a16="http://schemas.microsoft.com/office/drawing/2014/main" id="{6E88CC05-5984-4661-94A2-4BD7378D4A33}"/>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1928788566"/>
      </p:ext>
    </p:extLst>
  </p:cSld>
  <p:clrMapOvr>
    <a:masterClrMapping/>
  </p:clrMapOvr>
  <p:transition>
    <p:fade/>
  </p:transition>
  <p:hf sldNum="0" hdr="0" ftr="0" dt="0"/>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Lab exercise layout -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dirty="0"/>
              <a:t>Text layout: three rows</a:t>
            </a:r>
          </a:p>
        </p:txBody>
      </p:sp>
      <p:sp>
        <p:nvSpPr>
          <p:cNvPr id="14" name="Text Placeholder 4"/>
          <p:cNvSpPr>
            <a:spLocks noGrp="1"/>
          </p:cNvSpPr>
          <p:nvPr>
            <p:ph type="body" sz="quarter" idx="15" hasCustomPrompt="1"/>
          </p:nvPr>
        </p:nvSpPr>
        <p:spPr>
          <a:xfrm>
            <a:off x="432090" y="1456896"/>
            <a:ext cx="11341268" cy="537176"/>
          </a:xfrm>
        </p:spPr>
        <p:txBody>
          <a:bodyPr wrap="square" lIns="0" tIns="0" rIns="0" bIns="0" anchor="t">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2400" b="0">
                <a:solidFill>
                  <a:schemeClr val="tx1"/>
                </a:solidFill>
                <a:latin typeface="+mj-lt"/>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dirty="0"/>
              <a:t>Body copy Segoe UI </a:t>
            </a:r>
            <a:r>
              <a:rPr lang="en-US" dirty="0" err="1"/>
              <a:t>Semibold</a:t>
            </a:r>
            <a:r>
              <a:rPr lang="en-US" dirty="0"/>
              <a:t> 20/24.</a:t>
            </a:r>
          </a:p>
        </p:txBody>
      </p:sp>
      <p:sp>
        <p:nvSpPr>
          <p:cNvPr id="4" name="Text Placeholder 3">
            <a:extLst>
              <a:ext uri="{FF2B5EF4-FFF2-40B4-BE49-F238E27FC236}">
                <a16:creationId xmlns:a16="http://schemas.microsoft.com/office/drawing/2014/main" id="{F4E0FEDF-0787-478A-A851-B03CCD9001F3}"/>
              </a:ext>
            </a:extLst>
          </p:cNvPr>
          <p:cNvSpPr>
            <a:spLocks noGrp="1"/>
          </p:cNvSpPr>
          <p:nvPr>
            <p:ph type="body" sz="quarter" idx="16"/>
          </p:nvPr>
        </p:nvSpPr>
        <p:spPr>
          <a:xfrm>
            <a:off x="432089" y="1994072"/>
            <a:ext cx="3650357" cy="2006600"/>
          </a:xfrm>
          <a:ln w="19050">
            <a:solidFill>
              <a:schemeClr val="tx2"/>
            </a:solidFill>
          </a:ln>
        </p:spPr>
        <p:txBody>
          <a:bodyPr lIns="182880" tIns="137160" rIns="182880">
            <a:noAutofit/>
          </a:bodyPr>
          <a:lstStyle>
            <a:lvl1pPr>
              <a:defRPr sz="2000">
                <a:solidFill>
                  <a:schemeClr val="tx1"/>
                </a:solidFill>
              </a:defRPr>
            </a:lvl1pPr>
            <a:lvl2pPr>
              <a:defRPr sz="1800">
                <a:solidFill>
                  <a:schemeClr val="tx1"/>
                </a:solidFill>
              </a:defRPr>
            </a:lvl2pPr>
          </a:lstStyle>
          <a:p>
            <a:pPr lvl="0"/>
            <a:r>
              <a:rPr lang="en-US"/>
              <a:t>Click to edit Master text styles</a:t>
            </a:r>
          </a:p>
          <a:p>
            <a:pPr lvl="1"/>
            <a:r>
              <a:rPr lang="en-US"/>
              <a:t>Second level</a:t>
            </a:r>
          </a:p>
        </p:txBody>
      </p:sp>
      <p:sp>
        <p:nvSpPr>
          <p:cNvPr id="7" name="Text Placeholder 3">
            <a:extLst>
              <a:ext uri="{FF2B5EF4-FFF2-40B4-BE49-F238E27FC236}">
                <a16:creationId xmlns:a16="http://schemas.microsoft.com/office/drawing/2014/main" id="{225DC022-FEF0-43F5-AF4D-034F780F910E}"/>
              </a:ext>
            </a:extLst>
          </p:cNvPr>
          <p:cNvSpPr>
            <a:spLocks noGrp="1"/>
          </p:cNvSpPr>
          <p:nvPr>
            <p:ph type="body" sz="quarter" idx="17"/>
          </p:nvPr>
        </p:nvSpPr>
        <p:spPr>
          <a:xfrm>
            <a:off x="4277544" y="1994072"/>
            <a:ext cx="3650357" cy="2006600"/>
          </a:xfrm>
          <a:ln w="19050">
            <a:solidFill>
              <a:schemeClr val="tx2"/>
            </a:solidFill>
          </a:ln>
        </p:spPr>
        <p:txBody>
          <a:bodyPr lIns="182880" tIns="137160" rIns="182880">
            <a:noAutofit/>
          </a:bodyPr>
          <a:lstStyle>
            <a:lvl1pPr>
              <a:defRPr sz="2000">
                <a:solidFill>
                  <a:schemeClr val="tx1"/>
                </a:solidFill>
              </a:defRPr>
            </a:lvl1pPr>
            <a:lvl2pPr>
              <a:defRPr sz="1800">
                <a:solidFill>
                  <a:schemeClr val="tx1"/>
                </a:solidFill>
              </a:defRPr>
            </a:lvl2pPr>
          </a:lstStyle>
          <a:p>
            <a:pPr lvl="0"/>
            <a:r>
              <a:rPr lang="en-US"/>
              <a:t>Click to edit Master text styles</a:t>
            </a:r>
          </a:p>
          <a:p>
            <a:pPr lvl="1"/>
            <a:r>
              <a:rPr lang="en-US"/>
              <a:t>Second level</a:t>
            </a:r>
          </a:p>
        </p:txBody>
      </p:sp>
      <p:sp>
        <p:nvSpPr>
          <p:cNvPr id="8" name="Text Placeholder 3">
            <a:extLst>
              <a:ext uri="{FF2B5EF4-FFF2-40B4-BE49-F238E27FC236}">
                <a16:creationId xmlns:a16="http://schemas.microsoft.com/office/drawing/2014/main" id="{BAA6534B-85AD-4091-8AA3-8445CC36C8FE}"/>
              </a:ext>
            </a:extLst>
          </p:cNvPr>
          <p:cNvSpPr>
            <a:spLocks noGrp="1"/>
          </p:cNvSpPr>
          <p:nvPr>
            <p:ph type="body" sz="quarter" idx="18"/>
          </p:nvPr>
        </p:nvSpPr>
        <p:spPr>
          <a:xfrm>
            <a:off x="8123000" y="1994072"/>
            <a:ext cx="3650357" cy="2006600"/>
          </a:xfrm>
          <a:ln w="19050">
            <a:solidFill>
              <a:schemeClr val="tx2"/>
            </a:solidFill>
          </a:ln>
        </p:spPr>
        <p:txBody>
          <a:bodyPr lIns="182880" tIns="137160" rIns="182880">
            <a:noAutofit/>
          </a:bodyPr>
          <a:lstStyle>
            <a:lvl1pPr>
              <a:defRPr sz="2000">
                <a:solidFill>
                  <a:schemeClr val="tx1"/>
                </a:solidFill>
              </a:defRPr>
            </a:lvl1pPr>
            <a:lvl2pPr>
              <a:defRPr sz="1800">
                <a:solidFill>
                  <a:schemeClr val="tx1"/>
                </a:solidFill>
              </a:defRPr>
            </a:lvl2pPr>
          </a:lstStyle>
          <a:p>
            <a:pPr lvl="0"/>
            <a:r>
              <a:rPr lang="en-US"/>
              <a:t>Click to edit Master text styles</a:t>
            </a:r>
          </a:p>
          <a:p>
            <a:pPr lvl="1"/>
            <a:r>
              <a:rPr lang="en-US"/>
              <a:t>Second level</a:t>
            </a:r>
          </a:p>
        </p:txBody>
      </p:sp>
      <p:sp>
        <p:nvSpPr>
          <p:cNvPr id="2" name="Footer Placeholder 1">
            <a:extLst>
              <a:ext uri="{FF2B5EF4-FFF2-40B4-BE49-F238E27FC236}">
                <a16:creationId xmlns:a16="http://schemas.microsoft.com/office/drawing/2014/main" id="{7A1D06E4-7443-4456-ADAE-C55531420538}"/>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2775562541"/>
      </p:ext>
    </p:extLst>
  </p:cSld>
  <p:clrMapOvr>
    <a:masterClrMapping/>
  </p:clrMapOvr>
  <p:transition>
    <p:fade/>
  </p:transition>
  <p:hf sldNum="0" hdr="0" ftr="0" dt="0"/>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Lab exercise layout - 3">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dirty="0"/>
              <a:t>Text layout: three rows</a:t>
            </a:r>
          </a:p>
        </p:txBody>
      </p:sp>
      <p:sp>
        <p:nvSpPr>
          <p:cNvPr id="14" name="Text Placeholder 4"/>
          <p:cNvSpPr>
            <a:spLocks noGrp="1"/>
          </p:cNvSpPr>
          <p:nvPr>
            <p:ph type="body" sz="quarter" idx="15" hasCustomPrompt="1"/>
          </p:nvPr>
        </p:nvSpPr>
        <p:spPr>
          <a:xfrm>
            <a:off x="432090" y="1456896"/>
            <a:ext cx="11341268" cy="537176"/>
          </a:xfrm>
        </p:spPr>
        <p:txBody>
          <a:bodyPr wrap="square" lIns="0" tIns="0" rIns="0" bIns="0" anchor="t">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2400" b="0">
                <a:solidFill>
                  <a:schemeClr val="tx1"/>
                </a:solidFill>
                <a:latin typeface="+mj-lt"/>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dirty="0"/>
              <a:t>Body copy Segoe UI </a:t>
            </a:r>
            <a:r>
              <a:rPr lang="en-US" dirty="0" err="1"/>
              <a:t>Semibold</a:t>
            </a:r>
            <a:r>
              <a:rPr lang="en-US" dirty="0"/>
              <a:t> 20/24.</a:t>
            </a:r>
          </a:p>
        </p:txBody>
      </p:sp>
      <p:sp>
        <p:nvSpPr>
          <p:cNvPr id="4" name="Text Placeholder 3">
            <a:extLst>
              <a:ext uri="{FF2B5EF4-FFF2-40B4-BE49-F238E27FC236}">
                <a16:creationId xmlns:a16="http://schemas.microsoft.com/office/drawing/2014/main" id="{F4E0FEDF-0787-478A-A851-B03CCD9001F3}"/>
              </a:ext>
            </a:extLst>
          </p:cNvPr>
          <p:cNvSpPr>
            <a:spLocks noGrp="1"/>
          </p:cNvSpPr>
          <p:nvPr>
            <p:ph type="body" sz="quarter" idx="16"/>
          </p:nvPr>
        </p:nvSpPr>
        <p:spPr>
          <a:xfrm>
            <a:off x="432089" y="1994072"/>
            <a:ext cx="3650357" cy="1752428"/>
          </a:xfrm>
          <a:ln w="19050">
            <a:solidFill>
              <a:schemeClr val="tx2"/>
            </a:solidFill>
          </a:ln>
        </p:spPr>
        <p:txBody>
          <a:bodyPr lIns="182880" tIns="137160" rIns="182880">
            <a:noAutofit/>
          </a:bodyPr>
          <a:lstStyle>
            <a:lvl1pPr>
              <a:defRPr sz="2000">
                <a:solidFill>
                  <a:schemeClr val="tx1"/>
                </a:solidFill>
              </a:defRPr>
            </a:lvl1pPr>
            <a:lvl2pPr>
              <a:defRPr sz="1800">
                <a:solidFill>
                  <a:schemeClr val="tx1"/>
                </a:solidFill>
              </a:defRPr>
            </a:lvl2pPr>
          </a:lstStyle>
          <a:p>
            <a:pPr lvl="0"/>
            <a:r>
              <a:rPr lang="en-US"/>
              <a:t>Click to edit Master text styles</a:t>
            </a:r>
          </a:p>
          <a:p>
            <a:pPr lvl="1"/>
            <a:r>
              <a:rPr lang="en-US"/>
              <a:t>Second level</a:t>
            </a:r>
          </a:p>
        </p:txBody>
      </p:sp>
      <p:sp>
        <p:nvSpPr>
          <p:cNvPr id="7" name="Text Placeholder 3">
            <a:extLst>
              <a:ext uri="{FF2B5EF4-FFF2-40B4-BE49-F238E27FC236}">
                <a16:creationId xmlns:a16="http://schemas.microsoft.com/office/drawing/2014/main" id="{225DC022-FEF0-43F5-AF4D-034F780F910E}"/>
              </a:ext>
            </a:extLst>
          </p:cNvPr>
          <p:cNvSpPr>
            <a:spLocks noGrp="1"/>
          </p:cNvSpPr>
          <p:nvPr>
            <p:ph type="body" sz="quarter" idx="17"/>
          </p:nvPr>
        </p:nvSpPr>
        <p:spPr>
          <a:xfrm>
            <a:off x="4277544" y="1994072"/>
            <a:ext cx="3650357" cy="1752428"/>
          </a:xfrm>
          <a:ln w="19050">
            <a:solidFill>
              <a:schemeClr val="tx2"/>
            </a:solidFill>
          </a:ln>
        </p:spPr>
        <p:txBody>
          <a:bodyPr lIns="182880" tIns="137160" rIns="182880">
            <a:noAutofit/>
          </a:bodyPr>
          <a:lstStyle>
            <a:lvl1pPr>
              <a:defRPr sz="2000">
                <a:solidFill>
                  <a:schemeClr val="tx1"/>
                </a:solidFill>
              </a:defRPr>
            </a:lvl1pPr>
            <a:lvl2pPr>
              <a:defRPr sz="1800">
                <a:solidFill>
                  <a:schemeClr val="tx1"/>
                </a:solidFill>
              </a:defRPr>
            </a:lvl2pPr>
          </a:lstStyle>
          <a:p>
            <a:pPr lvl="0"/>
            <a:r>
              <a:rPr lang="en-US"/>
              <a:t>Click to edit Master text styles</a:t>
            </a:r>
          </a:p>
          <a:p>
            <a:pPr lvl="1"/>
            <a:r>
              <a:rPr lang="en-US"/>
              <a:t>Second level</a:t>
            </a:r>
          </a:p>
        </p:txBody>
      </p:sp>
      <p:sp>
        <p:nvSpPr>
          <p:cNvPr id="8" name="Text Placeholder 3">
            <a:extLst>
              <a:ext uri="{FF2B5EF4-FFF2-40B4-BE49-F238E27FC236}">
                <a16:creationId xmlns:a16="http://schemas.microsoft.com/office/drawing/2014/main" id="{BAA6534B-85AD-4091-8AA3-8445CC36C8FE}"/>
              </a:ext>
            </a:extLst>
          </p:cNvPr>
          <p:cNvSpPr>
            <a:spLocks noGrp="1"/>
          </p:cNvSpPr>
          <p:nvPr>
            <p:ph type="body" sz="quarter" idx="18"/>
          </p:nvPr>
        </p:nvSpPr>
        <p:spPr>
          <a:xfrm>
            <a:off x="8123000" y="1994072"/>
            <a:ext cx="3650357" cy="1752428"/>
          </a:xfrm>
          <a:ln w="19050">
            <a:solidFill>
              <a:schemeClr val="tx2"/>
            </a:solidFill>
          </a:ln>
        </p:spPr>
        <p:txBody>
          <a:bodyPr lIns="182880" tIns="137160" rIns="182880">
            <a:noAutofit/>
          </a:bodyPr>
          <a:lstStyle>
            <a:lvl1pPr>
              <a:defRPr sz="2000">
                <a:solidFill>
                  <a:schemeClr val="tx1"/>
                </a:solidFill>
              </a:defRPr>
            </a:lvl1pPr>
            <a:lvl2pPr>
              <a:defRPr sz="1800">
                <a:solidFill>
                  <a:schemeClr val="tx1"/>
                </a:solidFill>
              </a:defRPr>
            </a:lvl2pPr>
          </a:lstStyle>
          <a:p>
            <a:pPr lvl="0"/>
            <a:r>
              <a:rPr lang="en-US"/>
              <a:t>Click to edit Master text styles</a:t>
            </a:r>
          </a:p>
          <a:p>
            <a:pPr lvl="1"/>
            <a:r>
              <a:rPr lang="en-US"/>
              <a:t>Second level</a:t>
            </a:r>
          </a:p>
        </p:txBody>
      </p:sp>
      <p:sp>
        <p:nvSpPr>
          <p:cNvPr id="9" name="Text Placeholder 3">
            <a:extLst>
              <a:ext uri="{FF2B5EF4-FFF2-40B4-BE49-F238E27FC236}">
                <a16:creationId xmlns:a16="http://schemas.microsoft.com/office/drawing/2014/main" id="{E6D80433-266B-4248-A258-DDF54D650DFC}"/>
              </a:ext>
            </a:extLst>
          </p:cNvPr>
          <p:cNvSpPr>
            <a:spLocks noGrp="1"/>
          </p:cNvSpPr>
          <p:nvPr>
            <p:ph type="body" sz="quarter" idx="19"/>
          </p:nvPr>
        </p:nvSpPr>
        <p:spPr>
          <a:xfrm>
            <a:off x="432089" y="3924472"/>
            <a:ext cx="3650357" cy="1752428"/>
          </a:xfrm>
          <a:ln w="19050">
            <a:solidFill>
              <a:schemeClr val="tx2"/>
            </a:solidFill>
          </a:ln>
        </p:spPr>
        <p:txBody>
          <a:bodyPr lIns="182880" tIns="137160" rIns="182880">
            <a:noAutofit/>
          </a:bodyPr>
          <a:lstStyle>
            <a:lvl1pPr>
              <a:defRPr sz="2000">
                <a:solidFill>
                  <a:schemeClr val="tx1"/>
                </a:solidFill>
              </a:defRPr>
            </a:lvl1pPr>
            <a:lvl2pPr>
              <a:defRPr sz="1800">
                <a:solidFill>
                  <a:schemeClr val="tx1"/>
                </a:solidFill>
              </a:defRPr>
            </a:lvl2pPr>
          </a:lstStyle>
          <a:p>
            <a:pPr lvl="0"/>
            <a:r>
              <a:rPr lang="en-US"/>
              <a:t>Click to edit Master text styles</a:t>
            </a:r>
          </a:p>
          <a:p>
            <a:pPr lvl="1"/>
            <a:r>
              <a:rPr lang="en-US"/>
              <a:t>Second level</a:t>
            </a:r>
          </a:p>
        </p:txBody>
      </p:sp>
      <p:sp>
        <p:nvSpPr>
          <p:cNvPr id="10" name="Text Placeholder 3">
            <a:extLst>
              <a:ext uri="{FF2B5EF4-FFF2-40B4-BE49-F238E27FC236}">
                <a16:creationId xmlns:a16="http://schemas.microsoft.com/office/drawing/2014/main" id="{1CFB4F84-2AE0-40B1-A3E4-5505E85C8B2E}"/>
              </a:ext>
            </a:extLst>
          </p:cNvPr>
          <p:cNvSpPr>
            <a:spLocks noGrp="1"/>
          </p:cNvSpPr>
          <p:nvPr>
            <p:ph type="body" sz="quarter" idx="20"/>
          </p:nvPr>
        </p:nvSpPr>
        <p:spPr>
          <a:xfrm>
            <a:off x="4277544" y="3924472"/>
            <a:ext cx="3650357" cy="1752428"/>
          </a:xfrm>
          <a:ln w="19050">
            <a:solidFill>
              <a:schemeClr val="tx2"/>
            </a:solidFill>
          </a:ln>
        </p:spPr>
        <p:txBody>
          <a:bodyPr lIns="182880" tIns="137160" rIns="182880">
            <a:noAutofit/>
          </a:bodyPr>
          <a:lstStyle>
            <a:lvl1pPr>
              <a:defRPr sz="2000">
                <a:solidFill>
                  <a:schemeClr val="tx1"/>
                </a:solidFill>
              </a:defRPr>
            </a:lvl1pPr>
            <a:lvl2pPr>
              <a:defRPr sz="1800">
                <a:solidFill>
                  <a:schemeClr val="tx1"/>
                </a:solidFill>
              </a:defRPr>
            </a:lvl2pPr>
          </a:lstStyle>
          <a:p>
            <a:pPr lvl="0"/>
            <a:r>
              <a:rPr lang="en-US"/>
              <a:t>Click to edit Master text styles</a:t>
            </a:r>
          </a:p>
          <a:p>
            <a:pPr lvl="1"/>
            <a:r>
              <a:rPr lang="en-US"/>
              <a:t>Second level</a:t>
            </a:r>
          </a:p>
        </p:txBody>
      </p:sp>
      <p:sp>
        <p:nvSpPr>
          <p:cNvPr id="11" name="Text Placeholder 3">
            <a:extLst>
              <a:ext uri="{FF2B5EF4-FFF2-40B4-BE49-F238E27FC236}">
                <a16:creationId xmlns:a16="http://schemas.microsoft.com/office/drawing/2014/main" id="{E6BF108F-CD54-497C-81CA-E67ED2BA7279}"/>
              </a:ext>
            </a:extLst>
          </p:cNvPr>
          <p:cNvSpPr>
            <a:spLocks noGrp="1"/>
          </p:cNvSpPr>
          <p:nvPr>
            <p:ph type="body" sz="quarter" idx="21"/>
          </p:nvPr>
        </p:nvSpPr>
        <p:spPr>
          <a:xfrm>
            <a:off x="8123000" y="3924472"/>
            <a:ext cx="3650357" cy="1752428"/>
          </a:xfrm>
          <a:ln w="19050">
            <a:solidFill>
              <a:schemeClr val="tx2"/>
            </a:solidFill>
          </a:ln>
        </p:spPr>
        <p:txBody>
          <a:bodyPr lIns="182880" tIns="137160" rIns="182880">
            <a:noAutofit/>
          </a:bodyPr>
          <a:lstStyle>
            <a:lvl1pPr>
              <a:defRPr sz="2000">
                <a:solidFill>
                  <a:schemeClr val="tx1"/>
                </a:solidFill>
              </a:defRPr>
            </a:lvl1pPr>
            <a:lvl2pPr>
              <a:defRPr sz="1800">
                <a:solidFill>
                  <a:schemeClr val="tx1"/>
                </a:solidFill>
              </a:defRPr>
            </a:lvl2pPr>
          </a:lstStyle>
          <a:p>
            <a:pPr lvl="0"/>
            <a:r>
              <a:rPr lang="en-US"/>
              <a:t>Click to edit Master text styles</a:t>
            </a:r>
          </a:p>
          <a:p>
            <a:pPr lvl="1"/>
            <a:r>
              <a:rPr lang="en-US"/>
              <a:t>Second level</a:t>
            </a:r>
          </a:p>
        </p:txBody>
      </p:sp>
      <p:sp>
        <p:nvSpPr>
          <p:cNvPr id="2" name="Footer Placeholder 1">
            <a:extLst>
              <a:ext uri="{FF2B5EF4-FFF2-40B4-BE49-F238E27FC236}">
                <a16:creationId xmlns:a16="http://schemas.microsoft.com/office/drawing/2014/main" id="{B097EA0F-56BD-4B59-86D1-C17851D8F2FF}"/>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863299623"/>
      </p:ext>
    </p:extLst>
  </p:cSld>
  <p:clrMapOvr>
    <a:masterClrMapping/>
  </p:clrMapOvr>
  <p:transition>
    <p:fade/>
  </p:transition>
  <p:hf sldNum="0" hdr="0" ftr="0" dt="0"/>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ext option_2 row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dirty="0"/>
              <a:t>Text layout: four rows</a:t>
            </a:r>
          </a:p>
        </p:txBody>
      </p:sp>
      <p:sp>
        <p:nvSpPr>
          <p:cNvPr id="5" name="Text Placeholder 4"/>
          <p:cNvSpPr>
            <a:spLocks noGrp="1"/>
          </p:cNvSpPr>
          <p:nvPr>
            <p:ph type="body" sz="quarter" idx="11" hasCustomPrompt="1"/>
          </p:nvPr>
        </p:nvSpPr>
        <p:spPr>
          <a:xfrm>
            <a:off x="1568744" y="1456896"/>
            <a:ext cx="10204614" cy="896552"/>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lvl="1"/>
            <a:r>
              <a:rPr lang="en-US" dirty="0"/>
              <a:t>Body copy Segoe UI Regular 14/18. The quick brown fox jumps over the lazy dog. The quick brown fox jumps over the lazy dog. The quick brown fox jumps over the lazy dog.</a:t>
            </a:r>
          </a:p>
        </p:txBody>
      </p:sp>
      <p:cxnSp>
        <p:nvCxnSpPr>
          <p:cNvPr id="7" name="Straight Connector 6">
            <a:extLst>
              <a:ext uri="{FF2B5EF4-FFF2-40B4-BE49-F238E27FC236}">
                <a16:creationId xmlns:a16="http://schemas.microsoft.com/office/drawing/2014/main" id="{8AF631F7-0FD6-4620-8D4C-845139540698}"/>
              </a:ext>
              <a:ext uri="{C183D7F6-B498-43B3-948B-1728B52AA6E4}">
                <adec:decorative xmlns:adec="http://schemas.microsoft.com/office/drawing/2017/decorative" val="1"/>
              </a:ext>
            </a:extLst>
          </p:cNvPr>
          <p:cNvCxnSpPr>
            <a:cxnSpLocks/>
          </p:cNvCxnSpPr>
          <p:nvPr/>
        </p:nvCxnSpPr>
        <p:spPr>
          <a:xfrm>
            <a:off x="1568744" y="2667086"/>
            <a:ext cx="10191168"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4"/>
          <p:cNvSpPr>
            <a:spLocks noGrp="1"/>
          </p:cNvSpPr>
          <p:nvPr>
            <p:ph type="body" sz="quarter" idx="15" hasCustomPrompt="1"/>
          </p:nvPr>
        </p:nvSpPr>
        <p:spPr>
          <a:xfrm>
            <a:off x="1568744" y="2980724"/>
            <a:ext cx="10204614" cy="896552"/>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dirty="0"/>
              <a:t>Body copy Segoe UI Regular 14/18. The quick brown fox jumps over the lazy dog. The quick brown fox jumps over the lazy dog. The quick brown fox jumps over the lazy dog.</a:t>
            </a:r>
          </a:p>
        </p:txBody>
      </p:sp>
      <p:sp>
        <p:nvSpPr>
          <p:cNvPr id="2" name="Footer Placeholder 1">
            <a:extLst>
              <a:ext uri="{FF2B5EF4-FFF2-40B4-BE49-F238E27FC236}">
                <a16:creationId xmlns:a16="http://schemas.microsoft.com/office/drawing/2014/main" id="{3F2E7435-DA42-4296-B846-4E91740D178D}"/>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1711096607"/>
      </p:ext>
    </p:extLst>
  </p:cSld>
  <p:clrMapOvr>
    <a:masterClrMapping/>
  </p:clrMapOvr>
  <p:transition>
    <p:fade/>
  </p:transition>
  <p:hf sldNum="0" hdr="0" ftr="0" dt="0"/>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Text option_3 row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dirty="0"/>
              <a:t>Text layout: four rows</a:t>
            </a:r>
          </a:p>
        </p:txBody>
      </p:sp>
      <p:sp>
        <p:nvSpPr>
          <p:cNvPr id="5" name="Text Placeholder 4"/>
          <p:cNvSpPr>
            <a:spLocks noGrp="1"/>
          </p:cNvSpPr>
          <p:nvPr>
            <p:ph type="body" sz="quarter" idx="11" hasCustomPrompt="1"/>
          </p:nvPr>
        </p:nvSpPr>
        <p:spPr>
          <a:xfrm>
            <a:off x="1568744" y="1456896"/>
            <a:ext cx="10204614" cy="896552"/>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lvl="1"/>
            <a:r>
              <a:rPr lang="en-US" dirty="0"/>
              <a:t>Body copy Segoe UI Regular 14/18. The quick brown fox jumps over the lazy dog. The quick brown fox jumps over the lazy dog. The quick brown fox jumps over the lazy dog.</a:t>
            </a:r>
          </a:p>
        </p:txBody>
      </p:sp>
      <p:cxnSp>
        <p:nvCxnSpPr>
          <p:cNvPr id="7" name="Straight Connector 6">
            <a:extLst>
              <a:ext uri="{FF2B5EF4-FFF2-40B4-BE49-F238E27FC236}">
                <a16:creationId xmlns:a16="http://schemas.microsoft.com/office/drawing/2014/main" id="{8AF631F7-0FD6-4620-8D4C-845139540698}"/>
              </a:ext>
              <a:ext uri="{C183D7F6-B498-43B3-948B-1728B52AA6E4}">
                <adec:decorative xmlns:adec="http://schemas.microsoft.com/office/drawing/2017/decorative" val="1"/>
              </a:ext>
            </a:extLst>
          </p:cNvPr>
          <p:cNvCxnSpPr>
            <a:cxnSpLocks/>
          </p:cNvCxnSpPr>
          <p:nvPr/>
        </p:nvCxnSpPr>
        <p:spPr>
          <a:xfrm>
            <a:off x="1568744" y="2450308"/>
            <a:ext cx="10191168"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4"/>
          <p:cNvSpPr>
            <a:spLocks noGrp="1"/>
          </p:cNvSpPr>
          <p:nvPr>
            <p:ph type="body" sz="quarter" idx="15" hasCustomPrompt="1"/>
          </p:nvPr>
        </p:nvSpPr>
        <p:spPr>
          <a:xfrm>
            <a:off x="1568744" y="2546889"/>
            <a:ext cx="10204614" cy="896552"/>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8" name="Straight Connector 7">
            <a:extLst>
              <a:ext uri="{FF2B5EF4-FFF2-40B4-BE49-F238E27FC236}">
                <a16:creationId xmlns:a16="http://schemas.microsoft.com/office/drawing/2014/main" id="{13359E8F-F4BC-46D9-A456-1AEF499C6D31}"/>
              </a:ext>
              <a:ext uri="{C183D7F6-B498-43B3-948B-1728B52AA6E4}">
                <adec:decorative xmlns:adec="http://schemas.microsoft.com/office/drawing/2017/decorative" val="1"/>
              </a:ext>
            </a:extLst>
          </p:cNvPr>
          <p:cNvCxnSpPr>
            <a:cxnSpLocks/>
          </p:cNvCxnSpPr>
          <p:nvPr/>
        </p:nvCxnSpPr>
        <p:spPr>
          <a:xfrm>
            <a:off x="1568744" y="3540146"/>
            <a:ext cx="10191168"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 Placeholder 4"/>
          <p:cNvSpPr>
            <a:spLocks noGrp="1"/>
          </p:cNvSpPr>
          <p:nvPr>
            <p:ph type="body" sz="quarter" idx="17" hasCustomPrompt="1"/>
          </p:nvPr>
        </p:nvSpPr>
        <p:spPr>
          <a:xfrm>
            <a:off x="1568744" y="3636882"/>
            <a:ext cx="10204614" cy="896552"/>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sp>
        <p:nvSpPr>
          <p:cNvPr id="2" name="Footer Placeholder 1">
            <a:extLst>
              <a:ext uri="{FF2B5EF4-FFF2-40B4-BE49-F238E27FC236}">
                <a16:creationId xmlns:a16="http://schemas.microsoft.com/office/drawing/2014/main" id="{7A2B48ED-C92C-41E9-BE87-4EFFC1455674}"/>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1802313463"/>
      </p:ext>
    </p:extLst>
  </p:cSld>
  <p:clrMapOvr>
    <a:masterClrMapping/>
  </p:clrMapOvr>
  <p:transition>
    <p:fade/>
  </p:transition>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9" Type="http://schemas.openxmlformats.org/officeDocument/2006/relationships/slideLayout" Target="../slideLayouts/slideLayout52.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34" Type="http://schemas.openxmlformats.org/officeDocument/2006/relationships/slideLayout" Target="../slideLayouts/slideLayout47.xml"/><Relationship Id="rId42" Type="http://schemas.openxmlformats.org/officeDocument/2006/relationships/slideLayout" Target="../slideLayouts/slideLayout55.xml"/><Relationship Id="rId47" Type="http://schemas.openxmlformats.org/officeDocument/2006/relationships/slideLayout" Target="../slideLayouts/slideLayout60.xml"/><Relationship Id="rId50" Type="http://schemas.openxmlformats.org/officeDocument/2006/relationships/slideLayout" Target="../slideLayouts/slideLayout63.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38" Type="http://schemas.openxmlformats.org/officeDocument/2006/relationships/slideLayout" Target="../slideLayouts/slideLayout51.xml"/><Relationship Id="rId46" Type="http://schemas.openxmlformats.org/officeDocument/2006/relationships/slideLayout" Target="../slideLayouts/slideLayout59.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41" Type="http://schemas.openxmlformats.org/officeDocument/2006/relationships/slideLayout" Target="../slideLayouts/slideLayout54.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37" Type="http://schemas.openxmlformats.org/officeDocument/2006/relationships/slideLayout" Target="../slideLayouts/slideLayout50.xml"/><Relationship Id="rId40" Type="http://schemas.openxmlformats.org/officeDocument/2006/relationships/slideLayout" Target="../slideLayouts/slideLayout53.xml"/><Relationship Id="rId45" Type="http://schemas.openxmlformats.org/officeDocument/2006/relationships/slideLayout" Target="../slideLayouts/slideLayout58.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slideLayout" Target="../slideLayouts/slideLayout49.xml"/><Relationship Id="rId49" Type="http://schemas.openxmlformats.org/officeDocument/2006/relationships/slideLayout" Target="../slideLayouts/slideLayout62.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4" Type="http://schemas.openxmlformats.org/officeDocument/2006/relationships/slideLayout" Target="../slideLayouts/slideLayout57.xml"/><Relationship Id="rId52"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slideLayout" Target="../slideLayouts/slideLayout48.xml"/><Relationship Id="rId43" Type="http://schemas.openxmlformats.org/officeDocument/2006/relationships/slideLayout" Target="../slideLayouts/slideLayout56.xml"/><Relationship Id="rId48" Type="http://schemas.openxmlformats.org/officeDocument/2006/relationships/slideLayout" Target="../slideLayouts/slideLayout61.xml"/><Relationship Id="rId8" Type="http://schemas.openxmlformats.org/officeDocument/2006/relationships/slideLayout" Target="../slideLayouts/slideLayout21.xml"/><Relationship Id="rId51" Type="http://schemas.openxmlformats.org/officeDocument/2006/relationships/slideLayout" Target="../slideLayouts/slideLayout64.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7.xml"/><Relationship Id="rId18" Type="http://schemas.openxmlformats.org/officeDocument/2006/relationships/slideLayout" Target="../slideLayouts/slideLayout82.xml"/><Relationship Id="rId26" Type="http://schemas.openxmlformats.org/officeDocument/2006/relationships/slideLayout" Target="../slideLayouts/slideLayout90.xml"/><Relationship Id="rId39" Type="http://schemas.openxmlformats.org/officeDocument/2006/relationships/slideLayout" Target="../slideLayouts/slideLayout103.xml"/><Relationship Id="rId3" Type="http://schemas.openxmlformats.org/officeDocument/2006/relationships/slideLayout" Target="../slideLayouts/slideLayout67.xml"/><Relationship Id="rId21" Type="http://schemas.openxmlformats.org/officeDocument/2006/relationships/slideLayout" Target="../slideLayouts/slideLayout85.xml"/><Relationship Id="rId34" Type="http://schemas.openxmlformats.org/officeDocument/2006/relationships/slideLayout" Target="../slideLayouts/slideLayout98.xml"/><Relationship Id="rId42" Type="http://schemas.openxmlformats.org/officeDocument/2006/relationships/slideLayout" Target="../slideLayouts/slideLayout106.xml"/><Relationship Id="rId47" Type="http://schemas.openxmlformats.org/officeDocument/2006/relationships/slideLayout" Target="../slideLayouts/slideLayout111.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5" Type="http://schemas.openxmlformats.org/officeDocument/2006/relationships/slideLayout" Target="../slideLayouts/slideLayout89.xml"/><Relationship Id="rId33" Type="http://schemas.openxmlformats.org/officeDocument/2006/relationships/slideLayout" Target="../slideLayouts/slideLayout97.xml"/><Relationship Id="rId38" Type="http://schemas.openxmlformats.org/officeDocument/2006/relationships/slideLayout" Target="../slideLayouts/slideLayout102.xml"/><Relationship Id="rId46" Type="http://schemas.openxmlformats.org/officeDocument/2006/relationships/slideLayout" Target="../slideLayouts/slideLayout110.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slideLayout" Target="../slideLayouts/slideLayout84.xml"/><Relationship Id="rId29" Type="http://schemas.openxmlformats.org/officeDocument/2006/relationships/slideLayout" Target="../slideLayouts/slideLayout93.xml"/><Relationship Id="rId41" Type="http://schemas.openxmlformats.org/officeDocument/2006/relationships/slideLayout" Target="../slideLayouts/slideLayout105.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24" Type="http://schemas.openxmlformats.org/officeDocument/2006/relationships/slideLayout" Target="../slideLayouts/slideLayout88.xml"/><Relationship Id="rId32" Type="http://schemas.openxmlformats.org/officeDocument/2006/relationships/slideLayout" Target="../slideLayouts/slideLayout96.xml"/><Relationship Id="rId37" Type="http://schemas.openxmlformats.org/officeDocument/2006/relationships/slideLayout" Target="../slideLayouts/slideLayout101.xml"/><Relationship Id="rId40" Type="http://schemas.openxmlformats.org/officeDocument/2006/relationships/slideLayout" Target="../slideLayouts/slideLayout104.xml"/><Relationship Id="rId45" Type="http://schemas.openxmlformats.org/officeDocument/2006/relationships/slideLayout" Target="../slideLayouts/slideLayout109.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23" Type="http://schemas.openxmlformats.org/officeDocument/2006/relationships/slideLayout" Target="../slideLayouts/slideLayout87.xml"/><Relationship Id="rId28" Type="http://schemas.openxmlformats.org/officeDocument/2006/relationships/slideLayout" Target="../slideLayouts/slideLayout92.xml"/><Relationship Id="rId36" Type="http://schemas.openxmlformats.org/officeDocument/2006/relationships/slideLayout" Target="../slideLayouts/slideLayout100.xml"/><Relationship Id="rId49" Type="http://schemas.openxmlformats.org/officeDocument/2006/relationships/theme" Target="../theme/theme3.xml"/><Relationship Id="rId10" Type="http://schemas.openxmlformats.org/officeDocument/2006/relationships/slideLayout" Target="../slideLayouts/slideLayout74.xml"/><Relationship Id="rId19" Type="http://schemas.openxmlformats.org/officeDocument/2006/relationships/slideLayout" Target="../slideLayouts/slideLayout83.xml"/><Relationship Id="rId31" Type="http://schemas.openxmlformats.org/officeDocument/2006/relationships/slideLayout" Target="../slideLayouts/slideLayout95.xml"/><Relationship Id="rId44" Type="http://schemas.openxmlformats.org/officeDocument/2006/relationships/slideLayout" Target="../slideLayouts/slideLayout108.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 Id="rId22" Type="http://schemas.openxmlformats.org/officeDocument/2006/relationships/slideLayout" Target="../slideLayouts/slideLayout86.xml"/><Relationship Id="rId27" Type="http://schemas.openxmlformats.org/officeDocument/2006/relationships/slideLayout" Target="../slideLayouts/slideLayout91.xml"/><Relationship Id="rId30" Type="http://schemas.openxmlformats.org/officeDocument/2006/relationships/slideLayout" Target="../slideLayouts/slideLayout94.xml"/><Relationship Id="rId35" Type="http://schemas.openxmlformats.org/officeDocument/2006/relationships/slideLayout" Target="../slideLayouts/slideLayout99.xml"/><Relationship Id="rId43" Type="http://schemas.openxmlformats.org/officeDocument/2006/relationships/slideLayout" Target="../slideLayouts/slideLayout107.xml"/><Relationship Id="rId48" Type="http://schemas.openxmlformats.org/officeDocument/2006/relationships/slideLayout" Target="../slideLayouts/slideLayout112.xml"/><Relationship Id="rId8" Type="http://schemas.openxmlformats.org/officeDocument/2006/relationships/slideLayout" Target="../slideLayouts/slideLayout72.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25.xml"/><Relationship Id="rId18" Type="http://schemas.openxmlformats.org/officeDocument/2006/relationships/slideLayout" Target="../slideLayouts/slideLayout130.xml"/><Relationship Id="rId26" Type="http://schemas.openxmlformats.org/officeDocument/2006/relationships/slideLayout" Target="../slideLayouts/slideLayout138.xml"/><Relationship Id="rId39" Type="http://schemas.openxmlformats.org/officeDocument/2006/relationships/slideLayout" Target="../slideLayouts/slideLayout151.xml"/><Relationship Id="rId3" Type="http://schemas.openxmlformats.org/officeDocument/2006/relationships/slideLayout" Target="../slideLayouts/slideLayout115.xml"/><Relationship Id="rId21" Type="http://schemas.openxmlformats.org/officeDocument/2006/relationships/slideLayout" Target="../slideLayouts/slideLayout133.xml"/><Relationship Id="rId34" Type="http://schemas.openxmlformats.org/officeDocument/2006/relationships/slideLayout" Target="../slideLayouts/slideLayout146.xml"/><Relationship Id="rId42" Type="http://schemas.openxmlformats.org/officeDocument/2006/relationships/slideLayout" Target="../slideLayouts/slideLayout154.xml"/><Relationship Id="rId47" Type="http://schemas.openxmlformats.org/officeDocument/2006/relationships/slideLayout" Target="../slideLayouts/slideLayout159.xml"/><Relationship Id="rId50" Type="http://schemas.openxmlformats.org/officeDocument/2006/relationships/slideLayout" Target="../slideLayouts/slideLayout162.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slideLayout" Target="../slideLayouts/slideLayout129.xml"/><Relationship Id="rId25" Type="http://schemas.openxmlformats.org/officeDocument/2006/relationships/slideLayout" Target="../slideLayouts/slideLayout137.xml"/><Relationship Id="rId33" Type="http://schemas.openxmlformats.org/officeDocument/2006/relationships/slideLayout" Target="../slideLayouts/slideLayout145.xml"/><Relationship Id="rId38" Type="http://schemas.openxmlformats.org/officeDocument/2006/relationships/slideLayout" Target="../slideLayouts/slideLayout150.xml"/><Relationship Id="rId46" Type="http://schemas.openxmlformats.org/officeDocument/2006/relationships/slideLayout" Target="../slideLayouts/slideLayout158.xml"/><Relationship Id="rId2" Type="http://schemas.openxmlformats.org/officeDocument/2006/relationships/slideLayout" Target="../slideLayouts/slideLayout114.xml"/><Relationship Id="rId16" Type="http://schemas.openxmlformats.org/officeDocument/2006/relationships/slideLayout" Target="../slideLayouts/slideLayout128.xml"/><Relationship Id="rId20" Type="http://schemas.openxmlformats.org/officeDocument/2006/relationships/slideLayout" Target="../slideLayouts/slideLayout132.xml"/><Relationship Id="rId29" Type="http://schemas.openxmlformats.org/officeDocument/2006/relationships/slideLayout" Target="../slideLayouts/slideLayout141.xml"/><Relationship Id="rId41" Type="http://schemas.openxmlformats.org/officeDocument/2006/relationships/slideLayout" Target="../slideLayouts/slideLayout153.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24" Type="http://schemas.openxmlformats.org/officeDocument/2006/relationships/slideLayout" Target="../slideLayouts/slideLayout136.xml"/><Relationship Id="rId32" Type="http://schemas.openxmlformats.org/officeDocument/2006/relationships/slideLayout" Target="../slideLayouts/slideLayout144.xml"/><Relationship Id="rId37" Type="http://schemas.openxmlformats.org/officeDocument/2006/relationships/slideLayout" Target="../slideLayouts/slideLayout149.xml"/><Relationship Id="rId40" Type="http://schemas.openxmlformats.org/officeDocument/2006/relationships/slideLayout" Target="../slideLayouts/slideLayout152.xml"/><Relationship Id="rId45" Type="http://schemas.openxmlformats.org/officeDocument/2006/relationships/slideLayout" Target="../slideLayouts/slideLayout157.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23" Type="http://schemas.openxmlformats.org/officeDocument/2006/relationships/slideLayout" Target="../slideLayouts/slideLayout135.xml"/><Relationship Id="rId28" Type="http://schemas.openxmlformats.org/officeDocument/2006/relationships/slideLayout" Target="../slideLayouts/slideLayout140.xml"/><Relationship Id="rId36" Type="http://schemas.openxmlformats.org/officeDocument/2006/relationships/slideLayout" Target="../slideLayouts/slideLayout148.xml"/><Relationship Id="rId49" Type="http://schemas.openxmlformats.org/officeDocument/2006/relationships/slideLayout" Target="../slideLayouts/slideLayout161.xml"/><Relationship Id="rId10" Type="http://schemas.openxmlformats.org/officeDocument/2006/relationships/slideLayout" Target="../slideLayouts/slideLayout122.xml"/><Relationship Id="rId19" Type="http://schemas.openxmlformats.org/officeDocument/2006/relationships/slideLayout" Target="../slideLayouts/slideLayout131.xml"/><Relationship Id="rId31" Type="http://schemas.openxmlformats.org/officeDocument/2006/relationships/slideLayout" Target="../slideLayouts/slideLayout143.xml"/><Relationship Id="rId44" Type="http://schemas.openxmlformats.org/officeDocument/2006/relationships/slideLayout" Target="../slideLayouts/slideLayout156.xml"/><Relationship Id="rId52" Type="http://schemas.openxmlformats.org/officeDocument/2006/relationships/theme" Target="../theme/theme4.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 Id="rId22" Type="http://schemas.openxmlformats.org/officeDocument/2006/relationships/slideLayout" Target="../slideLayouts/slideLayout134.xml"/><Relationship Id="rId27" Type="http://schemas.openxmlformats.org/officeDocument/2006/relationships/slideLayout" Target="../slideLayouts/slideLayout139.xml"/><Relationship Id="rId30" Type="http://schemas.openxmlformats.org/officeDocument/2006/relationships/slideLayout" Target="../slideLayouts/slideLayout142.xml"/><Relationship Id="rId35" Type="http://schemas.openxmlformats.org/officeDocument/2006/relationships/slideLayout" Target="../slideLayouts/slideLayout147.xml"/><Relationship Id="rId43" Type="http://schemas.openxmlformats.org/officeDocument/2006/relationships/slideLayout" Target="../slideLayouts/slideLayout155.xml"/><Relationship Id="rId48" Type="http://schemas.openxmlformats.org/officeDocument/2006/relationships/slideLayout" Target="../slideLayouts/slideLayout160.xml"/><Relationship Id="rId8" Type="http://schemas.openxmlformats.org/officeDocument/2006/relationships/slideLayout" Target="../slideLayouts/slideLayout120.xml"/><Relationship Id="rId51" Type="http://schemas.openxmlformats.org/officeDocument/2006/relationships/slideLayout" Target="../slideLayouts/slideLayout16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66.xml"/><Relationship Id="rId7" Type="http://schemas.openxmlformats.org/officeDocument/2006/relationships/image" Target="../media/image13.png"/><Relationship Id="rId2" Type="http://schemas.openxmlformats.org/officeDocument/2006/relationships/slideLayout" Target="../slideLayouts/slideLayout165.xml"/><Relationship Id="rId1" Type="http://schemas.openxmlformats.org/officeDocument/2006/relationships/slideLayout" Target="../slideLayouts/slideLayout164.xml"/><Relationship Id="rId6" Type="http://schemas.openxmlformats.org/officeDocument/2006/relationships/theme" Target="../theme/theme5.xml"/><Relationship Id="rId5" Type="http://schemas.openxmlformats.org/officeDocument/2006/relationships/slideLayout" Target="../slideLayouts/slideLayout168.xml"/><Relationship Id="rId4" Type="http://schemas.openxmlformats.org/officeDocument/2006/relationships/slideLayout" Target="../slideLayouts/slideLayout16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71.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image" Target="../media/image19.png"/><Relationship Id="rId5" Type="http://schemas.openxmlformats.org/officeDocument/2006/relationships/theme" Target="../theme/theme6.xml"/><Relationship Id="rId4" Type="http://schemas.openxmlformats.org/officeDocument/2006/relationships/slideLayout" Target="../slideLayouts/slideLayout17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610" r:id="rId1"/>
    <p:sldLayoutId id="2147484580" r:id="rId2"/>
    <p:sldLayoutId id="2147484609" r:id="rId3"/>
    <p:sldLayoutId id="2147484741" r:id="rId4"/>
    <p:sldLayoutId id="2147484743" r:id="rId5"/>
    <p:sldLayoutId id="2147484240" r:id="rId6"/>
    <p:sldLayoutId id="2147484241" r:id="rId7"/>
    <p:sldLayoutId id="2147484474" r:id="rId8"/>
    <p:sldLayoutId id="2147484245" r:id="rId9"/>
    <p:sldLayoutId id="2147484249" r:id="rId10"/>
    <p:sldLayoutId id="2147484641" r:id="rId11"/>
    <p:sldLayoutId id="2147484584" r:id="rId12"/>
    <p:sldLayoutId id="2147484742" r:id="rId13"/>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userDrawn="1">
          <p15:clr>
            <a:srgbClr val="C35EA4"/>
          </p15:clr>
        </p15:guide>
        <p15:guide id="17" pos="7313" userDrawn="1">
          <p15:clr>
            <a:srgbClr val="C35EA4"/>
          </p15:clr>
        </p15:guide>
        <p15:guide id="25" orient="horz" pos="369" userDrawn="1">
          <p15:clr>
            <a:srgbClr val="C35EA4"/>
          </p15:clr>
        </p15:guide>
        <p15:guide id="26" orient="horz" pos="3949" userDrawn="1">
          <p15:clr>
            <a:srgbClr val="C35EA4"/>
          </p15:clr>
        </p15:guide>
        <p15:guide id="27" orient="horz" pos="184" userDrawn="1">
          <p15:clr>
            <a:srgbClr val="A4A3A4"/>
          </p15:clr>
        </p15:guide>
        <p15:guide id="28" pos="185" userDrawn="1">
          <p15:clr>
            <a:srgbClr val="A4A3A4"/>
          </p15:clr>
        </p15:guide>
        <p15:guide id="29" orient="horz" pos="4135" userDrawn="1">
          <p15:clr>
            <a:srgbClr val="A4A3A4"/>
          </p15:clr>
        </p15:guide>
        <p15:guide id="30" pos="7495"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8643" y="440494"/>
            <a:ext cx="11341268" cy="680196"/>
          </a:xfrm>
          <a:prstGeom prst="rect">
            <a:avLst/>
          </a:prstGeom>
        </p:spPr>
        <p:txBody>
          <a:bodyPr vert="horz" wrap="square" lIns="0" tIns="91440" rIns="146304" bIns="91440" rtlCol="0" anchor="t">
            <a:noAutofit/>
          </a:bodyPr>
          <a:lstStyle/>
          <a:p>
            <a:r>
              <a:rPr lang="en-US" dirty="0"/>
              <a:t>Heading Segoe UI </a:t>
            </a:r>
            <a:r>
              <a:rPr lang="en-US" dirty="0" err="1"/>
              <a:t>Semibold</a:t>
            </a:r>
            <a:r>
              <a:rPr lang="en-US" dirty="0"/>
              <a:t> 28/32</a:t>
            </a:r>
          </a:p>
        </p:txBody>
      </p:sp>
      <p:sp>
        <p:nvSpPr>
          <p:cNvPr id="4" name="Text Placeholder 3"/>
          <p:cNvSpPr>
            <a:spLocks noGrp="1"/>
          </p:cNvSpPr>
          <p:nvPr>
            <p:ph type="body" idx="1"/>
          </p:nvPr>
        </p:nvSpPr>
        <p:spPr>
          <a:xfrm>
            <a:off x="418643" y="1456898"/>
            <a:ext cx="11341268" cy="2492990"/>
          </a:xfrm>
          <a:prstGeom prst="rect">
            <a:avLst/>
          </a:prstGeom>
        </p:spPr>
        <p:txBody>
          <a:bodyPr vert="horz" wrap="square" lIns="0" tIns="91440" rIns="146304" bIns="91440" rtlCol="0">
            <a:spAutoFit/>
          </a:bodyPr>
          <a:lstStyle/>
          <a:p>
            <a:pPr lvl="1"/>
            <a:r>
              <a:rPr lang="en-US" dirty="0"/>
              <a:t>Large: subhead Segoe UI Regular 20/24</a:t>
            </a:r>
          </a:p>
          <a:p>
            <a:pPr lvl="2"/>
            <a:r>
              <a:rPr lang="en-US" dirty="0"/>
              <a:t>Medium: paragraph heading Segoe UI </a:t>
            </a:r>
            <a:r>
              <a:rPr lang="en-US" dirty="0" err="1"/>
              <a:t>Semibold</a:t>
            </a:r>
            <a:r>
              <a:rPr lang="en-US" dirty="0"/>
              <a:t> 14/18</a:t>
            </a:r>
          </a:p>
          <a:p>
            <a:pPr lvl="3"/>
            <a:r>
              <a:rPr lang="en-US" dirty="0"/>
              <a:t>Medium: paragraph body copy Segoe UI Regular 14/18</a:t>
            </a:r>
          </a:p>
          <a:p>
            <a:pPr lvl="4"/>
            <a:r>
              <a:rPr lang="en-US" dirty="0"/>
              <a:t>Small: caption heading Segoe UI Bold 10/12</a:t>
            </a:r>
          </a:p>
          <a:p>
            <a:pPr lvl="6"/>
            <a:r>
              <a:rPr lang="en-US" dirty="0"/>
              <a:t>Small: caption body copy Segoe UI Regular 10/12</a:t>
            </a:r>
          </a:p>
          <a:p>
            <a:pPr lvl="6"/>
            <a:endParaRPr lang="en-US" dirty="0"/>
          </a:p>
          <a:p>
            <a:pPr lvl="6"/>
            <a:endParaRPr lang="en-US" dirty="0"/>
          </a:p>
        </p:txBody>
      </p:sp>
      <p:grpSp>
        <p:nvGrpSpPr>
          <p:cNvPr id="13" name="Group 12">
            <a:extLst>
              <a:ext uri="{FF2B5EF4-FFF2-40B4-BE49-F238E27FC236}">
                <a16:creationId xmlns:a16="http://schemas.microsoft.com/office/drawing/2014/main" id="{E44624BD-1B5A-49BF-A660-FB967C992154}"/>
              </a:ext>
            </a:extLst>
          </p:cNvPr>
          <p:cNvGrpSpPr/>
          <p:nvPr/>
        </p:nvGrpSpPr>
        <p:grpSpPr>
          <a:xfrm rot="5400000">
            <a:off x="9114924" y="3156600"/>
            <a:ext cx="6843276" cy="530076"/>
            <a:chOff x="-2857775" y="8147048"/>
            <a:chExt cx="11623156" cy="1498603"/>
          </a:xfrm>
        </p:grpSpPr>
        <p:sp>
          <p:nvSpPr>
            <p:cNvPr id="14" name="Rectangle 13">
              <a:extLst>
                <a:ext uri="{FF2B5EF4-FFF2-40B4-BE49-F238E27FC236}">
                  <a16:creationId xmlns:a16="http://schemas.microsoft.com/office/drawing/2014/main" id="{B7BB6BA6-0E25-40ED-9E86-E1ADB171F38F}"/>
                </a:ext>
              </a:extLst>
            </p:cNvPr>
            <p:cNvSpPr/>
            <p:nvPr userDrawn="1"/>
          </p:nvSpPr>
          <p:spPr bwMode="auto">
            <a:xfrm>
              <a:off x="5983100" y="8147051"/>
              <a:ext cx="2782281" cy="149859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14102" fontAlgn="base">
                <a:spcBef>
                  <a:spcPct val="0"/>
                </a:spcBef>
                <a:spcAft>
                  <a:spcPts val="98"/>
                </a:spcAft>
              </a:pPr>
              <a:r>
                <a:rPr lang="en-US" sz="588" b="1" dirty="0">
                  <a:solidFill>
                    <a:schemeClr val="bg1"/>
                  </a:solidFill>
                  <a:ea typeface="Segoe UI" pitchFamily="34" charset="0"/>
                  <a:cs typeface="Segoe UI" pitchFamily="34" charset="0"/>
                </a:rPr>
                <a:t>Gray</a:t>
              </a:r>
            </a:p>
            <a:p>
              <a:pPr defTabSz="914102" fontAlgn="base">
                <a:spcBef>
                  <a:spcPct val="0"/>
                </a:spcBef>
                <a:spcAft>
                  <a:spcPts val="98"/>
                </a:spcAft>
              </a:pPr>
              <a:r>
                <a:rPr lang="en-US" sz="588" dirty="0">
                  <a:solidFill>
                    <a:schemeClr val="bg1"/>
                  </a:solidFill>
                  <a:ea typeface="Segoe UI" pitchFamily="34" charset="0"/>
                  <a:cs typeface="Segoe UI" pitchFamily="34" charset="0"/>
                </a:rPr>
                <a:t>R117 G117 B122</a:t>
              </a:r>
            </a:p>
            <a:p>
              <a:pPr defTabSz="914102" fontAlgn="base">
                <a:spcBef>
                  <a:spcPct val="0"/>
                </a:spcBef>
                <a:spcAft>
                  <a:spcPts val="98"/>
                </a:spcAft>
              </a:pPr>
              <a:r>
                <a:rPr lang="en-US" sz="588" dirty="0">
                  <a:solidFill>
                    <a:schemeClr val="bg1"/>
                  </a:solidFill>
                  <a:ea typeface="Segoe UI" pitchFamily="34" charset="0"/>
                  <a:cs typeface="Segoe UI" pitchFamily="34" charset="0"/>
                </a:rPr>
                <a:t>Hex #75757A</a:t>
              </a:r>
            </a:p>
          </p:txBody>
        </p:sp>
        <p:sp>
          <p:nvSpPr>
            <p:cNvPr id="15" name="Rectangle 14">
              <a:extLst>
                <a:ext uri="{FF2B5EF4-FFF2-40B4-BE49-F238E27FC236}">
                  <a16:creationId xmlns:a16="http://schemas.microsoft.com/office/drawing/2014/main" id="{2B86C892-8813-4C52-B1CD-6C3224A42168}"/>
                </a:ext>
              </a:extLst>
            </p:cNvPr>
            <p:cNvSpPr/>
            <p:nvPr userDrawn="1"/>
          </p:nvSpPr>
          <p:spPr bwMode="auto">
            <a:xfrm>
              <a:off x="3154167" y="8147050"/>
              <a:ext cx="2827669" cy="149859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14102" fontAlgn="base">
                <a:spcBef>
                  <a:spcPct val="0"/>
                </a:spcBef>
                <a:spcAft>
                  <a:spcPts val="98"/>
                </a:spcAft>
              </a:pPr>
              <a:r>
                <a:rPr lang="en-US" sz="588" b="1" dirty="0">
                  <a:solidFill>
                    <a:schemeClr val="bg1"/>
                  </a:solidFill>
                  <a:ea typeface="Segoe UI" pitchFamily="34" charset="0"/>
                  <a:cs typeface="Segoe UI" pitchFamily="34" charset="0"/>
                </a:rPr>
                <a:t>Blue-Gray</a:t>
              </a:r>
            </a:p>
            <a:p>
              <a:pPr defTabSz="914102" fontAlgn="base">
                <a:spcBef>
                  <a:spcPct val="0"/>
                </a:spcBef>
                <a:spcAft>
                  <a:spcPts val="98"/>
                </a:spcAft>
              </a:pPr>
              <a:r>
                <a:rPr lang="en-US" sz="588" dirty="0">
                  <a:solidFill>
                    <a:schemeClr val="bg1"/>
                  </a:solidFill>
                  <a:ea typeface="Segoe UI" pitchFamily="34" charset="0"/>
                  <a:cs typeface="Segoe UI" pitchFamily="34" charset="0"/>
                </a:rPr>
                <a:t>R36 G58 B94</a:t>
              </a:r>
            </a:p>
            <a:p>
              <a:pPr defTabSz="914102" fontAlgn="base">
                <a:spcBef>
                  <a:spcPct val="0"/>
                </a:spcBef>
                <a:spcAft>
                  <a:spcPts val="98"/>
                </a:spcAft>
              </a:pPr>
              <a:r>
                <a:rPr lang="en-US" sz="588" dirty="0">
                  <a:solidFill>
                    <a:schemeClr val="bg1"/>
                  </a:solidFill>
                  <a:ea typeface="Segoe UI" pitchFamily="34" charset="0"/>
                  <a:cs typeface="Segoe UI" pitchFamily="34" charset="0"/>
                </a:rPr>
                <a:t>Hex #243A5E</a:t>
              </a:r>
            </a:p>
          </p:txBody>
        </p:sp>
        <p:sp>
          <p:nvSpPr>
            <p:cNvPr id="16" name="Rectangle 15">
              <a:extLst>
                <a:ext uri="{FF2B5EF4-FFF2-40B4-BE49-F238E27FC236}">
                  <a16:creationId xmlns:a16="http://schemas.microsoft.com/office/drawing/2014/main" id="{C6F005C9-9D4A-4760-B079-613D55BEF6C1}"/>
                </a:ext>
              </a:extLst>
            </p:cNvPr>
            <p:cNvSpPr/>
            <p:nvPr userDrawn="1"/>
          </p:nvSpPr>
          <p:spPr bwMode="auto">
            <a:xfrm>
              <a:off x="465139" y="8147051"/>
              <a:ext cx="2689028" cy="1498600"/>
            </a:xfrm>
            <a:prstGeom prst="rect">
              <a:avLst/>
            </a:prstGeom>
            <a:solidFill>
              <a:schemeClr val="tx2"/>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14102" fontAlgn="base">
                <a:spcBef>
                  <a:spcPct val="0"/>
                </a:spcBef>
                <a:spcAft>
                  <a:spcPts val="98"/>
                </a:spcAft>
              </a:pPr>
              <a:r>
                <a:rPr lang="en-US" sz="588" b="1" dirty="0">
                  <a:solidFill>
                    <a:schemeClr val="bg1"/>
                  </a:solidFill>
                  <a:ea typeface="Segoe UI" pitchFamily="34" charset="0"/>
                  <a:cs typeface="Segoe UI" pitchFamily="34" charset="0"/>
                </a:rPr>
                <a:t>Blue</a:t>
              </a:r>
            </a:p>
            <a:p>
              <a:pPr defTabSz="914102" fontAlgn="base">
                <a:spcBef>
                  <a:spcPct val="0"/>
                </a:spcBef>
                <a:spcAft>
                  <a:spcPts val="98"/>
                </a:spcAft>
              </a:pPr>
              <a:r>
                <a:rPr lang="en-US" sz="588" dirty="0">
                  <a:solidFill>
                    <a:schemeClr val="bg1"/>
                  </a:solidFill>
                  <a:ea typeface="Segoe UI" pitchFamily="34" charset="0"/>
                  <a:cs typeface="Segoe UI" pitchFamily="34" charset="0"/>
                </a:rPr>
                <a:t>R0 G120 B211</a:t>
              </a:r>
            </a:p>
            <a:p>
              <a:pPr defTabSz="914102" fontAlgn="base">
                <a:spcBef>
                  <a:spcPct val="0"/>
                </a:spcBef>
                <a:spcAft>
                  <a:spcPts val="98"/>
                </a:spcAft>
              </a:pPr>
              <a:r>
                <a:rPr lang="en-US" sz="588" dirty="0">
                  <a:solidFill>
                    <a:schemeClr val="bg1"/>
                  </a:solidFill>
                  <a:ea typeface="Segoe UI" pitchFamily="34" charset="0"/>
                  <a:cs typeface="Segoe UI" pitchFamily="34" charset="0"/>
                </a:rPr>
                <a:t>Hex #0078D4</a:t>
              </a:r>
            </a:p>
          </p:txBody>
        </p:sp>
        <p:grpSp>
          <p:nvGrpSpPr>
            <p:cNvPr id="17" name="Group 16">
              <a:extLst>
                <a:ext uri="{FF2B5EF4-FFF2-40B4-BE49-F238E27FC236}">
                  <a16:creationId xmlns:a16="http://schemas.microsoft.com/office/drawing/2014/main" id="{2AA8C56F-41A8-41CF-9D47-B07BB80801DD}"/>
                </a:ext>
              </a:extLst>
            </p:cNvPr>
            <p:cNvGrpSpPr/>
            <p:nvPr userDrawn="1"/>
          </p:nvGrpSpPr>
          <p:grpSpPr>
            <a:xfrm>
              <a:off x="-2857775" y="8147048"/>
              <a:ext cx="3321653" cy="1498596"/>
              <a:chOff x="-2857775" y="8250837"/>
              <a:chExt cx="3321653" cy="1394819"/>
            </a:xfrm>
          </p:grpSpPr>
          <p:sp>
            <p:nvSpPr>
              <p:cNvPr id="18" name="Rectangle 17">
                <a:extLst>
                  <a:ext uri="{FF2B5EF4-FFF2-40B4-BE49-F238E27FC236}">
                    <a16:creationId xmlns:a16="http://schemas.microsoft.com/office/drawing/2014/main" id="{A786E9CC-EF5A-451C-9E90-03F4B57973DF}"/>
                  </a:ext>
                </a:extLst>
              </p:cNvPr>
              <p:cNvSpPr/>
              <p:nvPr userDrawn="1"/>
            </p:nvSpPr>
            <p:spPr bwMode="auto">
              <a:xfrm>
                <a:off x="-2857775" y="8250837"/>
                <a:ext cx="1660192" cy="1394818"/>
              </a:xfrm>
              <a:prstGeom prst="rect">
                <a:avLst/>
              </a:prstGeom>
              <a:solidFill>
                <a:schemeClr val="tx1"/>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14102" fontAlgn="base">
                  <a:spcBef>
                    <a:spcPct val="0"/>
                  </a:spcBef>
                  <a:spcAft>
                    <a:spcPts val="98"/>
                  </a:spcAft>
                </a:pPr>
                <a:r>
                  <a:rPr lang="en-US" sz="588" b="1" dirty="0">
                    <a:solidFill>
                      <a:schemeClr val="bg1"/>
                    </a:solidFill>
                    <a:ea typeface="Segoe UI" pitchFamily="34" charset="0"/>
                    <a:cs typeface="Segoe UI" pitchFamily="34" charset="0"/>
                  </a:rPr>
                  <a:t>Black</a:t>
                </a:r>
              </a:p>
              <a:p>
                <a:pPr defTabSz="914102" fontAlgn="base">
                  <a:spcBef>
                    <a:spcPct val="0"/>
                  </a:spcBef>
                  <a:spcAft>
                    <a:spcPts val="98"/>
                  </a:spcAft>
                </a:pPr>
                <a:r>
                  <a:rPr lang="en-US" sz="588" dirty="0">
                    <a:solidFill>
                      <a:schemeClr val="bg1"/>
                    </a:solidFill>
                    <a:ea typeface="Segoe UI" pitchFamily="34" charset="0"/>
                    <a:cs typeface="Segoe UI" pitchFamily="34" charset="0"/>
                  </a:rPr>
                  <a:t>R0 G0 B0</a:t>
                </a:r>
              </a:p>
              <a:p>
                <a:pPr defTabSz="914102" fontAlgn="base">
                  <a:spcBef>
                    <a:spcPct val="0"/>
                  </a:spcBef>
                  <a:spcAft>
                    <a:spcPts val="98"/>
                  </a:spcAft>
                </a:pPr>
                <a:r>
                  <a:rPr lang="en-US" sz="588" dirty="0">
                    <a:solidFill>
                      <a:schemeClr val="bg1"/>
                    </a:solidFill>
                    <a:ea typeface="Segoe UI" pitchFamily="34" charset="0"/>
                    <a:cs typeface="Segoe UI" pitchFamily="34" charset="0"/>
                  </a:rPr>
                  <a:t>Hex #000000</a:t>
                </a:r>
              </a:p>
            </p:txBody>
          </p:sp>
          <p:sp>
            <p:nvSpPr>
              <p:cNvPr id="19" name="Rectangle 18">
                <a:extLst>
                  <a:ext uri="{FF2B5EF4-FFF2-40B4-BE49-F238E27FC236}">
                    <a16:creationId xmlns:a16="http://schemas.microsoft.com/office/drawing/2014/main" id="{09B13B5B-71AA-4DFE-9DEE-1DF6184F0582}"/>
                  </a:ext>
                </a:extLst>
              </p:cNvPr>
              <p:cNvSpPr/>
              <p:nvPr userDrawn="1"/>
            </p:nvSpPr>
            <p:spPr bwMode="auto">
              <a:xfrm>
                <a:off x="-1196315" y="8250841"/>
                <a:ext cx="1660193" cy="1394815"/>
              </a:xfrm>
              <a:prstGeom prst="rect">
                <a:avLst/>
              </a:prstGeom>
              <a:solidFill>
                <a:schemeClr val="bg2"/>
              </a:solidFill>
              <a:ln w="63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14102" fontAlgn="base">
                  <a:spcBef>
                    <a:spcPct val="0"/>
                  </a:spcBef>
                  <a:spcAft>
                    <a:spcPts val="98"/>
                  </a:spcAft>
                </a:pPr>
                <a:r>
                  <a:rPr lang="en-US" sz="588" b="1" dirty="0">
                    <a:solidFill>
                      <a:schemeClr val="tx1"/>
                    </a:solidFill>
                    <a:ea typeface="Segoe UI" pitchFamily="34" charset="0"/>
                    <a:cs typeface="Segoe UI" pitchFamily="34" charset="0"/>
                  </a:rPr>
                  <a:t>White</a:t>
                </a:r>
              </a:p>
              <a:p>
                <a:pPr defTabSz="914102" fontAlgn="base">
                  <a:spcBef>
                    <a:spcPct val="0"/>
                  </a:spcBef>
                  <a:spcAft>
                    <a:spcPts val="98"/>
                  </a:spcAft>
                </a:pPr>
                <a:r>
                  <a:rPr lang="en-US" sz="588" dirty="0">
                    <a:solidFill>
                      <a:schemeClr val="tx1"/>
                    </a:solidFill>
                    <a:ea typeface="Segoe UI" pitchFamily="34" charset="0"/>
                    <a:cs typeface="Segoe UI" pitchFamily="34" charset="0"/>
                  </a:rPr>
                  <a:t>R255 G255 B255</a:t>
                </a:r>
              </a:p>
              <a:p>
                <a:pPr defTabSz="914102" fontAlgn="base">
                  <a:spcBef>
                    <a:spcPct val="0"/>
                  </a:spcBef>
                  <a:spcAft>
                    <a:spcPts val="98"/>
                  </a:spcAft>
                </a:pPr>
                <a:r>
                  <a:rPr lang="en-US" sz="588" dirty="0">
                    <a:solidFill>
                      <a:schemeClr val="tx1"/>
                    </a:solidFill>
                    <a:ea typeface="Segoe UI" pitchFamily="34" charset="0"/>
                    <a:cs typeface="Segoe UI" pitchFamily="34" charset="0"/>
                  </a:rPr>
                  <a:t>Hex #FFFFFF</a:t>
                </a:r>
              </a:p>
            </p:txBody>
          </p:sp>
        </p:grpSp>
      </p:grpSp>
      <p:sp>
        <p:nvSpPr>
          <p:cNvPr id="11" name="Title Placeholder 1">
            <a:extLst>
              <a:ext uri="{FF2B5EF4-FFF2-40B4-BE49-F238E27FC236}">
                <a16:creationId xmlns:a16="http://schemas.microsoft.com/office/drawing/2014/main" id="{17FCC5D2-4627-4438-958B-E797B4D6979B}"/>
              </a:ext>
            </a:extLst>
          </p:cNvPr>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12" name="Text Placeholder 3">
            <a:extLst>
              <a:ext uri="{FF2B5EF4-FFF2-40B4-BE49-F238E27FC236}">
                <a16:creationId xmlns:a16="http://schemas.microsoft.com/office/drawing/2014/main" id="{F01D5F50-6C0A-4122-ADB0-D27D43039B49}"/>
              </a:ext>
            </a:extLst>
          </p:cNvPr>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0" name="GRID" hidden="1">
            <a:extLst>
              <a:ext uri="{FF2B5EF4-FFF2-40B4-BE49-F238E27FC236}">
                <a16:creationId xmlns:a16="http://schemas.microsoft.com/office/drawing/2014/main" id="{5310F69F-6170-4B5C-AE44-FB39186B519D}"/>
              </a:ext>
            </a:extLst>
          </p:cNvPr>
          <p:cNvGrpSpPr/>
          <p:nvPr userDrawn="1"/>
        </p:nvGrpSpPr>
        <p:grpSpPr>
          <a:xfrm>
            <a:off x="0" y="0"/>
            <a:ext cx="12192000" cy="6858000"/>
            <a:chOff x="0" y="0"/>
            <a:chExt cx="12192000" cy="6858000"/>
          </a:xfrm>
        </p:grpSpPr>
        <p:cxnSp>
          <p:nvCxnSpPr>
            <p:cNvPr id="21" name="Straight Connector 20">
              <a:extLst>
                <a:ext uri="{FF2B5EF4-FFF2-40B4-BE49-F238E27FC236}">
                  <a16:creationId xmlns:a16="http://schemas.microsoft.com/office/drawing/2014/main" id="{79E1F615-7424-415E-A69A-192FC130596D}"/>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4543D39-027C-4FB6-93A7-64D67059FC1C}"/>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C0419CA-90D7-4AB1-872E-1A9C85395B89}"/>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2263C1D-1546-47AB-8F5C-789CEABC7583}"/>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2AD5CC8-7541-421D-B122-04177A854246}"/>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C020BA9-5263-45AC-BE62-EF75BBDD3DFB}"/>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36A9F18-11DD-4BEE-99BB-2183590069EB}"/>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4FA88EB-CDD2-4480-BC60-CC9B1079CB2B}"/>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8C03331-45DD-44D4-98B8-82F4812080E9}"/>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67D0E68-776E-4273-B554-E1551C6F71F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4488224-F58C-4452-8603-000B8DB57315}"/>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E0724CB-C983-4771-A3B9-18AA293C2735}"/>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AF5DF08-E377-4820-B327-E313377F861E}"/>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41529B9-55B4-440E-A1A7-CBEBB0CAB3DC}"/>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E30396F-362B-4E20-8E9C-27104BB08395}"/>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2FEE78F-ADB8-4535-A900-810A37D2FFCA}"/>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792DD69-80E2-488A-B693-E049C6A0CAC0}"/>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FA4DCF4-4D6B-48ED-B20A-30733EFB89DA}"/>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BD41415-A5CA-458B-9202-2585F22338A8}"/>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41C2573-BDC8-4766-AA51-9DA13C544D03}"/>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B6BDD17-31DA-4CB9-A106-155301CF925B}"/>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89BCD9E-316E-484C-9D18-ABABAB11AB78}"/>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68BBE92-C94B-4092-ACEA-F1FBFCED665A}"/>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E0144B2-7C86-4CA3-9CAD-A72D27BFA6D9}"/>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6EC4A79-3B59-4C70-ACDC-3EADBCEEB988}"/>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22FCA4E-29DB-4C2F-BE93-75CB3690C50E}"/>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FCBB6C3-B117-4C29-A3E4-B8F7088901D5}"/>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AC347CD-3BB6-458B-988F-0CF4F3780980}"/>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EC7C542-5C2D-446A-9B70-7744995BB0DA}"/>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ECC2875-5066-401E-B861-88541FCC73C2}"/>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DBF5746-B658-4242-B5ED-7C3745EADCE6}"/>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8759509-9ACF-4FDD-B4FE-72B4948CCE51}"/>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5FA2057-7F9F-4B0A-89A4-CDCD91D5ECCD}"/>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F231003-FA79-4EF7-8873-C167E2BFE744}"/>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55" name=".64 square" hidden="1">
            <a:extLst>
              <a:ext uri="{FF2B5EF4-FFF2-40B4-BE49-F238E27FC236}">
                <a16:creationId xmlns:a16="http://schemas.microsoft.com/office/drawing/2014/main" id="{ECE77184-103D-45AB-9C5E-6C7105E1DEE3}"/>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56" name=".32 square" hidden="1">
            <a:extLst>
              <a:ext uri="{FF2B5EF4-FFF2-40B4-BE49-F238E27FC236}">
                <a16:creationId xmlns:a16="http://schemas.microsoft.com/office/drawing/2014/main" id="{9411EC3E-5C2D-4DA1-95AC-EA690EDB829D}"/>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464426029"/>
      </p:ext>
    </p:extLst>
  </p:cSld>
  <p:clrMap bg1="lt1" tx1="dk1" bg2="lt2" tx2="dk2" accent1="accent1" accent2="accent2" accent3="accent3" accent4="accent4" accent5="accent5" accent6="accent6" hlink="hlink" folHlink="folHlink"/>
  <p:sldLayoutIdLst>
    <p:sldLayoutId id="2147484746" r:id="rId1"/>
    <p:sldLayoutId id="2147484747" r:id="rId2"/>
    <p:sldLayoutId id="2147484748" r:id="rId3"/>
    <p:sldLayoutId id="2147484749" r:id="rId4"/>
    <p:sldLayoutId id="2147484750" r:id="rId5"/>
    <p:sldLayoutId id="2147484751" r:id="rId6"/>
    <p:sldLayoutId id="2147484752" r:id="rId7"/>
    <p:sldLayoutId id="2147484753" r:id="rId8"/>
    <p:sldLayoutId id="2147484754" r:id="rId9"/>
    <p:sldLayoutId id="2147484755" r:id="rId10"/>
    <p:sldLayoutId id="2147484756" r:id="rId11"/>
    <p:sldLayoutId id="2147484757" r:id="rId12"/>
    <p:sldLayoutId id="2147484758" r:id="rId13"/>
    <p:sldLayoutId id="2147484759" r:id="rId14"/>
    <p:sldLayoutId id="2147484760" r:id="rId15"/>
    <p:sldLayoutId id="2147484761" r:id="rId16"/>
    <p:sldLayoutId id="2147484849" r:id="rId17"/>
    <p:sldLayoutId id="2147484850" r:id="rId18"/>
    <p:sldLayoutId id="2147484851" r:id="rId19"/>
    <p:sldLayoutId id="2147484852" r:id="rId20"/>
    <p:sldLayoutId id="2147484853" r:id="rId21"/>
    <p:sldLayoutId id="2147484854" r:id="rId22"/>
    <p:sldLayoutId id="2147484855" r:id="rId23"/>
    <p:sldLayoutId id="2147484856" r:id="rId24"/>
    <p:sldLayoutId id="2147484857" r:id="rId25"/>
    <p:sldLayoutId id="2147484858" r:id="rId26"/>
    <p:sldLayoutId id="2147484859" r:id="rId27"/>
    <p:sldLayoutId id="2147484860" r:id="rId28"/>
    <p:sldLayoutId id="2147484861" r:id="rId29"/>
    <p:sldLayoutId id="2147484862" r:id="rId30"/>
    <p:sldLayoutId id="2147484863" r:id="rId31"/>
    <p:sldLayoutId id="2147484864" r:id="rId32"/>
    <p:sldLayoutId id="2147484865" r:id="rId33"/>
    <p:sldLayoutId id="2147484866" r:id="rId34"/>
    <p:sldLayoutId id="2147484867" r:id="rId35"/>
    <p:sldLayoutId id="2147484868" r:id="rId36"/>
    <p:sldLayoutId id="2147484869" r:id="rId37"/>
    <p:sldLayoutId id="2147484870" r:id="rId38"/>
    <p:sldLayoutId id="2147484871" r:id="rId39"/>
    <p:sldLayoutId id="2147484872" r:id="rId40"/>
    <p:sldLayoutId id="2147484873" r:id="rId41"/>
    <p:sldLayoutId id="2147484874" r:id="rId42"/>
    <p:sldLayoutId id="2147484875" r:id="rId43"/>
    <p:sldLayoutId id="2147484876" r:id="rId44"/>
    <p:sldLayoutId id="2147484877" r:id="rId45"/>
    <p:sldLayoutId id="2147484878" r:id="rId46"/>
    <p:sldLayoutId id="2147484879" r:id="rId47"/>
    <p:sldLayoutId id="2147484880" r:id="rId48"/>
    <p:sldLayoutId id="2147484881" r:id="rId49"/>
    <p:sldLayoutId id="2147484882" r:id="rId50"/>
    <p:sldLayoutId id="2147484883" r:id="rId51"/>
  </p:sldLayoutIdLst>
  <p:transition>
    <p:fade/>
  </p:transition>
  <p:hf sldNum="0" hdr="0" ftr="0" dt="0"/>
  <p:txStyles>
    <p:titleStyle>
      <a:lvl1pPr algn="l" defTabSz="914367" rtl="0" eaLnBrk="1" latinLnBrk="0" hangingPunct="1">
        <a:lnSpc>
          <a:spcPct val="90000"/>
        </a:lnSpc>
        <a:spcBef>
          <a:spcPct val="0"/>
        </a:spcBef>
        <a:buNone/>
        <a:defRPr lang="en-US" sz="3200" b="0" kern="1200" cap="none" spc="-49" baseline="0" dirty="0" smtClean="0">
          <a:ln w="3175">
            <a:noFill/>
          </a:ln>
          <a:solidFill>
            <a:srgbClr val="000000"/>
          </a:solidFill>
          <a:effectLst/>
          <a:latin typeface="+mj-lt"/>
          <a:ea typeface="+mn-ea"/>
          <a:cs typeface="Segoe UI" pitchFamily="34" charset="0"/>
        </a:defRPr>
      </a:lvl1pPr>
    </p:titleStyle>
    <p:bodyStyle>
      <a:lvl1pPr marL="0" marR="0" indent="0" algn="l" defTabSz="914367" rtl="0" eaLnBrk="1" fontAlgn="auto" latinLnBrk="0" hangingPunct="1">
        <a:lnSpc>
          <a:spcPct val="100000"/>
        </a:lnSpc>
        <a:spcBef>
          <a:spcPts val="0"/>
        </a:spcBef>
        <a:spcAft>
          <a:spcPts val="0"/>
        </a:spcAft>
        <a:buClrTx/>
        <a:buSzPct val="90000"/>
        <a:buFont typeface="Wingdings" panose="05000000000000000000" pitchFamily="2" charset="2"/>
        <a:buNone/>
        <a:tabLst/>
        <a:defRPr sz="2353" kern="1200" spc="-49" baseline="0">
          <a:solidFill>
            <a:srgbClr val="000000"/>
          </a:solidFill>
          <a:latin typeface="+mj-lt"/>
          <a:ea typeface="+mn-ea"/>
          <a:cs typeface="+mn-cs"/>
        </a:defRPr>
      </a:lvl1pPr>
      <a:lvl2pPr marL="0" marR="0" indent="0" algn="l" defTabSz="914367" rtl="0" eaLnBrk="1" fontAlgn="auto" latinLnBrk="0" hangingPunct="1">
        <a:lnSpc>
          <a:spcPct val="100000"/>
        </a:lnSpc>
        <a:spcBef>
          <a:spcPts val="392"/>
        </a:spcBef>
        <a:spcAft>
          <a:spcPts val="588"/>
        </a:spcAft>
        <a:buClrTx/>
        <a:buSzPct val="90000"/>
        <a:buFontTx/>
        <a:buNone/>
        <a:tabLst/>
        <a:defRPr sz="2000" kern="1200" spc="0" baseline="0">
          <a:solidFill>
            <a:schemeClr val="tx1"/>
          </a:solidFill>
          <a:latin typeface="+mn-lt"/>
          <a:ea typeface="+mn-ea"/>
          <a:cs typeface="+mn-cs"/>
        </a:defRPr>
      </a:lvl2pPr>
      <a:lvl3pPr marL="0" marR="0" indent="0" algn="l" defTabSz="914367" rtl="0" eaLnBrk="1" fontAlgn="auto" latinLnBrk="0" hangingPunct="1">
        <a:lnSpc>
          <a:spcPct val="100000"/>
        </a:lnSpc>
        <a:spcBef>
          <a:spcPts val="392"/>
        </a:spcBef>
        <a:spcAft>
          <a:spcPts val="588"/>
        </a:spcAft>
        <a:buClrTx/>
        <a:buSzPct val="90000"/>
        <a:buFont typeface="Wingdings" panose="05000000000000000000" pitchFamily="2" charset="2"/>
        <a:buNone/>
        <a:tabLst/>
        <a:defRPr sz="1600" kern="1200" spc="0" baseline="0">
          <a:solidFill>
            <a:schemeClr val="tx1"/>
          </a:solidFill>
          <a:latin typeface="+mj-lt"/>
          <a:ea typeface="+mn-ea"/>
          <a:cs typeface="+mn-cs"/>
        </a:defRPr>
      </a:lvl3pPr>
      <a:lvl4pPr marL="0" marR="0" indent="0" algn="l" defTabSz="914367" rtl="0" eaLnBrk="1" fontAlgn="auto" latinLnBrk="0" hangingPunct="1">
        <a:lnSpc>
          <a:spcPct val="100000"/>
        </a:lnSpc>
        <a:spcBef>
          <a:spcPts val="392"/>
        </a:spcBef>
        <a:spcAft>
          <a:spcPts val="588"/>
        </a:spcAft>
        <a:buClrTx/>
        <a:buSzPct val="90000"/>
        <a:buFont typeface="Wingdings" panose="05000000000000000000" pitchFamily="2" charset="2"/>
        <a:buNone/>
        <a:tabLst/>
        <a:defRPr sz="1600" kern="1200" spc="0" baseline="0">
          <a:solidFill>
            <a:schemeClr val="tx1"/>
          </a:solidFill>
          <a:latin typeface="+mn-lt"/>
          <a:ea typeface="+mn-ea"/>
          <a:cs typeface="+mn-cs"/>
        </a:defRPr>
      </a:lvl4pPr>
      <a:lvl5pPr marL="0" marR="0" indent="0" algn="l" defTabSz="914367" rtl="0" eaLnBrk="1" fontAlgn="auto" latinLnBrk="0" hangingPunct="1">
        <a:lnSpc>
          <a:spcPct val="100000"/>
        </a:lnSpc>
        <a:spcBef>
          <a:spcPts val="392"/>
        </a:spcBef>
        <a:spcAft>
          <a:spcPts val="588"/>
        </a:spcAft>
        <a:buClrTx/>
        <a:buSzPct val="90000"/>
        <a:buFont typeface="Wingdings" panose="05000000000000000000" pitchFamily="2" charset="2"/>
        <a:buNone/>
        <a:tabLst/>
        <a:defRPr sz="1200" b="1" kern="1200" spc="0" baseline="0">
          <a:solidFill>
            <a:schemeClr val="tx1"/>
          </a:solidFill>
          <a:latin typeface="+mn-lt"/>
          <a:ea typeface="+mn-ea"/>
          <a:cs typeface="+mn-cs"/>
        </a:defRPr>
      </a:lvl5pPr>
      <a:lvl6pPr marL="2285916" indent="0" algn="l" defTabSz="914367" rtl="0" eaLnBrk="1" latinLnBrk="0" hangingPunct="1">
        <a:spcBef>
          <a:spcPct val="20000"/>
        </a:spcBef>
        <a:buFont typeface="Arial" pitchFamily="34" charset="0"/>
        <a:buNone/>
        <a:defRPr sz="1961" kern="1200">
          <a:solidFill>
            <a:schemeClr val="tx1"/>
          </a:solidFill>
          <a:latin typeface="+mn-lt"/>
          <a:ea typeface="+mn-ea"/>
          <a:cs typeface="+mn-cs"/>
        </a:defRPr>
      </a:lvl6pPr>
      <a:lvl7pPr marL="0" indent="0" algn="l" defTabSz="914367" rtl="0" eaLnBrk="1" latinLnBrk="0" hangingPunct="1">
        <a:lnSpc>
          <a:spcPct val="100000"/>
        </a:lnSpc>
        <a:spcBef>
          <a:spcPts val="392"/>
        </a:spcBef>
        <a:spcAft>
          <a:spcPts val="588"/>
        </a:spcAft>
        <a:buFont typeface="Arial" pitchFamily="34" charset="0"/>
        <a:buNone/>
        <a:defRPr sz="1200"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p:ext uri="{27BBF7A9-308A-43DC-89C8-2F10F3537804}">
      <p15:sldGuideLst xmlns:p15="http://schemas.microsoft.com/office/powerpoint/2012/main">
        <p15:guide id="31" pos="1322">
          <p15:clr>
            <a:srgbClr val="C35EA4"/>
          </p15:clr>
        </p15:guide>
        <p15:guide id="32" pos="1498">
          <p15:clr>
            <a:srgbClr val="C35EA4"/>
          </p15:clr>
        </p15:guide>
        <p15:guide id="33" pos="2569">
          <p15:clr>
            <a:srgbClr val="C35EA4"/>
          </p15:clr>
        </p15:guide>
        <p15:guide id="34" pos="2711">
          <p15:clr>
            <a:srgbClr val="C35EA4"/>
          </p15:clr>
        </p15:guide>
        <p15:guide id="35" pos="3778">
          <p15:clr>
            <a:srgbClr val="C35EA4"/>
          </p15:clr>
        </p15:guide>
        <p15:guide id="36" pos="3924">
          <p15:clr>
            <a:srgbClr val="C35EA4"/>
          </p15:clr>
        </p15:guide>
        <p15:guide id="37" pos="4983">
          <p15:clr>
            <a:srgbClr val="C35EA4"/>
          </p15:clr>
        </p15:guide>
        <p15:guide id="38" pos="5127">
          <p15:clr>
            <a:srgbClr val="C35EA4"/>
          </p15:clr>
        </p15:guide>
        <p15:guide id="39" pos="6199">
          <p15:clr>
            <a:srgbClr val="C35EA4"/>
          </p15:clr>
        </p15:guide>
        <p15:guide id="40" pos="6342">
          <p15:clr>
            <a:srgbClr val="C35EA4"/>
          </p15:clr>
        </p15:guide>
        <p15:guide id="41" pos="264">
          <p15:clr>
            <a:srgbClr val="F26B43"/>
          </p15:clr>
        </p15:guide>
        <p15:guide id="42" pos="7416">
          <p15:clr>
            <a:srgbClr val="F26B43"/>
          </p15:clr>
        </p15:guide>
        <p15:guide id="43" orient="horz" pos="736">
          <p15:clr>
            <a:srgbClr val="5ACBF0"/>
          </p15:clr>
        </p15:guide>
        <p15:guide id="44" orient="horz" pos="1360">
          <p15:clr>
            <a:srgbClr val="5ACBF0"/>
          </p15:clr>
        </p15:guide>
        <p15:guide id="45" orient="horz" pos="593">
          <p15:clr>
            <a:srgbClr val="5ACBF0"/>
          </p15:clr>
        </p15:guide>
        <p15:guide id="46" orient="horz" pos="1484">
          <p15:clr>
            <a:srgbClr val="5ACBF0"/>
          </p15:clr>
        </p15:guide>
        <p15:guide id="47" orient="horz" pos="2088">
          <p15:clr>
            <a:srgbClr val="5ACBF0"/>
          </p15:clr>
        </p15:guide>
        <p15:guide id="48" orient="horz" pos="2254">
          <p15:clr>
            <a:srgbClr val="5ACBF0"/>
          </p15:clr>
        </p15:guide>
        <p15:guide id="49" orient="horz" pos="277">
          <p15:clr>
            <a:srgbClr val="F26B43"/>
          </p15:clr>
        </p15:guide>
        <p15:guide id="50" orient="horz" pos="4043">
          <p15:clr>
            <a:srgbClr val="F26B43"/>
          </p15:clr>
        </p15:guide>
        <p15:guide id="51" orient="horz" pos="2835">
          <p15:clr>
            <a:srgbClr val="5ACBF0"/>
          </p15:clr>
        </p15:guide>
        <p15:guide id="52" orient="horz" pos="2960">
          <p15:clr>
            <a:srgbClr val="5ACBF0"/>
          </p15:clr>
        </p15:guide>
        <p15:guide id="53" orient="horz" pos="3572">
          <p15:clr>
            <a:srgbClr val="5ACBF0"/>
          </p15:clr>
        </p15:guide>
        <p15:guide id="54" orient="horz" pos="3690">
          <p15:clr>
            <a:srgbClr val="5ACBF0"/>
          </p15:clr>
        </p15:guide>
        <p15:guide id="55" orient="horz" pos="918">
          <p15:clr>
            <a:srgbClr val="F26B43"/>
          </p15:clr>
        </p15:guide>
        <p15:guide id="56" pos="368" userDrawn="1">
          <p15:clr>
            <a:srgbClr val="C35EA4"/>
          </p15:clr>
        </p15:guide>
        <p15:guide id="57" pos="7313" userDrawn="1">
          <p15:clr>
            <a:srgbClr val="C35EA4"/>
          </p15:clr>
        </p15:guide>
        <p15:guide id="58" orient="horz" pos="369" userDrawn="1">
          <p15:clr>
            <a:srgbClr val="C35EA4"/>
          </p15:clr>
        </p15:guide>
        <p15:guide id="59" orient="horz" pos="3949" userDrawn="1">
          <p15:clr>
            <a:srgbClr val="C35EA4"/>
          </p15:clr>
        </p15:guide>
        <p15:guide id="60" orient="horz" pos="184" userDrawn="1">
          <p15:clr>
            <a:srgbClr val="A4A3A4"/>
          </p15:clr>
        </p15:guide>
        <p15:guide id="61" pos="185" userDrawn="1">
          <p15:clr>
            <a:srgbClr val="A4A3A4"/>
          </p15:clr>
        </p15:guide>
        <p15:guide id="62" orient="horz" pos="4135" userDrawn="1">
          <p15:clr>
            <a:srgbClr val="A4A3A4"/>
          </p15:clr>
        </p15:guide>
        <p15:guide id="63" pos="7495" userDrawn="1">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8643" y="440494"/>
            <a:ext cx="11341268" cy="680196"/>
          </a:xfrm>
          <a:prstGeom prst="rect">
            <a:avLst/>
          </a:prstGeom>
        </p:spPr>
        <p:txBody>
          <a:bodyPr vert="horz" wrap="square" lIns="0" tIns="91440" rIns="146304" bIns="91440" rtlCol="0" anchor="t">
            <a:noAutofit/>
          </a:bodyPr>
          <a:lstStyle/>
          <a:p>
            <a:r>
              <a:rPr lang="en-US" dirty="0"/>
              <a:t>Heading Segoe UI </a:t>
            </a:r>
            <a:r>
              <a:rPr lang="en-US" dirty="0" err="1"/>
              <a:t>Semibold</a:t>
            </a:r>
            <a:r>
              <a:rPr lang="en-US" dirty="0"/>
              <a:t> 28/32</a:t>
            </a:r>
          </a:p>
        </p:txBody>
      </p:sp>
      <p:sp>
        <p:nvSpPr>
          <p:cNvPr id="4" name="Text Placeholder 3"/>
          <p:cNvSpPr>
            <a:spLocks noGrp="1"/>
          </p:cNvSpPr>
          <p:nvPr>
            <p:ph type="body" idx="1"/>
          </p:nvPr>
        </p:nvSpPr>
        <p:spPr>
          <a:xfrm>
            <a:off x="418643" y="1456898"/>
            <a:ext cx="11341268" cy="2492990"/>
          </a:xfrm>
          <a:prstGeom prst="rect">
            <a:avLst/>
          </a:prstGeom>
        </p:spPr>
        <p:txBody>
          <a:bodyPr vert="horz" wrap="square" lIns="0" tIns="91440" rIns="146304" bIns="91440" rtlCol="0">
            <a:spAutoFit/>
          </a:bodyPr>
          <a:lstStyle/>
          <a:p>
            <a:pPr lvl="1"/>
            <a:r>
              <a:rPr lang="en-US" dirty="0"/>
              <a:t>Large: subhead Segoe UI Regular 20/24</a:t>
            </a:r>
          </a:p>
          <a:p>
            <a:pPr lvl="2"/>
            <a:r>
              <a:rPr lang="en-US" dirty="0"/>
              <a:t>Medium: paragraph heading Segoe UI </a:t>
            </a:r>
            <a:r>
              <a:rPr lang="en-US" dirty="0" err="1"/>
              <a:t>Semibold</a:t>
            </a:r>
            <a:r>
              <a:rPr lang="en-US" dirty="0"/>
              <a:t> 14/18</a:t>
            </a:r>
          </a:p>
          <a:p>
            <a:pPr lvl="3"/>
            <a:r>
              <a:rPr lang="en-US" dirty="0"/>
              <a:t>Medium: paragraph body copy Segoe UI Regular 14/18</a:t>
            </a:r>
          </a:p>
          <a:p>
            <a:pPr lvl="4"/>
            <a:r>
              <a:rPr lang="en-US" dirty="0"/>
              <a:t>Small: caption heading Segoe UI Bold 10/12</a:t>
            </a:r>
          </a:p>
          <a:p>
            <a:pPr lvl="6"/>
            <a:r>
              <a:rPr lang="en-US" dirty="0"/>
              <a:t>Small: caption body copy Segoe UI Regular 10/12</a:t>
            </a:r>
          </a:p>
          <a:p>
            <a:pPr lvl="6"/>
            <a:endParaRPr lang="en-US" dirty="0"/>
          </a:p>
          <a:p>
            <a:pPr lvl="6"/>
            <a:endParaRPr lang="en-US" dirty="0"/>
          </a:p>
        </p:txBody>
      </p:sp>
      <p:grpSp>
        <p:nvGrpSpPr>
          <p:cNvPr id="13" name="Group 12">
            <a:extLst>
              <a:ext uri="{FF2B5EF4-FFF2-40B4-BE49-F238E27FC236}">
                <a16:creationId xmlns:a16="http://schemas.microsoft.com/office/drawing/2014/main" id="{E44624BD-1B5A-49BF-A660-FB967C992154}"/>
              </a:ext>
            </a:extLst>
          </p:cNvPr>
          <p:cNvGrpSpPr/>
          <p:nvPr/>
        </p:nvGrpSpPr>
        <p:grpSpPr>
          <a:xfrm rot="5400000">
            <a:off x="9114924" y="3156600"/>
            <a:ext cx="6843276" cy="530076"/>
            <a:chOff x="-2857775" y="8147048"/>
            <a:chExt cx="11623156" cy="1498603"/>
          </a:xfrm>
        </p:grpSpPr>
        <p:sp>
          <p:nvSpPr>
            <p:cNvPr id="14" name="Rectangle 13">
              <a:extLst>
                <a:ext uri="{FF2B5EF4-FFF2-40B4-BE49-F238E27FC236}">
                  <a16:creationId xmlns:a16="http://schemas.microsoft.com/office/drawing/2014/main" id="{B7BB6BA6-0E25-40ED-9E86-E1ADB171F38F}"/>
                </a:ext>
              </a:extLst>
            </p:cNvPr>
            <p:cNvSpPr/>
            <p:nvPr userDrawn="1"/>
          </p:nvSpPr>
          <p:spPr bwMode="auto">
            <a:xfrm>
              <a:off x="5983100" y="8147051"/>
              <a:ext cx="2782281" cy="149859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14102" fontAlgn="base">
                <a:spcBef>
                  <a:spcPct val="0"/>
                </a:spcBef>
                <a:spcAft>
                  <a:spcPts val="98"/>
                </a:spcAft>
              </a:pPr>
              <a:r>
                <a:rPr lang="en-US" sz="588" b="1" dirty="0">
                  <a:solidFill>
                    <a:schemeClr val="bg1"/>
                  </a:solidFill>
                  <a:ea typeface="Segoe UI" pitchFamily="34" charset="0"/>
                  <a:cs typeface="Segoe UI" pitchFamily="34" charset="0"/>
                </a:rPr>
                <a:t>Gray</a:t>
              </a:r>
            </a:p>
            <a:p>
              <a:pPr defTabSz="914102" fontAlgn="base">
                <a:spcBef>
                  <a:spcPct val="0"/>
                </a:spcBef>
                <a:spcAft>
                  <a:spcPts val="98"/>
                </a:spcAft>
              </a:pPr>
              <a:r>
                <a:rPr lang="en-US" sz="588" dirty="0">
                  <a:solidFill>
                    <a:schemeClr val="bg1"/>
                  </a:solidFill>
                  <a:ea typeface="Segoe UI" pitchFamily="34" charset="0"/>
                  <a:cs typeface="Segoe UI" pitchFamily="34" charset="0"/>
                </a:rPr>
                <a:t>R117 G117 B122</a:t>
              </a:r>
            </a:p>
            <a:p>
              <a:pPr defTabSz="914102" fontAlgn="base">
                <a:spcBef>
                  <a:spcPct val="0"/>
                </a:spcBef>
                <a:spcAft>
                  <a:spcPts val="98"/>
                </a:spcAft>
              </a:pPr>
              <a:r>
                <a:rPr lang="en-US" sz="588" dirty="0">
                  <a:solidFill>
                    <a:schemeClr val="bg1"/>
                  </a:solidFill>
                  <a:ea typeface="Segoe UI" pitchFamily="34" charset="0"/>
                  <a:cs typeface="Segoe UI" pitchFamily="34" charset="0"/>
                </a:rPr>
                <a:t>Hex #75757A</a:t>
              </a:r>
            </a:p>
          </p:txBody>
        </p:sp>
        <p:sp>
          <p:nvSpPr>
            <p:cNvPr id="15" name="Rectangle 14">
              <a:extLst>
                <a:ext uri="{FF2B5EF4-FFF2-40B4-BE49-F238E27FC236}">
                  <a16:creationId xmlns:a16="http://schemas.microsoft.com/office/drawing/2014/main" id="{2B86C892-8813-4C52-B1CD-6C3224A42168}"/>
                </a:ext>
              </a:extLst>
            </p:cNvPr>
            <p:cNvSpPr/>
            <p:nvPr userDrawn="1"/>
          </p:nvSpPr>
          <p:spPr bwMode="auto">
            <a:xfrm>
              <a:off x="3154167" y="8147050"/>
              <a:ext cx="2827669" cy="149859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14102" fontAlgn="base">
                <a:spcBef>
                  <a:spcPct val="0"/>
                </a:spcBef>
                <a:spcAft>
                  <a:spcPts val="98"/>
                </a:spcAft>
              </a:pPr>
              <a:r>
                <a:rPr lang="en-US" sz="588" b="1" dirty="0">
                  <a:solidFill>
                    <a:schemeClr val="bg1"/>
                  </a:solidFill>
                  <a:ea typeface="Segoe UI" pitchFamily="34" charset="0"/>
                  <a:cs typeface="Segoe UI" pitchFamily="34" charset="0"/>
                </a:rPr>
                <a:t>Blue-Gray</a:t>
              </a:r>
            </a:p>
            <a:p>
              <a:pPr defTabSz="914102" fontAlgn="base">
                <a:spcBef>
                  <a:spcPct val="0"/>
                </a:spcBef>
                <a:spcAft>
                  <a:spcPts val="98"/>
                </a:spcAft>
              </a:pPr>
              <a:r>
                <a:rPr lang="en-US" sz="588" dirty="0">
                  <a:solidFill>
                    <a:schemeClr val="bg1"/>
                  </a:solidFill>
                  <a:ea typeface="Segoe UI" pitchFamily="34" charset="0"/>
                  <a:cs typeface="Segoe UI" pitchFamily="34" charset="0"/>
                </a:rPr>
                <a:t>R36 G58 B94</a:t>
              </a:r>
            </a:p>
            <a:p>
              <a:pPr defTabSz="914102" fontAlgn="base">
                <a:spcBef>
                  <a:spcPct val="0"/>
                </a:spcBef>
                <a:spcAft>
                  <a:spcPts val="98"/>
                </a:spcAft>
              </a:pPr>
              <a:r>
                <a:rPr lang="en-US" sz="588" dirty="0">
                  <a:solidFill>
                    <a:schemeClr val="bg1"/>
                  </a:solidFill>
                  <a:ea typeface="Segoe UI" pitchFamily="34" charset="0"/>
                  <a:cs typeface="Segoe UI" pitchFamily="34" charset="0"/>
                </a:rPr>
                <a:t>Hex #243A5E</a:t>
              </a:r>
            </a:p>
          </p:txBody>
        </p:sp>
        <p:sp>
          <p:nvSpPr>
            <p:cNvPr id="16" name="Rectangle 15">
              <a:extLst>
                <a:ext uri="{FF2B5EF4-FFF2-40B4-BE49-F238E27FC236}">
                  <a16:creationId xmlns:a16="http://schemas.microsoft.com/office/drawing/2014/main" id="{C6F005C9-9D4A-4760-B079-613D55BEF6C1}"/>
                </a:ext>
              </a:extLst>
            </p:cNvPr>
            <p:cNvSpPr/>
            <p:nvPr userDrawn="1"/>
          </p:nvSpPr>
          <p:spPr bwMode="auto">
            <a:xfrm>
              <a:off x="465139" y="8147051"/>
              <a:ext cx="2689028" cy="1498600"/>
            </a:xfrm>
            <a:prstGeom prst="rect">
              <a:avLst/>
            </a:prstGeom>
            <a:solidFill>
              <a:schemeClr val="tx2"/>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14102" fontAlgn="base">
                <a:spcBef>
                  <a:spcPct val="0"/>
                </a:spcBef>
                <a:spcAft>
                  <a:spcPts val="98"/>
                </a:spcAft>
              </a:pPr>
              <a:r>
                <a:rPr lang="en-US" sz="588" b="1" dirty="0">
                  <a:solidFill>
                    <a:schemeClr val="bg1"/>
                  </a:solidFill>
                  <a:ea typeface="Segoe UI" pitchFamily="34" charset="0"/>
                  <a:cs typeface="Segoe UI" pitchFamily="34" charset="0"/>
                </a:rPr>
                <a:t>Blue</a:t>
              </a:r>
            </a:p>
            <a:p>
              <a:pPr defTabSz="914102" fontAlgn="base">
                <a:spcBef>
                  <a:spcPct val="0"/>
                </a:spcBef>
                <a:spcAft>
                  <a:spcPts val="98"/>
                </a:spcAft>
              </a:pPr>
              <a:r>
                <a:rPr lang="en-US" sz="588" dirty="0">
                  <a:solidFill>
                    <a:schemeClr val="bg1"/>
                  </a:solidFill>
                  <a:ea typeface="Segoe UI" pitchFamily="34" charset="0"/>
                  <a:cs typeface="Segoe UI" pitchFamily="34" charset="0"/>
                </a:rPr>
                <a:t>R0 G120 B211</a:t>
              </a:r>
            </a:p>
            <a:p>
              <a:pPr defTabSz="914102" fontAlgn="base">
                <a:spcBef>
                  <a:spcPct val="0"/>
                </a:spcBef>
                <a:spcAft>
                  <a:spcPts val="98"/>
                </a:spcAft>
              </a:pPr>
              <a:r>
                <a:rPr lang="en-US" sz="588" dirty="0">
                  <a:solidFill>
                    <a:schemeClr val="bg1"/>
                  </a:solidFill>
                  <a:ea typeface="Segoe UI" pitchFamily="34" charset="0"/>
                  <a:cs typeface="Segoe UI" pitchFamily="34" charset="0"/>
                </a:rPr>
                <a:t>Hex #0078D4</a:t>
              </a:r>
            </a:p>
          </p:txBody>
        </p:sp>
        <p:grpSp>
          <p:nvGrpSpPr>
            <p:cNvPr id="17" name="Group 16">
              <a:extLst>
                <a:ext uri="{FF2B5EF4-FFF2-40B4-BE49-F238E27FC236}">
                  <a16:creationId xmlns:a16="http://schemas.microsoft.com/office/drawing/2014/main" id="{2AA8C56F-41A8-41CF-9D47-B07BB80801DD}"/>
                </a:ext>
              </a:extLst>
            </p:cNvPr>
            <p:cNvGrpSpPr/>
            <p:nvPr userDrawn="1"/>
          </p:nvGrpSpPr>
          <p:grpSpPr>
            <a:xfrm>
              <a:off x="-2857775" y="8147048"/>
              <a:ext cx="3321653" cy="1498596"/>
              <a:chOff x="-2857775" y="8250837"/>
              <a:chExt cx="3321653" cy="1394819"/>
            </a:xfrm>
          </p:grpSpPr>
          <p:sp>
            <p:nvSpPr>
              <p:cNvPr id="18" name="Rectangle 17">
                <a:extLst>
                  <a:ext uri="{FF2B5EF4-FFF2-40B4-BE49-F238E27FC236}">
                    <a16:creationId xmlns:a16="http://schemas.microsoft.com/office/drawing/2014/main" id="{A786E9CC-EF5A-451C-9E90-03F4B57973DF}"/>
                  </a:ext>
                </a:extLst>
              </p:cNvPr>
              <p:cNvSpPr/>
              <p:nvPr userDrawn="1"/>
            </p:nvSpPr>
            <p:spPr bwMode="auto">
              <a:xfrm>
                <a:off x="-2857775" y="8250837"/>
                <a:ext cx="1660192" cy="1394818"/>
              </a:xfrm>
              <a:prstGeom prst="rect">
                <a:avLst/>
              </a:prstGeom>
              <a:solidFill>
                <a:schemeClr val="tx1"/>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14102" fontAlgn="base">
                  <a:spcBef>
                    <a:spcPct val="0"/>
                  </a:spcBef>
                  <a:spcAft>
                    <a:spcPts val="98"/>
                  </a:spcAft>
                </a:pPr>
                <a:r>
                  <a:rPr lang="en-US" sz="588" b="1" dirty="0">
                    <a:solidFill>
                      <a:schemeClr val="bg1"/>
                    </a:solidFill>
                    <a:ea typeface="Segoe UI" pitchFamily="34" charset="0"/>
                    <a:cs typeface="Segoe UI" pitchFamily="34" charset="0"/>
                  </a:rPr>
                  <a:t>Black</a:t>
                </a:r>
              </a:p>
              <a:p>
                <a:pPr defTabSz="914102" fontAlgn="base">
                  <a:spcBef>
                    <a:spcPct val="0"/>
                  </a:spcBef>
                  <a:spcAft>
                    <a:spcPts val="98"/>
                  </a:spcAft>
                </a:pPr>
                <a:r>
                  <a:rPr lang="en-US" sz="588" dirty="0">
                    <a:solidFill>
                      <a:schemeClr val="bg1"/>
                    </a:solidFill>
                    <a:ea typeface="Segoe UI" pitchFamily="34" charset="0"/>
                    <a:cs typeface="Segoe UI" pitchFamily="34" charset="0"/>
                  </a:rPr>
                  <a:t>R0 G0 B0</a:t>
                </a:r>
              </a:p>
              <a:p>
                <a:pPr defTabSz="914102" fontAlgn="base">
                  <a:spcBef>
                    <a:spcPct val="0"/>
                  </a:spcBef>
                  <a:spcAft>
                    <a:spcPts val="98"/>
                  </a:spcAft>
                </a:pPr>
                <a:r>
                  <a:rPr lang="en-US" sz="588" dirty="0">
                    <a:solidFill>
                      <a:schemeClr val="bg1"/>
                    </a:solidFill>
                    <a:ea typeface="Segoe UI" pitchFamily="34" charset="0"/>
                    <a:cs typeface="Segoe UI" pitchFamily="34" charset="0"/>
                  </a:rPr>
                  <a:t>Hex #000000</a:t>
                </a:r>
              </a:p>
            </p:txBody>
          </p:sp>
          <p:sp>
            <p:nvSpPr>
              <p:cNvPr id="19" name="Rectangle 18">
                <a:extLst>
                  <a:ext uri="{FF2B5EF4-FFF2-40B4-BE49-F238E27FC236}">
                    <a16:creationId xmlns:a16="http://schemas.microsoft.com/office/drawing/2014/main" id="{09B13B5B-71AA-4DFE-9DEE-1DF6184F0582}"/>
                  </a:ext>
                </a:extLst>
              </p:cNvPr>
              <p:cNvSpPr/>
              <p:nvPr userDrawn="1"/>
            </p:nvSpPr>
            <p:spPr bwMode="auto">
              <a:xfrm>
                <a:off x="-1196315" y="8250841"/>
                <a:ext cx="1660193" cy="1394815"/>
              </a:xfrm>
              <a:prstGeom prst="rect">
                <a:avLst/>
              </a:prstGeom>
              <a:solidFill>
                <a:schemeClr val="bg2"/>
              </a:solidFill>
              <a:ln w="63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14102" fontAlgn="base">
                  <a:spcBef>
                    <a:spcPct val="0"/>
                  </a:spcBef>
                  <a:spcAft>
                    <a:spcPts val="98"/>
                  </a:spcAft>
                </a:pPr>
                <a:r>
                  <a:rPr lang="en-US" sz="588" b="1" dirty="0">
                    <a:solidFill>
                      <a:schemeClr val="tx1"/>
                    </a:solidFill>
                    <a:ea typeface="Segoe UI" pitchFamily="34" charset="0"/>
                    <a:cs typeface="Segoe UI" pitchFamily="34" charset="0"/>
                  </a:rPr>
                  <a:t>White</a:t>
                </a:r>
              </a:p>
              <a:p>
                <a:pPr defTabSz="914102" fontAlgn="base">
                  <a:spcBef>
                    <a:spcPct val="0"/>
                  </a:spcBef>
                  <a:spcAft>
                    <a:spcPts val="98"/>
                  </a:spcAft>
                </a:pPr>
                <a:r>
                  <a:rPr lang="en-US" sz="588" dirty="0">
                    <a:solidFill>
                      <a:schemeClr val="tx1"/>
                    </a:solidFill>
                    <a:ea typeface="Segoe UI" pitchFamily="34" charset="0"/>
                    <a:cs typeface="Segoe UI" pitchFamily="34" charset="0"/>
                  </a:rPr>
                  <a:t>R255 G255 B255</a:t>
                </a:r>
              </a:p>
              <a:p>
                <a:pPr defTabSz="914102" fontAlgn="base">
                  <a:spcBef>
                    <a:spcPct val="0"/>
                  </a:spcBef>
                  <a:spcAft>
                    <a:spcPts val="98"/>
                  </a:spcAft>
                </a:pPr>
                <a:r>
                  <a:rPr lang="en-US" sz="588" dirty="0">
                    <a:solidFill>
                      <a:schemeClr val="tx1"/>
                    </a:solidFill>
                    <a:ea typeface="Segoe UI" pitchFamily="34" charset="0"/>
                    <a:cs typeface="Segoe UI" pitchFamily="34" charset="0"/>
                  </a:rPr>
                  <a:t>Hex #FFFFFF</a:t>
                </a:r>
              </a:p>
            </p:txBody>
          </p:sp>
        </p:grpSp>
      </p:grpSp>
      <p:grpSp>
        <p:nvGrpSpPr>
          <p:cNvPr id="11" name="GRID" hidden="1">
            <a:extLst>
              <a:ext uri="{FF2B5EF4-FFF2-40B4-BE49-F238E27FC236}">
                <a16:creationId xmlns:a16="http://schemas.microsoft.com/office/drawing/2014/main" id="{352FBFA5-04E2-47B3-832B-4825C1A63E8C}"/>
              </a:ext>
            </a:extLst>
          </p:cNvPr>
          <p:cNvGrpSpPr/>
          <p:nvPr userDrawn="1"/>
        </p:nvGrpSpPr>
        <p:grpSpPr>
          <a:xfrm>
            <a:off x="0" y="0"/>
            <a:ext cx="12192000" cy="6858000"/>
            <a:chOff x="0" y="0"/>
            <a:chExt cx="12192000" cy="6858000"/>
          </a:xfrm>
        </p:grpSpPr>
        <p:cxnSp>
          <p:nvCxnSpPr>
            <p:cNvPr id="12" name="Straight Connector 11">
              <a:extLst>
                <a:ext uri="{FF2B5EF4-FFF2-40B4-BE49-F238E27FC236}">
                  <a16:creationId xmlns:a16="http://schemas.microsoft.com/office/drawing/2014/main" id="{040BFD74-DEDF-4239-9219-D612FC86FCF9}"/>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4C1C0AC-3D7F-4A51-81B9-653301CADA84}"/>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D3A83DB-92A3-4FA6-9284-D808B37ECC4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BA2F286-4940-4AB0-B639-0BA3B8BF6028}"/>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527BB35-7DC4-4A1F-88AD-A93AE8DB9373}"/>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6C6756A-D867-433E-BD4F-8986CAC1F3E9}"/>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B531024-1FCB-4780-95A0-2E0A1B01C7E2}"/>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0E89355-8266-4518-92A7-5871DEEAC86F}"/>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E98360D-575A-4895-BC38-12F6CD9CC651}"/>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22BBABB-B6D4-48EB-A2A4-094DE3A686DF}"/>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12A9858-3E67-4DB9-9F37-A19A084AB6E8}"/>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0F2EE57-5CCB-431D-896B-04743C021055}"/>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D939FEA-4B19-41A4-B620-C507701F7768}"/>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BF0A62E-9C5A-436B-9AB8-3912076C9F54}"/>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2605062-3684-4D23-BB67-8BE63A3DC822}"/>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57EEB40-D4DC-4629-8438-F0448E1A22F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F46153A-E24F-4405-ACA4-430BD67857B3}"/>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D11DA4-4E26-473B-A052-422EE6327CD4}"/>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D98BDF-25F5-4566-B35D-DE9D3984F89C}"/>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07B28E3-1121-4CBE-8170-04C42DF70ED3}"/>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378B483-8596-468D-864D-F705E18D658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339A1DD-3C7C-474D-8E73-C3EF371BF4E1}"/>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DCF384F-95CF-4E07-866C-67F87EAAB7EB}"/>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440509E-F0B7-49F6-ABF9-B36A394A4F71}"/>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A2655C0-B930-4599-9C90-20D90AC3F719}"/>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549B2FE-86D8-4F27-982A-D5465F73393A}"/>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4669B4F-87FA-4BA5-94C3-DD732113249E}"/>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E109B33-5E7B-4322-9214-4248C344C89F}"/>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FAA663B-270E-4F9A-9406-97D68A9D4A85}"/>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B8BA9FC-2BBC-4F6D-9844-8006C06849A1}"/>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14FF488-074C-4EB4-BE9E-32281FB014F2}"/>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E83DEDC-8373-4BB5-901A-1199F8705822}"/>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50632C3-3042-40A8-8A40-D1D18EFD931E}"/>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3B677EF-9429-40D5-90F1-C4CF1BEF2EB0}"/>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53" name=".64 square" hidden="1">
            <a:extLst>
              <a:ext uri="{FF2B5EF4-FFF2-40B4-BE49-F238E27FC236}">
                <a16:creationId xmlns:a16="http://schemas.microsoft.com/office/drawing/2014/main" id="{F3EBAE4A-D850-4AB6-ADA7-73B2FC73F69F}"/>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54" name=".32 square" hidden="1">
            <a:extLst>
              <a:ext uri="{FF2B5EF4-FFF2-40B4-BE49-F238E27FC236}">
                <a16:creationId xmlns:a16="http://schemas.microsoft.com/office/drawing/2014/main" id="{80CBC987-6FE4-468D-92CA-967EB248BB9D}"/>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850306010"/>
      </p:ext>
    </p:extLst>
  </p:cSld>
  <p:clrMap bg1="lt1" tx1="dk1" bg2="lt2" tx2="dk2" accent1="accent1" accent2="accent2" accent3="accent3" accent4="accent4" accent5="accent5" accent6="accent6" hlink="hlink" folHlink="folHlink"/>
  <p:sldLayoutIdLst>
    <p:sldLayoutId id="2147484885" r:id="rId1"/>
    <p:sldLayoutId id="2147484886" r:id="rId2"/>
    <p:sldLayoutId id="2147484887" r:id="rId3"/>
    <p:sldLayoutId id="2147484888" r:id="rId4"/>
    <p:sldLayoutId id="2147484889" r:id="rId5"/>
    <p:sldLayoutId id="2147484890" r:id="rId6"/>
    <p:sldLayoutId id="2147484891" r:id="rId7"/>
    <p:sldLayoutId id="2147484892" r:id="rId8"/>
    <p:sldLayoutId id="2147484893" r:id="rId9"/>
    <p:sldLayoutId id="2147484894" r:id="rId10"/>
    <p:sldLayoutId id="2147484895" r:id="rId11"/>
    <p:sldLayoutId id="2147484896" r:id="rId12"/>
    <p:sldLayoutId id="2147484897" r:id="rId13"/>
    <p:sldLayoutId id="2147484898" r:id="rId14"/>
    <p:sldLayoutId id="2147484899" r:id="rId15"/>
    <p:sldLayoutId id="2147484900" r:id="rId16"/>
    <p:sldLayoutId id="2147484901" r:id="rId17"/>
    <p:sldLayoutId id="2147484815" r:id="rId18"/>
    <p:sldLayoutId id="2147484816" r:id="rId19"/>
    <p:sldLayoutId id="2147484817" r:id="rId20"/>
    <p:sldLayoutId id="2147484818" r:id="rId21"/>
    <p:sldLayoutId id="2147484819" r:id="rId22"/>
    <p:sldLayoutId id="2147484820" r:id="rId23"/>
    <p:sldLayoutId id="2147484821" r:id="rId24"/>
    <p:sldLayoutId id="2147484822" r:id="rId25"/>
    <p:sldLayoutId id="2147484823" r:id="rId26"/>
    <p:sldLayoutId id="2147484824" r:id="rId27"/>
    <p:sldLayoutId id="2147484825" r:id="rId28"/>
    <p:sldLayoutId id="2147484826" r:id="rId29"/>
    <p:sldLayoutId id="2147484827" r:id="rId30"/>
    <p:sldLayoutId id="2147484828" r:id="rId31"/>
    <p:sldLayoutId id="2147484829" r:id="rId32"/>
    <p:sldLayoutId id="2147484830" r:id="rId33"/>
    <p:sldLayoutId id="2147484831" r:id="rId34"/>
    <p:sldLayoutId id="2147484832" r:id="rId35"/>
    <p:sldLayoutId id="2147484833" r:id="rId36"/>
    <p:sldLayoutId id="2147484834" r:id="rId37"/>
    <p:sldLayoutId id="2147484835" r:id="rId38"/>
    <p:sldLayoutId id="2147484836" r:id="rId39"/>
    <p:sldLayoutId id="2147484837" r:id="rId40"/>
    <p:sldLayoutId id="2147484838" r:id="rId41"/>
    <p:sldLayoutId id="2147484839" r:id="rId42"/>
    <p:sldLayoutId id="2147484840" r:id="rId43"/>
    <p:sldLayoutId id="2147484841" r:id="rId44"/>
    <p:sldLayoutId id="2147484842" r:id="rId45"/>
    <p:sldLayoutId id="2147484843" r:id="rId46"/>
    <p:sldLayoutId id="2147484847" r:id="rId47"/>
    <p:sldLayoutId id="2147484848" r:id="rId48"/>
  </p:sldLayoutIdLst>
  <p:transition>
    <p:fade/>
  </p:transition>
  <p:hf sldNum="0" hdr="0" ftr="0" dt="0"/>
  <p:txStyles>
    <p:titleStyle>
      <a:lvl1pPr algn="l" defTabSz="914367" rtl="0" eaLnBrk="1" latinLnBrk="0" hangingPunct="1">
        <a:lnSpc>
          <a:spcPct val="90000"/>
        </a:lnSpc>
        <a:spcBef>
          <a:spcPct val="0"/>
        </a:spcBef>
        <a:buNone/>
        <a:defRPr lang="en-US" sz="3200" b="0" kern="1200" cap="none" spc="-49" baseline="0" dirty="0" smtClean="0">
          <a:ln w="3175">
            <a:noFill/>
          </a:ln>
          <a:solidFill>
            <a:srgbClr val="000000"/>
          </a:solidFill>
          <a:effectLst/>
          <a:latin typeface="+mj-lt"/>
          <a:ea typeface="+mn-ea"/>
          <a:cs typeface="Segoe UI" pitchFamily="34" charset="0"/>
        </a:defRPr>
      </a:lvl1pPr>
    </p:titleStyle>
    <p:bodyStyle>
      <a:lvl1pPr marL="0" marR="0" indent="0" algn="l" defTabSz="914367" rtl="0" eaLnBrk="1" fontAlgn="auto" latinLnBrk="0" hangingPunct="1">
        <a:lnSpc>
          <a:spcPct val="100000"/>
        </a:lnSpc>
        <a:spcBef>
          <a:spcPts val="0"/>
        </a:spcBef>
        <a:spcAft>
          <a:spcPts val="0"/>
        </a:spcAft>
        <a:buClrTx/>
        <a:buSzPct val="90000"/>
        <a:buFont typeface="Wingdings" panose="05000000000000000000" pitchFamily="2" charset="2"/>
        <a:buNone/>
        <a:tabLst/>
        <a:defRPr sz="2353" kern="1200" spc="-49" baseline="0">
          <a:solidFill>
            <a:srgbClr val="000000"/>
          </a:solidFill>
          <a:latin typeface="+mj-lt"/>
          <a:ea typeface="+mn-ea"/>
          <a:cs typeface="+mn-cs"/>
        </a:defRPr>
      </a:lvl1pPr>
      <a:lvl2pPr marL="0" marR="0" indent="0" algn="l" defTabSz="914367" rtl="0" eaLnBrk="1" fontAlgn="auto" latinLnBrk="0" hangingPunct="1">
        <a:lnSpc>
          <a:spcPct val="100000"/>
        </a:lnSpc>
        <a:spcBef>
          <a:spcPts val="392"/>
        </a:spcBef>
        <a:spcAft>
          <a:spcPts val="588"/>
        </a:spcAft>
        <a:buClrTx/>
        <a:buSzPct val="90000"/>
        <a:buFontTx/>
        <a:buNone/>
        <a:tabLst/>
        <a:defRPr sz="2000" kern="1200" spc="0" baseline="0">
          <a:solidFill>
            <a:schemeClr val="tx1"/>
          </a:solidFill>
          <a:latin typeface="+mn-lt"/>
          <a:ea typeface="+mn-ea"/>
          <a:cs typeface="+mn-cs"/>
        </a:defRPr>
      </a:lvl2pPr>
      <a:lvl3pPr marL="0" marR="0" indent="0" algn="l" defTabSz="914367" rtl="0" eaLnBrk="1" fontAlgn="auto" latinLnBrk="0" hangingPunct="1">
        <a:lnSpc>
          <a:spcPct val="100000"/>
        </a:lnSpc>
        <a:spcBef>
          <a:spcPts val="392"/>
        </a:spcBef>
        <a:spcAft>
          <a:spcPts val="588"/>
        </a:spcAft>
        <a:buClrTx/>
        <a:buSzPct val="90000"/>
        <a:buFont typeface="Wingdings" panose="05000000000000000000" pitchFamily="2" charset="2"/>
        <a:buNone/>
        <a:tabLst/>
        <a:defRPr sz="1600" kern="1200" spc="0" baseline="0">
          <a:solidFill>
            <a:schemeClr val="tx1"/>
          </a:solidFill>
          <a:latin typeface="+mj-lt"/>
          <a:ea typeface="+mn-ea"/>
          <a:cs typeface="+mn-cs"/>
        </a:defRPr>
      </a:lvl3pPr>
      <a:lvl4pPr marL="0" marR="0" indent="0" algn="l" defTabSz="914367" rtl="0" eaLnBrk="1" fontAlgn="auto" latinLnBrk="0" hangingPunct="1">
        <a:lnSpc>
          <a:spcPct val="100000"/>
        </a:lnSpc>
        <a:spcBef>
          <a:spcPts val="392"/>
        </a:spcBef>
        <a:spcAft>
          <a:spcPts val="588"/>
        </a:spcAft>
        <a:buClrTx/>
        <a:buSzPct val="90000"/>
        <a:buFont typeface="Wingdings" panose="05000000000000000000" pitchFamily="2" charset="2"/>
        <a:buNone/>
        <a:tabLst/>
        <a:defRPr sz="1600" kern="1200" spc="0" baseline="0">
          <a:solidFill>
            <a:schemeClr val="tx1"/>
          </a:solidFill>
          <a:latin typeface="+mn-lt"/>
          <a:ea typeface="+mn-ea"/>
          <a:cs typeface="+mn-cs"/>
        </a:defRPr>
      </a:lvl4pPr>
      <a:lvl5pPr marL="0" marR="0" indent="0" algn="l" defTabSz="914367" rtl="0" eaLnBrk="1" fontAlgn="auto" latinLnBrk="0" hangingPunct="1">
        <a:lnSpc>
          <a:spcPct val="100000"/>
        </a:lnSpc>
        <a:spcBef>
          <a:spcPts val="392"/>
        </a:spcBef>
        <a:spcAft>
          <a:spcPts val="588"/>
        </a:spcAft>
        <a:buClrTx/>
        <a:buSzPct val="90000"/>
        <a:buFont typeface="Wingdings" panose="05000000000000000000" pitchFamily="2" charset="2"/>
        <a:buNone/>
        <a:tabLst/>
        <a:defRPr sz="1200" b="1" kern="1200" spc="0" baseline="0">
          <a:solidFill>
            <a:schemeClr val="tx1"/>
          </a:solidFill>
          <a:latin typeface="+mn-lt"/>
          <a:ea typeface="+mn-ea"/>
          <a:cs typeface="+mn-cs"/>
        </a:defRPr>
      </a:lvl5pPr>
      <a:lvl6pPr marL="2285916" indent="0" algn="l" defTabSz="914367" rtl="0" eaLnBrk="1" latinLnBrk="0" hangingPunct="1">
        <a:spcBef>
          <a:spcPct val="20000"/>
        </a:spcBef>
        <a:buFont typeface="Arial" pitchFamily="34" charset="0"/>
        <a:buNone/>
        <a:defRPr sz="1961" kern="1200">
          <a:solidFill>
            <a:schemeClr val="tx1"/>
          </a:solidFill>
          <a:latin typeface="+mn-lt"/>
          <a:ea typeface="+mn-ea"/>
          <a:cs typeface="+mn-cs"/>
        </a:defRPr>
      </a:lvl6pPr>
      <a:lvl7pPr marL="0" indent="0" algn="l" defTabSz="914367" rtl="0" eaLnBrk="1" latinLnBrk="0" hangingPunct="1">
        <a:lnSpc>
          <a:spcPct val="100000"/>
        </a:lnSpc>
        <a:spcBef>
          <a:spcPts val="392"/>
        </a:spcBef>
        <a:spcAft>
          <a:spcPts val="588"/>
        </a:spcAft>
        <a:buFont typeface="Arial" pitchFamily="34" charset="0"/>
        <a:buNone/>
        <a:defRPr sz="1200"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p:ext uri="{27BBF7A9-308A-43DC-89C8-2F10F3537804}">
      <p15:sldGuideLst xmlns:p15="http://schemas.microsoft.com/office/powerpoint/2012/main">
        <p15:guide id="31" pos="1322">
          <p15:clr>
            <a:srgbClr val="C35EA4"/>
          </p15:clr>
        </p15:guide>
        <p15:guide id="32" pos="1498">
          <p15:clr>
            <a:srgbClr val="C35EA4"/>
          </p15:clr>
        </p15:guide>
        <p15:guide id="33" pos="2569">
          <p15:clr>
            <a:srgbClr val="C35EA4"/>
          </p15:clr>
        </p15:guide>
        <p15:guide id="34" pos="2711">
          <p15:clr>
            <a:srgbClr val="C35EA4"/>
          </p15:clr>
        </p15:guide>
        <p15:guide id="35" pos="3778">
          <p15:clr>
            <a:srgbClr val="C35EA4"/>
          </p15:clr>
        </p15:guide>
        <p15:guide id="36" pos="3924">
          <p15:clr>
            <a:srgbClr val="C35EA4"/>
          </p15:clr>
        </p15:guide>
        <p15:guide id="37" pos="4983">
          <p15:clr>
            <a:srgbClr val="C35EA4"/>
          </p15:clr>
        </p15:guide>
        <p15:guide id="38" pos="5127">
          <p15:clr>
            <a:srgbClr val="C35EA4"/>
          </p15:clr>
        </p15:guide>
        <p15:guide id="39" pos="6199">
          <p15:clr>
            <a:srgbClr val="C35EA4"/>
          </p15:clr>
        </p15:guide>
        <p15:guide id="40" pos="6342">
          <p15:clr>
            <a:srgbClr val="C35EA4"/>
          </p15:clr>
        </p15:guide>
        <p15:guide id="41" pos="264">
          <p15:clr>
            <a:srgbClr val="F26B43"/>
          </p15:clr>
        </p15:guide>
        <p15:guide id="42" pos="7416">
          <p15:clr>
            <a:srgbClr val="F26B43"/>
          </p15:clr>
        </p15:guide>
        <p15:guide id="43" orient="horz" pos="736">
          <p15:clr>
            <a:srgbClr val="5ACBF0"/>
          </p15:clr>
        </p15:guide>
        <p15:guide id="44" orient="horz" pos="1360">
          <p15:clr>
            <a:srgbClr val="5ACBF0"/>
          </p15:clr>
        </p15:guide>
        <p15:guide id="45" orient="horz" pos="593">
          <p15:clr>
            <a:srgbClr val="5ACBF0"/>
          </p15:clr>
        </p15:guide>
        <p15:guide id="46" orient="horz" pos="1484">
          <p15:clr>
            <a:srgbClr val="5ACBF0"/>
          </p15:clr>
        </p15:guide>
        <p15:guide id="47" orient="horz" pos="2088">
          <p15:clr>
            <a:srgbClr val="5ACBF0"/>
          </p15:clr>
        </p15:guide>
        <p15:guide id="48" orient="horz" pos="2254">
          <p15:clr>
            <a:srgbClr val="5ACBF0"/>
          </p15:clr>
        </p15:guide>
        <p15:guide id="49" orient="horz" pos="277">
          <p15:clr>
            <a:srgbClr val="F26B43"/>
          </p15:clr>
        </p15:guide>
        <p15:guide id="50" orient="horz" pos="4043">
          <p15:clr>
            <a:srgbClr val="F26B43"/>
          </p15:clr>
        </p15:guide>
        <p15:guide id="51" orient="horz" pos="2835">
          <p15:clr>
            <a:srgbClr val="5ACBF0"/>
          </p15:clr>
        </p15:guide>
        <p15:guide id="52" orient="horz" pos="2960">
          <p15:clr>
            <a:srgbClr val="5ACBF0"/>
          </p15:clr>
        </p15:guide>
        <p15:guide id="53" orient="horz" pos="3572">
          <p15:clr>
            <a:srgbClr val="5ACBF0"/>
          </p15:clr>
        </p15:guide>
        <p15:guide id="54" orient="horz" pos="3690">
          <p15:clr>
            <a:srgbClr val="5ACBF0"/>
          </p15:clr>
        </p15:guide>
        <p15:guide id="55" orient="horz" pos="918">
          <p15:clr>
            <a:srgbClr val="F26B43"/>
          </p15:clr>
        </p15:guide>
        <p15:guide id="56" pos="368" userDrawn="1">
          <p15:clr>
            <a:srgbClr val="C35EA4"/>
          </p15:clr>
        </p15:guide>
        <p15:guide id="57" pos="7313" userDrawn="1">
          <p15:clr>
            <a:srgbClr val="C35EA4"/>
          </p15:clr>
        </p15:guide>
        <p15:guide id="58" orient="horz" pos="369" userDrawn="1">
          <p15:clr>
            <a:srgbClr val="C35EA4"/>
          </p15:clr>
        </p15:guide>
        <p15:guide id="59" orient="horz" pos="3949" userDrawn="1">
          <p15:clr>
            <a:srgbClr val="C35EA4"/>
          </p15:clr>
        </p15:guide>
        <p15:guide id="60" orient="horz" pos="184" userDrawn="1">
          <p15:clr>
            <a:srgbClr val="A4A3A4"/>
          </p15:clr>
        </p15:guide>
        <p15:guide id="61" pos="185" userDrawn="1">
          <p15:clr>
            <a:srgbClr val="A4A3A4"/>
          </p15:clr>
        </p15:guide>
        <p15:guide id="62" orient="horz" pos="4135" userDrawn="1">
          <p15:clr>
            <a:srgbClr val="A4A3A4"/>
          </p15:clr>
        </p15:guide>
        <p15:guide id="63" pos="7495" userDrawn="1">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8643" y="440494"/>
            <a:ext cx="11341268" cy="680196"/>
          </a:xfrm>
          <a:prstGeom prst="rect">
            <a:avLst/>
          </a:prstGeom>
        </p:spPr>
        <p:txBody>
          <a:bodyPr vert="horz" wrap="square" lIns="0" tIns="91440" rIns="146304" bIns="91440" rtlCol="0" anchor="t">
            <a:noAutofit/>
          </a:bodyPr>
          <a:lstStyle/>
          <a:p>
            <a:r>
              <a:rPr lang="en-US" dirty="0"/>
              <a:t>Heading Segoe UI </a:t>
            </a:r>
            <a:r>
              <a:rPr lang="en-US" dirty="0" err="1"/>
              <a:t>Semibold</a:t>
            </a:r>
            <a:r>
              <a:rPr lang="en-US" dirty="0"/>
              <a:t> 28/32</a:t>
            </a:r>
          </a:p>
        </p:txBody>
      </p:sp>
      <p:sp>
        <p:nvSpPr>
          <p:cNvPr id="4" name="Text Placeholder 3"/>
          <p:cNvSpPr>
            <a:spLocks noGrp="1"/>
          </p:cNvSpPr>
          <p:nvPr>
            <p:ph type="body" idx="1"/>
          </p:nvPr>
        </p:nvSpPr>
        <p:spPr>
          <a:xfrm>
            <a:off x="418643" y="1456898"/>
            <a:ext cx="11341268" cy="2492990"/>
          </a:xfrm>
          <a:prstGeom prst="rect">
            <a:avLst/>
          </a:prstGeom>
        </p:spPr>
        <p:txBody>
          <a:bodyPr vert="horz" wrap="square" lIns="0" tIns="91440" rIns="146304" bIns="91440" rtlCol="0">
            <a:spAutoFit/>
          </a:bodyPr>
          <a:lstStyle/>
          <a:p>
            <a:pPr lvl="1"/>
            <a:r>
              <a:rPr lang="en-US" dirty="0"/>
              <a:t>Large: subhead Segoe UI Regular 20/24</a:t>
            </a:r>
          </a:p>
          <a:p>
            <a:pPr lvl="2"/>
            <a:r>
              <a:rPr lang="en-US" dirty="0"/>
              <a:t>Medium: paragraph heading Segoe UI </a:t>
            </a:r>
            <a:r>
              <a:rPr lang="en-US" dirty="0" err="1"/>
              <a:t>Semibold</a:t>
            </a:r>
            <a:r>
              <a:rPr lang="en-US" dirty="0"/>
              <a:t> 14/18</a:t>
            </a:r>
          </a:p>
          <a:p>
            <a:pPr lvl="3"/>
            <a:r>
              <a:rPr lang="en-US" dirty="0"/>
              <a:t>Medium: paragraph body copy Segoe UI Regular 14/18</a:t>
            </a:r>
          </a:p>
          <a:p>
            <a:pPr lvl="4"/>
            <a:r>
              <a:rPr lang="en-US" dirty="0"/>
              <a:t>Small: caption heading Segoe UI Bold 10/12</a:t>
            </a:r>
          </a:p>
          <a:p>
            <a:pPr lvl="6"/>
            <a:r>
              <a:rPr lang="en-US" dirty="0"/>
              <a:t>Small: caption body copy Segoe UI Regular 10/12</a:t>
            </a:r>
          </a:p>
          <a:p>
            <a:pPr lvl="6"/>
            <a:endParaRPr lang="en-US" dirty="0"/>
          </a:p>
          <a:p>
            <a:pPr lvl="6"/>
            <a:endParaRPr lang="en-US" dirty="0"/>
          </a:p>
        </p:txBody>
      </p:sp>
      <p:grpSp>
        <p:nvGrpSpPr>
          <p:cNvPr id="13" name="Group 12">
            <a:extLst>
              <a:ext uri="{FF2B5EF4-FFF2-40B4-BE49-F238E27FC236}">
                <a16:creationId xmlns:a16="http://schemas.microsoft.com/office/drawing/2014/main" id="{E44624BD-1B5A-49BF-A660-FB967C992154}"/>
              </a:ext>
            </a:extLst>
          </p:cNvPr>
          <p:cNvGrpSpPr/>
          <p:nvPr/>
        </p:nvGrpSpPr>
        <p:grpSpPr>
          <a:xfrm rot="5400000">
            <a:off x="9114924" y="3156600"/>
            <a:ext cx="6843276" cy="530076"/>
            <a:chOff x="-2857775" y="8147048"/>
            <a:chExt cx="11623156" cy="1498603"/>
          </a:xfrm>
        </p:grpSpPr>
        <p:sp>
          <p:nvSpPr>
            <p:cNvPr id="14" name="Rectangle 13">
              <a:extLst>
                <a:ext uri="{FF2B5EF4-FFF2-40B4-BE49-F238E27FC236}">
                  <a16:creationId xmlns:a16="http://schemas.microsoft.com/office/drawing/2014/main" id="{B7BB6BA6-0E25-40ED-9E86-E1ADB171F38F}"/>
                </a:ext>
              </a:extLst>
            </p:cNvPr>
            <p:cNvSpPr/>
            <p:nvPr userDrawn="1"/>
          </p:nvSpPr>
          <p:spPr bwMode="auto">
            <a:xfrm>
              <a:off x="5983100" y="8147051"/>
              <a:ext cx="2782281" cy="149859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14102" fontAlgn="base">
                <a:spcBef>
                  <a:spcPct val="0"/>
                </a:spcBef>
                <a:spcAft>
                  <a:spcPts val="98"/>
                </a:spcAft>
              </a:pPr>
              <a:r>
                <a:rPr lang="en-US" sz="588" b="1" dirty="0">
                  <a:solidFill>
                    <a:schemeClr val="bg1"/>
                  </a:solidFill>
                  <a:ea typeface="Segoe UI" pitchFamily="34" charset="0"/>
                  <a:cs typeface="Segoe UI" pitchFamily="34" charset="0"/>
                </a:rPr>
                <a:t>Gray</a:t>
              </a:r>
            </a:p>
            <a:p>
              <a:pPr defTabSz="914102" fontAlgn="base">
                <a:spcBef>
                  <a:spcPct val="0"/>
                </a:spcBef>
                <a:spcAft>
                  <a:spcPts val="98"/>
                </a:spcAft>
              </a:pPr>
              <a:r>
                <a:rPr lang="en-US" sz="588" dirty="0">
                  <a:solidFill>
                    <a:schemeClr val="bg1"/>
                  </a:solidFill>
                  <a:ea typeface="Segoe UI" pitchFamily="34" charset="0"/>
                  <a:cs typeface="Segoe UI" pitchFamily="34" charset="0"/>
                </a:rPr>
                <a:t>R117 G117 B122</a:t>
              </a:r>
            </a:p>
            <a:p>
              <a:pPr defTabSz="914102" fontAlgn="base">
                <a:spcBef>
                  <a:spcPct val="0"/>
                </a:spcBef>
                <a:spcAft>
                  <a:spcPts val="98"/>
                </a:spcAft>
              </a:pPr>
              <a:r>
                <a:rPr lang="en-US" sz="588" dirty="0">
                  <a:solidFill>
                    <a:schemeClr val="bg1"/>
                  </a:solidFill>
                  <a:ea typeface="Segoe UI" pitchFamily="34" charset="0"/>
                  <a:cs typeface="Segoe UI" pitchFamily="34" charset="0"/>
                </a:rPr>
                <a:t>Hex #75757A</a:t>
              </a:r>
            </a:p>
          </p:txBody>
        </p:sp>
        <p:sp>
          <p:nvSpPr>
            <p:cNvPr id="15" name="Rectangle 14">
              <a:extLst>
                <a:ext uri="{FF2B5EF4-FFF2-40B4-BE49-F238E27FC236}">
                  <a16:creationId xmlns:a16="http://schemas.microsoft.com/office/drawing/2014/main" id="{2B86C892-8813-4C52-B1CD-6C3224A42168}"/>
                </a:ext>
              </a:extLst>
            </p:cNvPr>
            <p:cNvSpPr/>
            <p:nvPr userDrawn="1"/>
          </p:nvSpPr>
          <p:spPr bwMode="auto">
            <a:xfrm>
              <a:off x="3154167" y="8147050"/>
              <a:ext cx="2827669" cy="149859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14102" fontAlgn="base">
                <a:spcBef>
                  <a:spcPct val="0"/>
                </a:spcBef>
                <a:spcAft>
                  <a:spcPts val="98"/>
                </a:spcAft>
              </a:pPr>
              <a:r>
                <a:rPr lang="en-US" sz="588" b="1" dirty="0">
                  <a:solidFill>
                    <a:schemeClr val="bg1"/>
                  </a:solidFill>
                  <a:ea typeface="Segoe UI" pitchFamily="34" charset="0"/>
                  <a:cs typeface="Segoe UI" pitchFamily="34" charset="0"/>
                </a:rPr>
                <a:t>Blue-Gray</a:t>
              </a:r>
            </a:p>
            <a:p>
              <a:pPr defTabSz="914102" fontAlgn="base">
                <a:spcBef>
                  <a:spcPct val="0"/>
                </a:spcBef>
                <a:spcAft>
                  <a:spcPts val="98"/>
                </a:spcAft>
              </a:pPr>
              <a:r>
                <a:rPr lang="en-US" sz="588" dirty="0">
                  <a:solidFill>
                    <a:schemeClr val="bg1"/>
                  </a:solidFill>
                  <a:ea typeface="Segoe UI" pitchFamily="34" charset="0"/>
                  <a:cs typeface="Segoe UI" pitchFamily="34" charset="0"/>
                </a:rPr>
                <a:t>R36 G58 B94</a:t>
              </a:r>
            </a:p>
            <a:p>
              <a:pPr defTabSz="914102" fontAlgn="base">
                <a:spcBef>
                  <a:spcPct val="0"/>
                </a:spcBef>
                <a:spcAft>
                  <a:spcPts val="98"/>
                </a:spcAft>
              </a:pPr>
              <a:r>
                <a:rPr lang="en-US" sz="588" dirty="0">
                  <a:solidFill>
                    <a:schemeClr val="bg1"/>
                  </a:solidFill>
                  <a:ea typeface="Segoe UI" pitchFamily="34" charset="0"/>
                  <a:cs typeface="Segoe UI" pitchFamily="34" charset="0"/>
                </a:rPr>
                <a:t>Hex #243A5E</a:t>
              </a:r>
            </a:p>
          </p:txBody>
        </p:sp>
        <p:sp>
          <p:nvSpPr>
            <p:cNvPr id="16" name="Rectangle 15">
              <a:extLst>
                <a:ext uri="{FF2B5EF4-FFF2-40B4-BE49-F238E27FC236}">
                  <a16:creationId xmlns:a16="http://schemas.microsoft.com/office/drawing/2014/main" id="{C6F005C9-9D4A-4760-B079-613D55BEF6C1}"/>
                </a:ext>
              </a:extLst>
            </p:cNvPr>
            <p:cNvSpPr/>
            <p:nvPr userDrawn="1"/>
          </p:nvSpPr>
          <p:spPr bwMode="auto">
            <a:xfrm>
              <a:off x="465139" y="8147051"/>
              <a:ext cx="2689028" cy="1498600"/>
            </a:xfrm>
            <a:prstGeom prst="rect">
              <a:avLst/>
            </a:prstGeom>
            <a:solidFill>
              <a:schemeClr val="tx2"/>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14102" fontAlgn="base">
                <a:spcBef>
                  <a:spcPct val="0"/>
                </a:spcBef>
                <a:spcAft>
                  <a:spcPts val="98"/>
                </a:spcAft>
              </a:pPr>
              <a:r>
                <a:rPr lang="en-US" sz="588" b="1" dirty="0">
                  <a:solidFill>
                    <a:schemeClr val="bg1"/>
                  </a:solidFill>
                  <a:ea typeface="Segoe UI" pitchFamily="34" charset="0"/>
                  <a:cs typeface="Segoe UI" pitchFamily="34" charset="0"/>
                </a:rPr>
                <a:t>Blue</a:t>
              </a:r>
            </a:p>
            <a:p>
              <a:pPr defTabSz="914102" fontAlgn="base">
                <a:spcBef>
                  <a:spcPct val="0"/>
                </a:spcBef>
                <a:spcAft>
                  <a:spcPts val="98"/>
                </a:spcAft>
              </a:pPr>
              <a:r>
                <a:rPr lang="en-US" sz="588" dirty="0">
                  <a:solidFill>
                    <a:schemeClr val="bg1"/>
                  </a:solidFill>
                  <a:ea typeface="Segoe UI" pitchFamily="34" charset="0"/>
                  <a:cs typeface="Segoe UI" pitchFamily="34" charset="0"/>
                </a:rPr>
                <a:t>R0 G120 B211</a:t>
              </a:r>
            </a:p>
            <a:p>
              <a:pPr defTabSz="914102" fontAlgn="base">
                <a:spcBef>
                  <a:spcPct val="0"/>
                </a:spcBef>
                <a:spcAft>
                  <a:spcPts val="98"/>
                </a:spcAft>
              </a:pPr>
              <a:r>
                <a:rPr lang="en-US" sz="588" dirty="0">
                  <a:solidFill>
                    <a:schemeClr val="bg1"/>
                  </a:solidFill>
                  <a:ea typeface="Segoe UI" pitchFamily="34" charset="0"/>
                  <a:cs typeface="Segoe UI" pitchFamily="34" charset="0"/>
                </a:rPr>
                <a:t>Hex #0078D4</a:t>
              </a:r>
            </a:p>
          </p:txBody>
        </p:sp>
        <p:grpSp>
          <p:nvGrpSpPr>
            <p:cNvPr id="17" name="Group 16">
              <a:extLst>
                <a:ext uri="{FF2B5EF4-FFF2-40B4-BE49-F238E27FC236}">
                  <a16:creationId xmlns:a16="http://schemas.microsoft.com/office/drawing/2014/main" id="{2AA8C56F-41A8-41CF-9D47-B07BB80801DD}"/>
                </a:ext>
              </a:extLst>
            </p:cNvPr>
            <p:cNvGrpSpPr/>
            <p:nvPr userDrawn="1"/>
          </p:nvGrpSpPr>
          <p:grpSpPr>
            <a:xfrm>
              <a:off x="-2857775" y="8147048"/>
              <a:ext cx="3321653" cy="1498596"/>
              <a:chOff x="-2857775" y="8250837"/>
              <a:chExt cx="3321653" cy="1394819"/>
            </a:xfrm>
          </p:grpSpPr>
          <p:sp>
            <p:nvSpPr>
              <p:cNvPr id="18" name="Rectangle 17">
                <a:extLst>
                  <a:ext uri="{FF2B5EF4-FFF2-40B4-BE49-F238E27FC236}">
                    <a16:creationId xmlns:a16="http://schemas.microsoft.com/office/drawing/2014/main" id="{A786E9CC-EF5A-451C-9E90-03F4B57973DF}"/>
                  </a:ext>
                </a:extLst>
              </p:cNvPr>
              <p:cNvSpPr/>
              <p:nvPr userDrawn="1"/>
            </p:nvSpPr>
            <p:spPr bwMode="auto">
              <a:xfrm>
                <a:off x="-2857775" y="8250837"/>
                <a:ext cx="1660192" cy="1394818"/>
              </a:xfrm>
              <a:prstGeom prst="rect">
                <a:avLst/>
              </a:prstGeom>
              <a:solidFill>
                <a:schemeClr val="tx1"/>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14102" fontAlgn="base">
                  <a:spcBef>
                    <a:spcPct val="0"/>
                  </a:spcBef>
                  <a:spcAft>
                    <a:spcPts val="98"/>
                  </a:spcAft>
                </a:pPr>
                <a:r>
                  <a:rPr lang="en-US" sz="588" b="1" dirty="0">
                    <a:solidFill>
                      <a:schemeClr val="bg1"/>
                    </a:solidFill>
                    <a:ea typeface="Segoe UI" pitchFamily="34" charset="0"/>
                    <a:cs typeface="Segoe UI" pitchFamily="34" charset="0"/>
                  </a:rPr>
                  <a:t>Black</a:t>
                </a:r>
              </a:p>
              <a:p>
                <a:pPr defTabSz="914102" fontAlgn="base">
                  <a:spcBef>
                    <a:spcPct val="0"/>
                  </a:spcBef>
                  <a:spcAft>
                    <a:spcPts val="98"/>
                  </a:spcAft>
                </a:pPr>
                <a:r>
                  <a:rPr lang="en-US" sz="588" dirty="0">
                    <a:solidFill>
                      <a:schemeClr val="bg1"/>
                    </a:solidFill>
                    <a:ea typeface="Segoe UI" pitchFamily="34" charset="0"/>
                    <a:cs typeface="Segoe UI" pitchFamily="34" charset="0"/>
                  </a:rPr>
                  <a:t>R0 G0 B0</a:t>
                </a:r>
              </a:p>
              <a:p>
                <a:pPr defTabSz="914102" fontAlgn="base">
                  <a:spcBef>
                    <a:spcPct val="0"/>
                  </a:spcBef>
                  <a:spcAft>
                    <a:spcPts val="98"/>
                  </a:spcAft>
                </a:pPr>
                <a:r>
                  <a:rPr lang="en-US" sz="588" dirty="0">
                    <a:solidFill>
                      <a:schemeClr val="bg1"/>
                    </a:solidFill>
                    <a:ea typeface="Segoe UI" pitchFamily="34" charset="0"/>
                    <a:cs typeface="Segoe UI" pitchFamily="34" charset="0"/>
                  </a:rPr>
                  <a:t>Hex #000000</a:t>
                </a:r>
              </a:p>
            </p:txBody>
          </p:sp>
          <p:sp>
            <p:nvSpPr>
              <p:cNvPr id="19" name="Rectangle 18">
                <a:extLst>
                  <a:ext uri="{FF2B5EF4-FFF2-40B4-BE49-F238E27FC236}">
                    <a16:creationId xmlns:a16="http://schemas.microsoft.com/office/drawing/2014/main" id="{09B13B5B-71AA-4DFE-9DEE-1DF6184F0582}"/>
                  </a:ext>
                </a:extLst>
              </p:cNvPr>
              <p:cNvSpPr/>
              <p:nvPr userDrawn="1"/>
            </p:nvSpPr>
            <p:spPr bwMode="auto">
              <a:xfrm>
                <a:off x="-1196315" y="8250841"/>
                <a:ext cx="1660193" cy="1394815"/>
              </a:xfrm>
              <a:prstGeom prst="rect">
                <a:avLst/>
              </a:prstGeom>
              <a:solidFill>
                <a:schemeClr val="bg2"/>
              </a:solidFill>
              <a:ln w="63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14102" fontAlgn="base">
                  <a:spcBef>
                    <a:spcPct val="0"/>
                  </a:spcBef>
                  <a:spcAft>
                    <a:spcPts val="98"/>
                  </a:spcAft>
                </a:pPr>
                <a:r>
                  <a:rPr lang="en-US" sz="588" b="1" dirty="0">
                    <a:solidFill>
                      <a:schemeClr val="tx1"/>
                    </a:solidFill>
                    <a:ea typeface="Segoe UI" pitchFamily="34" charset="0"/>
                    <a:cs typeface="Segoe UI" pitchFamily="34" charset="0"/>
                  </a:rPr>
                  <a:t>White</a:t>
                </a:r>
              </a:p>
              <a:p>
                <a:pPr defTabSz="914102" fontAlgn="base">
                  <a:spcBef>
                    <a:spcPct val="0"/>
                  </a:spcBef>
                  <a:spcAft>
                    <a:spcPts val="98"/>
                  </a:spcAft>
                </a:pPr>
                <a:r>
                  <a:rPr lang="en-US" sz="588" dirty="0">
                    <a:solidFill>
                      <a:schemeClr val="tx1"/>
                    </a:solidFill>
                    <a:ea typeface="Segoe UI" pitchFamily="34" charset="0"/>
                    <a:cs typeface="Segoe UI" pitchFamily="34" charset="0"/>
                  </a:rPr>
                  <a:t>R255 G255 B255</a:t>
                </a:r>
              </a:p>
              <a:p>
                <a:pPr defTabSz="914102" fontAlgn="base">
                  <a:spcBef>
                    <a:spcPct val="0"/>
                  </a:spcBef>
                  <a:spcAft>
                    <a:spcPts val="98"/>
                  </a:spcAft>
                </a:pPr>
                <a:r>
                  <a:rPr lang="en-US" sz="588" dirty="0">
                    <a:solidFill>
                      <a:schemeClr val="tx1"/>
                    </a:solidFill>
                    <a:ea typeface="Segoe UI" pitchFamily="34" charset="0"/>
                    <a:cs typeface="Segoe UI" pitchFamily="34" charset="0"/>
                  </a:rPr>
                  <a:t>Hex #FFFFFF</a:t>
                </a:r>
              </a:p>
            </p:txBody>
          </p:sp>
        </p:grpSp>
      </p:grpSp>
      <p:sp>
        <p:nvSpPr>
          <p:cNvPr id="11" name="Title Placeholder 1">
            <a:extLst>
              <a:ext uri="{FF2B5EF4-FFF2-40B4-BE49-F238E27FC236}">
                <a16:creationId xmlns:a16="http://schemas.microsoft.com/office/drawing/2014/main" id="{8146AE93-787B-42C7-998B-94945CCDB245}"/>
              </a:ext>
            </a:extLst>
          </p:cNvPr>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12" name="Text Placeholder 3">
            <a:extLst>
              <a:ext uri="{FF2B5EF4-FFF2-40B4-BE49-F238E27FC236}">
                <a16:creationId xmlns:a16="http://schemas.microsoft.com/office/drawing/2014/main" id="{322D9ECE-2F8A-41BF-B932-3CBFEE52CFCD}"/>
              </a:ext>
            </a:extLst>
          </p:cNvPr>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0" name="GRID" hidden="1">
            <a:extLst>
              <a:ext uri="{FF2B5EF4-FFF2-40B4-BE49-F238E27FC236}">
                <a16:creationId xmlns:a16="http://schemas.microsoft.com/office/drawing/2014/main" id="{22E0827B-BC1A-44E2-8096-61C3B6CE9235}"/>
              </a:ext>
            </a:extLst>
          </p:cNvPr>
          <p:cNvGrpSpPr/>
          <p:nvPr userDrawn="1"/>
        </p:nvGrpSpPr>
        <p:grpSpPr>
          <a:xfrm>
            <a:off x="0" y="0"/>
            <a:ext cx="12192000" cy="6858000"/>
            <a:chOff x="0" y="0"/>
            <a:chExt cx="12192000" cy="6858000"/>
          </a:xfrm>
        </p:grpSpPr>
        <p:cxnSp>
          <p:nvCxnSpPr>
            <p:cNvPr id="21" name="Straight Connector 20">
              <a:extLst>
                <a:ext uri="{FF2B5EF4-FFF2-40B4-BE49-F238E27FC236}">
                  <a16:creationId xmlns:a16="http://schemas.microsoft.com/office/drawing/2014/main" id="{9BECC4A3-5E56-46AB-B66A-24DB6F63C4FD}"/>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D5DED18-B8E3-4E64-A2F9-AC876A45E950}"/>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27B2490-4E01-419B-9E15-AB1014C5585F}"/>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1B5F87-CB60-4C61-B0D4-0C5801F71D24}"/>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E5640D5-10AB-40EE-95AF-87579AFDE0EA}"/>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08585DA-510F-494E-A9B7-254EB9BECF52}"/>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E4731B3-644F-4E37-BA44-ADA1DF75E384}"/>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91E010D-3645-4CAF-8CA0-B22C9B4B1698}"/>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5057B69-9FBE-4155-9F90-BAA01449C7BA}"/>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DE02459-2825-4AA0-ABEC-7CBA2298C3B4}"/>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0039303-4947-41C2-AF95-B60F1C0EE653}"/>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6F4ED6F-ADD8-4311-BC08-B50F06C11267}"/>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E052927-2CE4-4E87-B2F1-BDFB8CA825C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DC82426-ED22-418B-ADE0-D8A3C728E805}"/>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014786F-E497-4601-8EC7-5FBC624548C9}"/>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AD541AA-9B42-4318-8260-D19740D5CD48}"/>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459E5E3-4E7C-47AD-BAF6-D40C808B2421}"/>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A1745E5-301B-48E7-8AF3-6A4652362C3A}"/>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99AB3D5-A967-4468-A455-A376CD1DD0C4}"/>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A267528-5387-4DC7-BAE0-D023B941FE78}"/>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9BB4ECA-5958-471D-86B9-8531F578F149}"/>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FF77FE5-11E6-43DC-B99C-F2ADB26E464D}"/>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83F4A49-6A1D-4AB4-AECB-710DE98015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B51C4FE-249A-44AE-A18C-E773AE76FB19}"/>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69E0E17-D8D3-4E4D-A7FE-9AFD470BD3AA}"/>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82DB94-9146-431A-9B8B-6AAC6E76B64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BCC82BA-674A-4BBC-ABA5-68B4AD3D5A19}"/>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9F537F4-3DB2-485E-ACC0-65F639F316D4}"/>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220F975-3D71-49A3-8F00-3F6BCE4F0935}"/>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89FD55E-813F-4122-8C22-3E1162867774}"/>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E35D2CB-8F27-4A92-9C8D-7A79F0B183C1}"/>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0F3267F-CE5D-4883-86D0-FD7425671761}"/>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0F4D088-BD82-4E16-B541-B869789E8801}"/>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33D50B9-9DE7-460E-91A2-05019D97564F}"/>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55" name=".64 square" hidden="1">
            <a:extLst>
              <a:ext uri="{FF2B5EF4-FFF2-40B4-BE49-F238E27FC236}">
                <a16:creationId xmlns:a16="http://schemas.microsoft.com/office/drawing/2014/main" id="{7688798E-233A-4099-B60A-EBD1052094FF}"/>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56" name=".32 square" hidden="1">
            <a:extLst>
              <a:ext uri="{FF2B5EF4-FFF2-40B4-BE49-F238E27FC236}">
                <a16:creationId xmlns:a16="http://schemas.microsoft.com/office/drawing/2014/main" id="{B46B5817-534B-4451-9E77-9425BB016BAC}"/>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882394868"/>
      </p:ext>
    </p:extLst>
  </p:cSld>
  <p:clrMap bg1="lt1" tx1="dk1" bg2="lt2" tx2="dk2" accent1="accent1" accent2="accent2" accent3="accent3" accent4="accent4" accent5="accent5" accent6="accent6" hlink="hlink" folHlink="folHlink"/>
  <p:sldLayoutIdLst>
    <p:sldLayoutId id="2147484763" r:id="rId1"/>
    <p:sldLayoutId id="2147484764" r:id="rId2"/>
    <p:sldLayoutId id="2147484765" r:id="rId3"/>
    <p:sldLayoutId id="2147484766" r:id="rId4"/>
    <p:sldLayoutId id="2147484767" r:id="rId5"/>
    <p:sldLayoutId id="2147484768" r:id="rId6"/>
    <p:sldLayoutId id="2147484769" r:id="rId7"/>
    <p:sldLayoutId id="2147484770" r:id="rId8"/>
    <p:sldLayoutId id="2147484771" r:id="rId9"/>
    <p:sldLayoutId id="2147484772" r:id="rId10"/>
    <p:sldLayoutId id="2147484773" r:id="rId11"/>
    <p:sldLayoutId id="2147484774" r:id="rId12"/>
    <p:sldLayoutId id="2147484775" r:id="rId13"/>
    <p:sldLayoutId id="2147484776" r:id="rId14"/>
    <p:sldLayoutId id="2147484777" r:id="rId15"/>
    <p:sldLayoutId id="2147484778" r:id="rId16"/>
    <p:sldLayoutId id="2147484779" r:id="rId17"/>
    <p:sldLayoutId id="2147484780" r:id="rId18"/>
    <p:sldLayoutId id="2147484781" r:id="rId19"/>
    <p:sldLayoutId id="2147484782" r:id="rId20"/>
    <p:sldLayoutId id="2147484783" r:id="rId21"/>
    <p:sldLayoutId id="2147484784" r:id="rId22"/>
    <p:sldLayoutId id="2147484785" r:id="rId23"/>
    <p:sldLayoutId id="2147484786" r:id="rId24"/>
    <p:sldLayoutId id="2147484787" r:id="rId25"/>
    <p:sldLayoutId id="2147484788" r:id="rId26"/>
    <p:sldLayoutId id="2147484789" r:id="rId27"/>
    <p:sldLayoutId id="2147484790" r:id="rId28"/>
    <p:sldLayoutId id="2147484791" r:id="rId29"/>
    <p:sldLayoutId id="2147484792" r:id="rId30"/>
    <p:sldLayoutId id="2147484793" r:id="rId31"/>
    <p:sldLayoutId id="2147484794" r:id="rId32"/>
    <p:sldLayoutId id="2147484795" r:id="rId33"/>
    <p:sldLayoutId id="2147484796" r:id="rId34"/>
    <p:sldLayoutId id="2147484797" r:id="rId35"/>
    <p:sldLayoutId id="2147484798" r:id="rId36"/>
    <p:sldLayoutId id="2147484799" r:id="rId37"/>
    <p:sldLayoutId id="2147484800" r:id="rId38"/>
    <p:sldLayoutId id="2147484801" r:id="rId39"/>
    <p:sldLayoutId id="2147484802" r:id="rId40"/>
    <p:sldLayoutId id="2147484803" r:id="rId41"/>
    <p:sldLayoutId id="2147484804" r:id="rId42"/>
    <p:sldLayoutId id="2147484805" r:id="rId43"/>
    <p:sldLayoutId id="2147484806" r:id="rId44"/>
    <p:sldLayoutId id="2147484807" r:id="rId45"/>
    <p:sldLayoutId id="2147484808" r:id="rId46"/>
    <p:sldLayoutId id="2147484809" r:id="rId47"/>
    <p:sldLayoutId id="2147484810" r:id="rId48"/>
    <p:sldLayoutId id="2147484811" r:id="rId49"/>
    <p:sldLayoutId id="2147484812" r:id="rId50"/>
    <p:sldLayoutId id="2147484814" r:id="rId51"/>
  </p:sldLayoutIdLst>
  <p:transition>
    <p:fade/>
  </p:transition>
  <p:hf sldNum="0" hdr="0" ftr="0" dt="0"/>
  <p:txStyles>
    <p:titleStyle>
      <a:lvl1pPr algn="l" defTabSz="914367" rtl="0" eaLnBrk="1" latinLnBrk="0" hangingPunct="1">
        <a:lnSpc>
          <a:spcPct val="90000"/>
        </a:lnSpc>
        <a:spcBef>
          <a:spcPct val="0"/>
        </a:spcBef>
        <a:buNone/>
        <a:defRPr lang="en-US" sz="3200" b="0" kern="1200" cap="none" spc="-49" baseline="0" dirty="0" smtClean="0">
          <a:ln w="3175">
            <a:noFill/>
          </a:ln>
          <a:solidFill>
            <a:srgbClr val="000000"/>
          </a:solidFill>
          <a:effectLst/>
          <a:latin typeface="+mj-lt"/>
          <a:ea typeface="+mn-ea"/>
          <a:cs typeface="Segoe UI" pitchFamily="34" charset="0"/>
        </a:defRPr>
      </a:lvl1pPr>
    </p:titleStyle>
    <p:bodyStyle>
      <a:lvl1pPr marL="0" marR="0" indent="0" algn="l" defTabSz="914367" rtl="0" eaLnBrk="1" fontAlgn="auto" latinLnBrk="0" hangingPunct="1">
        <a:lnSpc>
          <a:spcPct val="100000"/>
        </a:lnSpc>
        <a:spcBef>
          <a:spcPts val="0"/>
        </a:spcBef>
        <a:spcAft>
          <a:spcPts val="0"/>
        </a:spcAft>
        <a:buClrTx/>
        <a:buSzPct val="90000"/>
        <a:buFont typeface="Wingdings" panose="05000000000000000000" pitchFamily="2" charset="2"/>
        <a:buNone/>
        <a:tabLst/>
        <a:defRPr sz="2353" kern="1200" spc="-49" baseline="0">
          <a:solidFill>
            <a:srgbClr val="000000"/>
          </a:solidFill>
          <a:latin typeface="+mj-lt"/>
          <a:ea typeface="+mn-ea"/>
          <a:cs typeface="+mn-cs"/>
        </a:defRPr>
      </a:lvl1pPr>
      <a:lvl2pPr marL="0" marR="0" indent="0" algn="l" defTabSz="914367" rtl="0" eaLnBrk="1" fontAlgn="auto" latinLnBrk="0" hangingPunct="1">
        <a:lnSpc>
          <a:spcPct val="100000"/>
        </a:lnSpc>
        <a:spcBef>
          <a:spcPts val="392"/>
        </a:spcBef>
        <a:spcAft>
          <a:spcPts val="588"/>
        </a:spcAft>
        <a:buClrTx/>
        <a:buSzPct val="90000"/>
        <a:buFontTx/>
        <a:buNone/>
        <a:tabLst/>
        <a:defRPr sz="2000" kern="1200" spc="0" baseline="0">
          <a:solidFill>
            <a:schemeClr val="tx1"/>
          </a:solidFill>
          <a:latin typeface="+mn-lt"/>
          <a:ea typeface="+mn-ea"/>
          <a:cs typeface="+mn-cs"/>
        </a:defRPr>
      </a:lvl2pPr>
      <a:lvl3pPr marL="0" marR="0" indent="0" algn="l" defTabSz="914367" rtl="0" eaLnBrk="1" fontAlgn="auto" latinLnBrk="0" hangingPunct="1">
        <a:lnSpc>
          <a:spcPct val="100000"/>
        </a:lnSpc>
        <a:spcBef>
          <a:spcPts val="392"/>
        </a:spcBef>
        <a:spcAft>
          <a:spcPts val="588"/>
        </a:spcAft>
        <a:buClrTx/>
        <a:buSzPct val="90000"/>
        <a:buFont typeface="Wingdings" panose="05000000000000000000" pitchFamily="2" charset="2"/>
        <a:buNone/>
        <a:tabLst/>
        <a:defRPr sz="1600" kern="1200" spc="0" baseline="0">
          <a:solidFill>
            <a:schemeClr val="tx1"/>
          </a:solidFill>
          <a:latin typeface="+mj-lt"/>
          <a:ea typeface="+mn-ea"/>
          <a:cs typeface="+mn-cs"/>
        </a:defRPr>
      </a:lvl3pPr>
      <a:lvl4pPr marL="0" marR="0" indent="0" algn="l" defTabSz="914367" rtl="0" eaLnBrk="1" fontAlgn="auto" latinLnBrk="0" hangingPunct="1">
        <a:lnSpc>
          <a:spcPct val="100000"/>
        </a:lnSpc>
        <a:spcBef>
          <a:spcPts val="392"/>
        </a:spcBef>
        <a:spcAft>
          <a:spcPts val="588"/>
        </a:spcAft>
        <a:buClrTx/>
        <a:buSzPct val="90000"/>
        <a:buFont typeface="Wingdings" panose="05000000000000000000" pitchFamily="2" charset="2"/>
        <a:buNone/>
        <a:tabLst/>
        <a:defRPr sz="1600" kern="1200" spc="0" baseline="0">
          <a:solidFill>
            <a:schemeClr val="tx1"/>
          </a:solidFill>
          <a:latin typeface="+mn-lt"/>
          <a:ea typeface="+mn-ea"/>
          <a:cs typeface="+mn-cs"/>
        </a:defRPr>
      </a:lvl4pPr>
      <a:lvl5pPr marL="0" marR="0" indent="0" algn="l" defTabSz="914367" rtl="0" eaLnBrk="1" fontAlgn="auto" latinLnBrk="0" hangingPunct="1">
        <a:lnSpc>
          <a:spcPct val="100000"/>
        </a:lnSpc>
        <a:spcBef>
          <a:spcPts val="392"/>
        </a:spcBef>
        <a:spcAft>
          <a:spcPts val="588"/>
        </a:spcAft>
        <a:buClrTx/>
        <a:buSzPct val="90000"/>
        <a:buFont typeface="Wingdings" panose="05000000000000000000" pitchFamily="2" charset="2"/>
        <a:buNone/>
        <a:tabLst/>
        <a:defRPr sz="1200" b="1" kern="1200" spc="0" baseline="0">
          <a:solidFill>
            <a:schemeClr val="tx1"/>
          </a:solidFill>
          <a:latin typeface="+mn-lt"/>
          <a:ea typeface="+mn-ea"/>
          <a:cs typeface="+mn-cs"/>
        </a:defRPr>
      </a:lvl5pPr>
      <a:lvl6pPr marL="2285916" indent="0" algn="l" defTabSz="914367" rtl="0" eaLnBrk="1" latinLnBrk="0" hangingPunct="1">
        <a:spcBef>
          <a:spcPct val="20000"/>
        </a:spcBef>
        <a:buFont typeface="Arial" pitchFamily="34" charset="0"/>
        <a:buNone/>
        <a:defRPr sz="1961" kern="1200">
          <a:solidFill>
            <a:schemeClr val="tx1"/>
          </a:solidFill>
          <a:latin typeface="+mn-lt"/>
          <a:ea typeface="+mn-ea"/>
          <a:cs typeface="+mn-cs"/>
        </a:defRPr>
      </a:lvl6pPr>
      <a:lvl7pPr marL="0" indent="0" algn="l" defTabSz="914367" rtl="0" eaLnBrk="1" latinLnBrk="0" hangingPunct="1">
        <a:lnSpc>
          <a:spcPct val="100000"/>
        </a:lnSpc>
        <a:spcBef>
          <a:spcPts val="392"/>
        </a:spcBef>
        <a:spcAft>
          <a:spcPts val="588"/>
        </a:spcAft>
        <a:buFont typeface="Arial" pitchFamily="34" charset="0"/>
        <a:buNone/>
        <a:defRPr sz="1200"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p:ext uri="{27BBF7A9-308A-43DC-89C8-2F10F3537804}">
      <p15:sldGuideLst xmlns:p15="http://schemas.microsoft.com/office/powerpoint/2012/main">
        <p15:guide id="31" pos="1322">
          <p15:clr>
            <a:srgbClr val="C35EA4"/>
          </p15:clr>
        </p15:guide>
        <p15:guide id="32" pos="1498">
          <p15:clr>
            <a:srgbClr val="C35EA4"/>
          </p15:clr>
        </p15:guide>
        <p15:guide id="33" pos="2569">
          <p15:clr>
            <a:srgbClr val="C35EA4"/>
          </p15:clr>
        </p15:guide>
        <p15:guide id="34" pos="2711">
          <p15:clr>
            <a:srgbClr val="C35EA4"/>
          </p15:clr>
        </p15:guide>
        <p15:guide id="35" pos="3778">
          <p15:clr>
            <a:srgbClr val="C35EA4"/>
          </p15:clr>
        </p15:guide>
        <p15:guide id="36" pos="3924">
          <p15:clr>
            <a:srgbClr val="C35EA4"/>
          </p15:clr>
        </p15:guide>
        <p15:guide id="37" pos="4983">
          <p15:clr>
            <a:srgbClr val="C35EA4"/>
          </p15:clr>
        </p15:guide>
        <p15:guide id="38" pos="5127">
          <p15:clr>
            <a:srgbClr val="C35EA4"/>
          </p15:clr>
        </p15:guide>
        <p15:guide id="39" pos="6199">
          <p15:clr>
            <a:srgbClr val="C35EA4"/>
          </p15:clr>
        </p15:guide>
        <p15:guide id="40" pos="6342">
          <p15:clr>
            <a:srgbClr val="C35EA4"/>
          </p15:clr>
        </p15:guide>
        <p15:guide id="41" pos="264">
          <p15:clr>
            <a:srgbClr val="F26B43"/>
          </p15:clr>
        </p15:guide>
        <p15:guide id="42" pos="7416">
          <p15:clr>
            <a:srgbClr val="F26B43"/>
          </p15:clr>
        </p15:guide>
        <p15:guide id="43" orient="horz" pos="736">
          <p15:clr>
            <a:srgbClr val="5ACBF0"/>
          </p15:clr>
        </p15:guide>
        <p15:guide id="44" orient="horz" pos="1360">
          <p15:clr>
            <a:srgbClr val="5ACBF0"/>
          </p15:clr>
        </p15:guide>
        <p15:guide id="45" orient="horz" pos="593">
          <p15:clr>
            <a:srgbClr val="5ACBF0"/>
          </p15:clr>
        </p15:guide>
        <p15:guide id="46" orient="horz" pos="1484">
          <p15:clr>
            <a:srgbClr val="5ACBF0"/>
          </p15:clr>
        </p15:guide>
        <p15:guide id="47" orient="horz" pos="2088">
          <p15:clr>
            <a:srgbClr val="5ACBF0"/>
          </p15:clr>
        </p15:guide>
        <p15:guide id="48" orient="horz" pos="2254">
          <p15:clr>
            <a:srgbClr val="5ACBF0"/>
          </p15:clr>
        </p15:guide>
        <p15:guide id="49" orient="horz" pos="277">
          <p15:clr>
            <a:srgbClr val="F26B43"/>
          </p15:clr>
        </p15:guide>
        <p15:guide id="50" orient="horz" pos="4043">
          <p15:clr>
            <a:srgbClr val="F26B43"/>
          </p15:clr>
        </p15:guide>
        <p15:guide id="51" orient="horz" pos="2835">
          <p15:clr>
            <a:srgbClr val="5ACBF0"/>
          </p15:clr>
        </p15:guide>
        <p15:guide id="52" orient="horz" pos="2960">
          <p15:clr>
            <a:srgbClr val="5ACBF0"/>
          </p15:clr>
        </p15:guide>
        <p15:guide id="53" orient="horz" pos="3572">
          <p15:clr>
            <a:srgbClr val="5ACBF0"/>
          </p15:clr>
        </p15:guide>
        <p15:guide id="54" orient="horz" pos="3690">
          <p15:clr>
            <a:srgbClr val="5ACBF0"/>
          </p15:clr>
        </p15:guide>
        <p15:guide id="55" orient="horz" pos="918">
          <p15:clr>
            <a:srgbClr val="F26B43"/>
          </p15:clr>
        </p15:guide>
        <p15:guide id="56" pos="368" userDrawn="1">
          <p15:clr>
            <a:srgbClr val="C35EA4"/>
          </p15:clr>
        </p15:guide>
        <p15:guide id="57" pos="7313" userDrawn="1">
          <p15:clr>
            <a:srgbClr val="C35EA4"/>
          </p15:clr>
        </p15:guide>
        <p15:guide id="58" orient="horz" pos="369" userDrawn="1">
          <p15:clr>
            <a:srgbClr val="C35EA4"/>
          </p15:clr>
        </p15:guide>
        <p15:guide id="59" orient="horz" pos="3949" userDrawn="1">
          <p15:clr>
            <a:srgbClr val="C35EA4"/>
          </p15:clr>
        </p15:guide>
        <p15:guide id="60" orient="horz" pos="184" userDrawn="1">
          <p15:clr>
            <a:srgbClr val="A4A3A4"/>
          </p15:clr>
        </p15:guide>
        <p15:guide id="61" pos="185" userDrawn="1">
          <p15:clr>
            <a:srgbClr val="A4A3A4"/>
          </p15:clr>
        </p15:guide>
        <p15:guide id="62" orient="horz" pos="4135" userDrawn="1">
          <p15:clr>
            <a:srgbClr val="A4A3A4"/>
          </p15:clr>
        </p15:guide>
        <p15:guide id="63" pos="7495" userDrawn="1">
          <p15:clr>
            <a:srgbClr val="A4A3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5994" y="556381"/>
            <a:ext cx="11303917" cy="813819"/>
          </a:xfrm>
          <a:prstGeom prst="rect">
            <a:avLst/>
          </a:prstGeom>
        </p:spPr>
        <p:txBody>
          <a:bodyPr vert="horz" wrap="square" lIns="0" tIns="91440" rIns="146304" bIns="91440" rtlCol="0" anchor="t">
            <a:noAutofit/>
          </a:bodyPr>
          <a:lstStyle/>
          <a:p>
            <a:r>
              <a:rPr lang="en-US"/>
              <a:t>Heading Segoe UI </a:t>
            </a:r>
            <a:r>
              <a:rPr lang="en-US" err="1"/>
              <a:t>Semibold</a:t>
            </a:r>
            <a:r>
              <a:rPr lang="en-US"/>
              <a:t> 28/32</a:t>
            </a:r>
          </a:p>
        </p:txBody>
      </p:sp>
      <p:sp>
        <p:nvSpPr>
          <p:cNvPr id="4" name="Text Placeholder 3"/>
          <p:cNvSpPr>
            <a:spLocks noGrp="1"/>
          </p:cNvSpPr>
          <p:nvPr>
            <p:ph type="body" idx="1"/>
          </p:nvPr>
        </p:nvSpPr>
        <p:spPr>
          <a:xfrm>
            <a:off x="455994" y="1817560"/>
            <a:ext cx="11231768" cy="2021853"/>
          </a:xfrm>
          <a:prstGeom prst="rect">
            <a:avLst/>
          </a:prstGeom>
        </p:spPr>
        <p:txBody>
          <a:bodyPr vert="horz" wrap="square" lIns="0" tIns="91440" rIns="146304" bIns="91440" rtlCol="0">
            <a:spAutoFit/>
          </a:bodyPr>
          <a:lstStyle/>
          <a:p>
            <a:pPr lvl="1"/>
            <a:r>
              <a:rPr lang="en-US"/>
              <a:t>Large: subhead Segoe UI Regular 20/24</a:t>
            </a:r>
          </a:p>
          <a:p>
            <a:pPr lvl="1"/>
            <a:endParaRPr lang="en-US"/>
          </a:p>
          <a:p>
            <a:pPr lvl="2"/>
            <a:r>
              <a:rPr lang="en-US"/>
              <a:t>Medium: paragraph heading Segoe UI </a:t>
            </a:r>
            <a:r>
              <a:rPr lang="en-US" err="1"/>
              <a:t>Semibold</a:t>
            </a:r>
            <a:r>
              <a:rPr lang="en-US"/>
              <a:t> 14/18</a:t>
            </a:r>
          </a:p>
          <a:p>
            <a:pPr lvl="3"/>
            <a:r>
              <a:rPr lang="en-US"/>
              <a:t>Medium: paragraph body copy Segoe UI Regular 14/18</a:t>
            </a:r>
          </a:p>
          <a:p>
            <a:pPr lvl="3"/>
            <a:endParaRPr lang="en-US"/>
          </a:p>
          <a:p>
            <a:pPr lvl="4"/>
            <a:r>
              <a:rPr lang="en-US"/>
              <a:t>Small: caption heading Segoe UI Bold 10/12</a:t>
            </a:r>
          </a:p>
          <a:p>
            <a:pPr lvl="6"/>
            <a:r>
              <a:rPr lang="en-US"/>
              <a:t>Small: caption body copy Segoe UI Regular 10/12</a:t>
            </a:r>
          </a:p>
          <a:p>
            <a:pPr lvl="6"/>
            <a:endParaRPr lang="en-US"/>
          </a:p>
          <a:p>
            <a:pPr lvl="6"/>
            <a:endParaRPr lang="en-US"/>
          </a:p>
        </p:txBody>
      </p:sp>
      <p:pic>
        <p:nvPicPr>
          <p:cNvPr id="7" name="Picture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5400000">
            <a:off x="9432277" y="2842059"/>
            <a:ext cx="6843271" cy="1164777"/>
          </a:xfrm>
          <a:prstGeom prst="rect">
            <a:avLst/>
          </a:prstGeom>
        </p:spPr>
      </p:pic>
    </p:spTree>
    <p:extLst>
      <p:ext uri="{BB962C8B-B14F-4D97-AF65-F5344CB8AC3E}">
        <p14:creationId xmlns:p14="http://schemas.microsoft.com/office/powerpoint/2010/main" val="614793417"/>
      </p:ext>
    </p:extLst>
  </p:cSld>
  <p:clrMap bg1="lt1" tx1="dk1" bg2="lt2" tx2="dk2" accent1="accent1" accent2="accent2" accent3="accent3" accent4="accent4" accent5="accent5" accent6="accent6" hlink="hlink" folHlink="folHlink"/>
  <p:sldLayoutIdLst>
    <p:sldLayoutId id="2147484903" r:id="rId1"/>
    <p:sldLayoutId id="2147484904" r:id="rId2"/>
    <p:sldLayoutId id="2147484905" r:id="rId3"/>
    <p:sldLayoutId id="2147484906" r:id="rId4"/>
    <p:sldLayoutId id="2147484907" r:id="rId5"/>
  </p:sldLayoutIdLst>
  <p:transition>
    <p:fade/>
  </p:transition>
  <p:hf hdr="0" dt="0"/>
  <p:txStyles>
    <p:titleStyle>
      <a:lvl1pPr algn="l" defTabSz="914367" rtl="0" eaLnBrk="1" latinLnBrk="0" hangingPunct="1">
        <a:lnSpc>
          <a:spcPct val="90000"/>
        </a:lnSpc>
        <a:spcBef>
          <a:spcPct val="0"/>
        </a:spcBef>
        <a:buNone/>
        <a:defRPr lang="en-US" sz="2745" b="0" kern="1200" cap="none" spc="-49" baseline="0" dirty="0" smtClean="0">
          <a:ln w="3175">
            <a:noFill/>
          </a:ln>
          <a:solidFill>
            <a:srgbClr val="000000"/>
          </a:solidFill>
          <a:effectLst/>
          <a:latin typeface="+mj-lt"/>
          <a:ea typeface="+mn-ea"/>
          <a:cs typeface="Segoe UI" pitchFamily="34" charset="0"/>
        </a:defRPr>
      </a:lvl1pPr>
    </p:titleStyle>
    <p:bodyStyle>
      <a:lvl1pPr marL="0" marR="0" indent="0" algn="l" defTabSz="914367" rtl="0" eaLnBrk="1" fontAlgn="auto" latinLnBrk="0" hangingPunct="1">
        <a:lnSpc>
          <a:spcPct val="100000"/>
        </a:lnSpc>
        <a:spcBef>
          <a:spcPts val="0"/>
        </a:spcBef>
        <a:spcAft>
          <a:spcPts val="0"/>
        </a:spcAft>
        <a:buClrTx/>
        <a:buSzPct val="90000"/>
        <a:buFont typeface="Wingdings" panose="05000000000000000000" pitchFamily="2" charset="2"/>
        <a:buNone/>
        <a:tabLst/>
        <a:defRPr sz="2353" kern="1200" spc="-49" baseline="0">
          <a:solidFill>
            <a:srgbClr val="000000"/>
          </a:solidFill>
          <a:latin typeface="+mj-lt"/>
          <a:ea typeface="+mn-ea"/>
          <a:cs typeface="+mn-cs"/>
        </a:defRPr>
      </a:lvl1pPr>
      <a:lvl2pPr marL="0" marR="0" indent="0" algn="l" defTabSz="914367" rtl="0" eaLnBrk="1" fontAlgn="auto" latinLnBrk="0" hangingPunct="1">
        <a:lnSpc>
          <a:spcPct val="100000"/>
        </a:lnSpc>
        <a:spcBef>
          <a:spcPts val="0"/>
        </a:spcBef>
        <a:spcAft>
          <a:spcPts val="0"/>
        </a:spcAft>
        <a:buClrTx/>
        <a:buSzPct val="90000"/>
        <a:buFontTx/>
        <a:buNone/>
        <a:tabLst/>
        <a:defRPr sz="1961" kern="1200" spc="0" baseline="0">
          <a:solidFill>
            <a:srgbClr val="000000"/>
          </a:solidFill>
          <a:latin typeface="+mn-lt"/>
          <a:ea typeface="+mn-ea"/>
          <a:cs typeface="+mn-cs"/>
        </a:defRPr>
      </a:lvl2pPr>
      <a:lvl3pPr marL="0" marR="0" indent="0" algn="l" defTabSz="914367" rtl="0" eaLnBrk="1" fontAlgn="auto" latinLnBrk="0" hangingPunct="1">
        <a:lnSpc>
          <a:spcPct val="100000"/>
        </a:lnSpc>
        <a:spcBef>
          <a:spcPts val="0"/>
        </a:spcBef>
        <a:spcAft>
          <a:spcPts val="0"/>
        </a:spcAft>
        <a:buClrTx/>
        <a:buSzPct val="90000"/>
        <a:buFont typeface="Wingdings" panose="05000000000000000000" pitchFamily="2" charset="2"/>
        <a:buNone/>
        <a:tabLst/>
        <a:defRPr sz="1372" kern="1200" spc="0" baseline="0">
          <a:solidFill>
            <a:schemeClr val="tx2"/>
          </a:solidFill>
          <a:latin typeface="+mj-lt"/>
          <a:ea typeface="+mn-ea"/>
          <a:cs typeface="+mn-cs"/>
        </a:defRPr>
      </a:lvl3pPr>
      <a:lvl4pPr marL="0" marR="0" indent="0" algn="l" defTabSz="914367" rtl="0" eaLnBrk="1" fontAlgn="auto" latinLnBrk="0" hangingPunct="1">
        <a:lnSpc>
          <a:spcPct val="100000"/>
        </a:lnSpc>
        <a:spcBef>
          <a:spcPts val="0"/>
        </a:spcBef>
        <a:spcAft>
          <a:spcPts val="0"/>
        </a:spcAft>
        <a:buClrTx/>
        <a:buSzPct val="90000"/>
        <a:buFont typeface="Wingdings" panose="05000000000000000000" pitchFamily="2" charset="2"/>
        <a:buNone/>
        <a:tabLst/>
        <a:defRPr sz="1372" kern="1200" spc="0" baseline="0">
          <a:solidFill>
            <a:srgbClr val="000000"/>
          </a:solidFill>
          <a:latin typeface="+mn-lt"/>
          <a:ea typeface="+mn-ea"/>
          <a:cs typeface="+mn-cs"/>
        </a:defRPr>
      </a:lvl4pPr>
      <a:lvl5pPr marL="0" marR="0" indent="0" algn="l" defTabSz="914367" rtl="0" eaLnBrk="1" fontAlgn="auto" latinLnBrk="0" hangingPunct="1">
        <a:lnSpc>
          <a:spcPct val="100000"/>
        </a:lnSpc>
        <a:spcBef>
          <a:spcPts val="0"/>
        </a:spcBef>
        <a:spcAft>
          <a:spcPts val="0"/>
        </a:spcAft>
        <a:buClrTx/>
        <a:buSzPct val="90000"/>
        <a:buFont typeface="Wingdings" panose="05000000000000000000" pitchFamily="2" charset="2"/>
        <a:buNone/>
        <a:tabLst/>
        <a:defRPr sz="980" b="1" kern="1200" spc="0" baseline="0">
          <a:solidFill>
            <a:srgbClr val="000000"/>
          </a:solidFill>
          <a:latin typeface="+mn-lt"/>
          <a:ea typeface="+mn-ea"/>
          <a:cs typeface="+mn-cs"/>
        </a:defRPr>
      </a:lvl5pPr>
      <a:lvl6pPr marL="2285916" indent="0" algn="l" defTabSz="914367" rtl="0" eaLnBrk="1" latinLnBrk="0" hangingPunct="1">
        <a:spcBef>
          <a:spcPct val="20000"/>
        </a:spcBef>
        <a:buFont typeface="Arial" pitchFamily="34" charset="0"/>
        <a:buNone/>
        <a:defRPr sz="1961" kern="1200">
          <a:solidFill>
            <a:schemeClr val="tx1"/>
          </a:solidFill>
          <a:latin typeface="+mn-lt"/>
          <a:ea typeface="+mn-ea"/>
          <a:cs typeface="+mn-cs"/>
        </a:defRPr>
      </a:lvl6pPr>
      <a:lvl7pPr marL="0" indent="0" algn="l" defTabSz="914367" rtl="0" eaLnBrk="1" latinLnBrk="0" hangingPunct="1">
        <a:lnSpc>
          <a:spcPct val="100000"/>
        </a:lnSpc>
        <a:spcBef>
          <a:spcPts val="0"/>
        </a:spcBef>
        <a:spcAft>
          <a:spcPts val="0"/>
        </a:spcAft>
        <a:buFont typeface="Arial" pitchFamily="34" charset="0"/>
        <a:buNone/>
        <a:defRPr sz="980" kern="1200">
          <a:solidFill>
            <a:srgbClr val="000000"/>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p:ext uri="{27BBF7A9-308A-43DC-89C8-2F10F3537804}">
      <p15:sldGuideLst xmlns:p15="http://schemas.microsoft.com/office/powerpoint/2012/main">
        <p15:guide id="31" pos="1349">
          <p15:clr>
            <a:srgbClr val="C35EA4"/>
          </p15:clr>
        </p15:guide>
        <p15:guide id="32" pos="1528">
          <p15:clr>
            <a:srgbClr val="C35EA4"/>
          </p15:clr>
        </p15:guide>
        <p15:guide id="33" pos="2621">
          <p15:clr>
            <a:srgbClr val="C35EA4"/>
          </p15:clr>
        </p15:guide>
        <p15:guide id="34" pos="2765">
          <p15:clr>
            <a:srgbClr val="C35EA4"/>
          </p15:clr>
        </p15:guide>
        <p15:guide id="35" pos="3854">
          <p15:clr>
            <a:srgbClr val="C35EA4"/>
          </p15:clr>
        </p15:guide>
        <p15:guide id="36" pos="4003">
          <p15:clr>
            <a:srgbClr val="C35EA4"/>
          </p15:clr>
        </p15:guide>
        <p15:guide id="37" pos="5083">
          <p15:clr>
            <a:srgbClr val="C35EA4"/>
          </p15:clr>
        </p15:guide>
        <p15:guide id="38" pos="5230">
          <p15:clr>
            <a:srgbClr val="C35EA4"/>
          </p15:clr>
        </p15:guide>
        <p15:guide id="39" pos="6323">
          <p15:clr>
            <a:srgbClr val="C35EA4"/>
          </p15:clr>
        </p15:guide>
        <p15:guide id="40" pos="6469">
          <p15:clr>
            <a:srgbClr val="C35EA4"/>
          </p15:clr>
        </p15:guide>
        <p15:guide id="41" pos="269">
          <p15:clr>
            <a:srgbClr val="F26B43"/>
          </p15:clr>
        </p15:guide>
        <p15:guide id="42" pos="7565">
          <p15:clr>
            <a:srgbClr val="F26B43"/>
          </p15:clr>
        </p15:guide>
        <p15:guide id="43" orient="horz" pos="751">
          <p15:clr>
            <a:srgbClr val="5ACBF0"/>
          </p15:clr>
        </p15:guide>
        <p15:guide id="44" orient="horz" pos="1387">
          <p15:clr>
            <a:srgbClr val="5ACBF0"/>
          </p15:clr>
        </p15:guide>
        <p15:guide id="45" orient="horz" pos="605">
          <p15:clr>
            <a:srgbClr val="5ACBF0"/>
          </p15:clr>
        </p15:guide>
        <p15:guide id="46" orient="horz" pos="1514">
          <p15:clr>
            <a:srgbClr val="5ACBF0"/>
          </p15:clr>
        </p15:guide>
        <p15:guide id="47" orient="horz" pos="2130">
          <p15:clr>
            <a:srgbClr val="5ACBF0"/>
          </p15:clr>
        </p15:guide>
        <p15:guide id="48" orient="horz" pos="2299">
          <p15:clr>
            <a:srgbClr val="5ACBF0"/>
          </p15:clr>
        </p15:guide>
        <p15:guide id="49" orient="horz" pos="283">
          <p15:clr>
            <a:srgbClr val="F26B43"/>
          </p15:clr>
        </p15:guide>
        <p15:guide id="50" orient="horz" pos="4123">
          <p15:clr>
            <a:srgbClr val="F26B43"/>
          </p15:clr>
        </p15:guide>
        <p15:guide id="51" orient="horz" pos="2891">
          <p15:clr>
            <a:srgbClr val="5ACBF0"/>
          </p15:clr>
        </p15:guide>
        <p15:guide id="52" orient="horz" pos="3019">
          <p15:clr>
            <a:srgbClr val="5ACBF0"/>
          </p15:clr>
        </p15:guide>
        <p15:guide id="53" orient="horz" pos="3643">
          <p15:clr>
            <a:srgbClr val="5ACBF0"/>
          </p15:clr>
        </p15:guide>
        <p15:guide id="54" orient="horz" pos="3763">
          <p15:clr>
            <a:srgbClr val="5ACBF0"/>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5994" y="556381"/>
            <a:ext cx="11303917" cy="813819"/>
          </a:xfrm>
          <a:prstGeom prst="rect">
            <a:avLst/>
          </a:prstGeom>
        </p:spPr>
        <p:txBody>
          <a:bodyPr vert="horz" wrap="square" lIns="0" tIns="91440" rIns="146304" bIns="91440" rtlCol="0" anchor="t">
            <a:noAutofit/>
          </a:bodyPr>
          <a:lstStyle/>
          <a:p>
            <a:r>
              <a:rPr lang="en-US"/>
              <a:t>Heading Segoe UI </a:t>
            </a:r>
            <a:r>
              <a:rPr lang="en-US" err="1"/>
              <a:t>Semibold</a:t>
            </a:r>
            <a:r>
              <a:rPr lang="en-US"/>
              <a:t> 28/32</a:t>
            </a:r>
          </a:p>
        </p:txBody>
      </p:sp>
      <p:sp>
        <p:nvSpPr>
          <p:cNvPr id="4" name="Text Placeholder 3"/>
          <p:cNvSpPr>
            <a:spLocks noGrp="1"/>
          </p:cNvSpPr>
          <p:nvPr>
            <p:ph type="body" idx="1"/>
          </p:nvPr>
        </p:nvSpPr>
        <p:spPr>
          <a:xfrm>
            <a:off x="455994" y="1817560"/>
            <a:ext cx="11231768" cy="2021853"/>
          </a:xfrm>
          <a:prstGeom prst="rect">
            <a:avLst/>
          </a:prstGeom>
        </p:spPr>
        <p:txBody>
          <a:bodyPr vert="horz" wrap="square" lIns="0" tIns="91440" rIns="146304" bIns="91440" rtlCol="0">
            <a:spAutoFit/>
          </a:bodyPr>
          <a:lstStyle/>
          <a:p>
            <a:pPr lvl="1"/>
            <a:r>
              <a:rPr lang="en-US"/>
              <a:t>Large: subhead Segoe UI Regular 20/24</a:t>
            </a:r>
          </a:p>
          <a:p>
            <a:pPr lvl="1"/>
            <a:endParaRPr lang="en-US"/>
          </a:p>
          <a:p>
            <a:pPr lvl="2"/>
            <a:r>
              <a:rPr lang="en-US"/>
              <a:t>Medium: paragraph heading Segoe UI </a:t>
            </a:r>
            <a:r>
              <a:rPr lang="en-US" err="1"/>
              <a:t>Semibold</a:t>
            </a:r>
            <a:r>
              <a:rPr lang="en-US"/>
              <a:t> 14/18</a:t>
            </a:r>
          </a:p>
          <a:p>
            <a:pPr lvl="3"/>
            <a:r>
              <a:rPr lang="en-US"/>
              <a:t>Medium: paragraph body copy Segoe UI Regular 14/18</a:t>
            </a:r>
          </a:p>
          <a:p>
            <a:pPr lvl="3"/>
            <a:endParaRPr lang="en-US"/>
          </a:p>
          <a:p>
            <a:pPr lvl="4"/>
            <a:r>
              <a:rPr lang="en-US"/>
              <a:t>Small: caption heading Segoe UI Bold 10/12</a:t>
            </a:r>
          </a:p>
          <a:p>
            <a:pPr lvl="6"/>
            <a:r>
              <a:rPr lang="en-US"/>
              <a:t>Small: caption body copy Segoe UI Regular 10/12</a:t>
            </a:r>
          </a:p>
          <a:p>
            <a:pPr lvl="6"/>
            <a:endParaRPr lang="en-US"/>
          </a:p>
          <a:p>
            <a:pPr lvl="6"/>
            <a:endParaRPr lang="en-US"/>
          </a:p>
        </p:txBody>
      </p:sp>
      <p:pic>
        <p:nvPicPr>
          <p:cNvPr id="7" name="Picture 6"/>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5400000">
            <a:off x="9432277" y="2842059"/>
            <a:ext cx="6843271" cy="1164777"/>
          </a:xfrm>
          <a:prstGeom prst="rect">
            <a:avLst/>
          </a:prstGeom>
        </p:spPr>
      </p:pic>
    </p:spTree>
    <p:extLst>
      <p:ext uri="{BB962C8B-B14F-4D97-AF65-F5344CB8AC3E}">
        <p14:creationId xmlns:p14="http://schemas.microsoft.com/office/powerpoint/2010/main" val="1029330947"/>
      </p:ext>
    </p:extLst>
  </p:cSld>
  <p:clrMap bg1="lt1" tx1="dk1" bg2="lt2" tx2="dk2" accent1="accent1" accent2="accent2" accent3="accent3" accent4="accent4" accent5="accent5" accent6="accent6" hlink="hlink" folHlink="folHlink"/>
  <p:sldLayoutIdLst>
    <p:sldLayoutId id="2147484909" r:id="rId1"/>
    <p:sldLayoutId id="2147484910" r:id="rId2"/>
    <p:sldLayoutId id="2147484911" r:id="rId3"/>
    <p:sldLayoutId id="2147484912" r:id="rId4"/>
  </p:sldLayoutIdLst>
  <p:transition>
    <p:fade/>
  </p:transition>
  <p:hf hdr="0" dt="0"/>
  <p:txStyles>
    <p:titleStyle>
      <a:lvl1pPr algn="l" defTabSz="914367" rtl="0" eaLnBrk="1" latinLnBrk="0" hangingPunct="1">
        <a:lnSpc>
          <a:spcPct val="90000"/>
        </a:lnSpc>
        <a:spcBef>
          <a:spcPct val="0"/>
        </a:spcBef>
        <a:buNone/>
        <a:defRPr lang="en-US" sz="2745" b="0" kern="1200" cap="none" spc="-49" baseline="0" dirty="0" smtClean="0">
          <a:ln w="3175">
            <a:noFill/>
          </a:ln>
          <a:solidFill>
            <a:srgbClr val="000000"/>
          </a:solidFill>
          <a:effectLst/>
          <a:latin typeface="+mj-lt"/>
          <a:ea typeface="+mn-ea"/>
          <a:cs typeface="Segoe UI" pitchFamily="34" charset="0"/>
        </a:defRPr>
      </a:lvl1pPr>
    </p:titleStyle>
    <p:bodyStyle>
      <a:lvl1pPr marL="0" marR="0" indent="0" algn="l" defTabSz="914367" rtl="0" eaLnBrk="1" fontAlgn="auto" latinLnBrk="0" hangingPunct="1">
        <a:lnSpc>
          <a:spcPct val="100000"/>
        </a:lnSpc>
        <a:spcBef>
          <a:spcPts val="0"/>
        </a:spcBef>
        <a:spcAft>
          <a:spcPts val="0"/>
        </a:spcAft>
        <a:buClrTx/>
        <a:buSzPct val="90000"/>
        <a:buFont typeface="Wingdings" panose="05000000000000000000" pitchFamily="2" charset="2"/>
        <a:buNone/>
        <a:tabLst/>
        <a:defRPr sz="2353" kern="1200" spc="-49" baseline="0">
          <a:solidFill>
            <a:srgbClr val="000000"/>
          </a:solidFill>
          <a:latin typeface="+mj-lt"/>
          <a:ea typeface="+mn-ea"/>
          <a:cs typeface="+mn-cs"/>
        </a:defRPr>
      </a:lvl1pPr>
      <a:lvl2pPr marL="0" marR="0" indent="0" algn="l" defTabSz="914367" rtl="0" eaLnBrk="1" fontAlgn="auto" latinLnBrk="0" hangingPunct="1">
        <a:lnSpc>
          <a:spcPct val="100000"/>
        </a:lnSpc>
        <a:spcBef>
          <a:spcPts val="0"/>
        </a:spcBef>
        <a:spcAft>
          <a:spcPts val="0"/>
        </a:spcAft>
        <a:buClrTx/>
        <a:buSzPct val="90000"/>
        <a:buFontTx/>
        <a:buNone/>
        <a:tabLst/>
        <a:defRPr sz="1961" kern="1200" spc="0" baseline="0">
          <a:solidFill>
            <a:srgbClr val="000000"/>
          </a:solidFill>
          <a:latin typeface="+mn-lt"/>
          <a:ea typeface="+mn-ea"/>
          <a:cs typeface="+mn-cs"/>
        </a:defRPr>
      </a:lvl2pPr>
      <a:lvl3pPr marL="0" marR="0" indent="0" algn="l" defTabSz="914367" rtl="0" eaLnBrk="1" fontAlgn="auto" latinLnBrk="0" hangingPunct="1">
        <a:lnSpc>
          <a:spcPct val="100000"/>
        </a:lnSpc>
        <a:spcBef>
          <a:spcPts val="0"/>
        </a:spcBef>
        <a:spcAft>
          <a:spcPts val="0"/>
        </a:spcAft>
        <a:buClrTx/>
        <a:buSzPct val="90000"/>
        <a:buFont typeface="Wingdings" panose="05000000000000000000" pitchFamily="2" charset="2"/>
        <a:buNone/>
        <a:tabLst/>
        <a:defRPr sz="1372" kern="1200" spc="0" baseline="0">
          <a:solidFill>
            <a:schemeClr val="tx2"/>
          </a:solidFill>
          <a:latin typeface="+mj-lt"/>
          <a:ea typeface="+mn-ea"/>
          <a:cs typeface="+mn-cs"/>
        </a:defRPr>
      </a:lvl3pPr>
      <a:lvl4pPr marL="0" marR="0" indent="0" algn="l" defTabSz="914367" rtl="0" eaLnBrk="1" fontAlgn="auto" latinLnBrk="0" hangingPunct="1">
        <a:lnSpc>
          <a:spcPct val="100000"/>
        </a:lnSpc>
        <a:spcBef>
          <a:spcPts val="0"/>
        </a:spcBef>
        <a:spcAft>
          <a:spcPts val="0"/>
        </a:spcAft>
        <a:buClrTx/>
        <a:buSzPct val="90000"/>
        <a:buFont typeface="Wingdings" panose="05000000000000000000" pitchFamily="2" charset="2"/>
        <a:buNone/>
        <a:tabLst/>
        <a:defRPr sz="1372" kern="1200" spc="0" baseline="0">
          <a:solidFill>
            <a:srgbClr val="000000"/>
          </a:solidFill>
          <a:latin typeface="+mn-lt"/>
          <a:ea typeface="+mn-ea"/>
          <a:cs typeface="+mn-cs"/>
        </a:defRPr>
      </a:lvl4pPr>
      <a:lvl5pPr marL="0" marR="0" indent="0" algn="l" defTabSz="914367" rtl="0" eaLnBrk="1" fontAlgn="auto" latinLnBrk="0" hangingPunct="1">
        <a:lnSpc>
          <a:spcPct val="100000"/>
        </a:lnSpc>
        <a:spcBef>
          <a:spcPts val="0"/>
        </a:spcBef>
        <a:spcAft>
          <a:spcPts val="0"/>
        </a:spcAft>
        <a:buClrTx/>
        <a:buSzPct val="90000"/>
        <a:buFont typeface="Wingdings" panose="05000000000000000000" pitchFamily="2" charset="2"/>
        <a:buNone/>
        <a:tabLst/>
        <a:defRPr sz="980" b="1" kern="1200" spc="0" baseline="0">
          <a:solidFill>
            <a:srgbClr val="000000"/>
          </a:solidFill>
          <a:latin typeface="+mn-lt"/>
          <a:ea typeface="+mn-ea"/>
          <a:cs typeface="+mn-cs"/>
        </a:defRPr>
      </a:lvl5pPr>
      <a:lvl6pPr marL="2285916" indent="0" algn="l" defTabSz="914367" rtl="0" eaLnBrk="1" latinLnBrk="0" hangingPunct="1">
        <a:spcBef>
          <a:spcPct val="20000"/>
        </a:spcBef>
        <a:buFont typeface="Arial" pitchFamily="34" charset="0"/>
        <a:buNone/>
        <a:defRPr sz="1961" kern="1200">
          <a:solidFill>
            <a:schemeClr val="tx1"/>
          </a:solidFill>
          <a:latin typeface="+mn-lt"/>
          <a:ea typeface="+mn-ea"/>
          <a:cs typeface="+mn-cs"/>
        </a:defRPr>
      </a:lvl6pPr>
      <a:lvl7pPr marL="0" indent="0" algn="l" defTabSz="914367" rtl="0" eaLnBrk="1" latinLnBrk="0" hangingPunct="1">
        <a:lnSpc>
          <a:spcPct val="100000"/>
        </a:lnSpc>
        <a:spcBef>
          <a:spcPts val="0"/>
        </a:spcBef>
        <a:spcAft>
          <a:spcPts val="0"/>
        </a:spcAft>
        <a:buFont typeface="Arial" pitchFamily="34" charset="0"/>
        <a:buNone/>
        <a:defRPr sz="980" kern="1200">
          <a:solidFill>
            <a:srgbClr val="000000"/>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p:ext uri="{27BBF7A9-308A-43DC-89C8-2F10F3537804}">
      <p15:sldGuideLst xmlns:p15="http://schemas.microsoft.com/office/powerpoint/2012/main">
        <p15:guide id="31" pos="1349">
          <p15:clr>
            <a:srgbClr val="C35EA4"/>
          </p15:clr>
        </p15:guide>
        <p15:guide id="32" pos="1528">
          <p15:clr>
            <a:srgbClr val="C35EA4"/>
          </p15:clr>
        </p15:guide>
        <p15:guide id="33" pos="2621">
          <p15:clr>
            <a:srgbClr val="C35EA4"/>
          </p15:clr>
        </p15:guide>
        <p15:guide id="34" pos="2765">
          <p15:clr>
            <a:srgbClr val="C35EA4"/>
          </p15:clr>
        </p15:guide>
        <p15:guide id="35" pos="3854">
          <p15:clr>
            <a:srgbClr val="C35EA4"/>
          </p15:clr>
        </p15:guide>
        <p15:guide id="36" pos="4003">
          <p15:clr>
            <a:srgbClr val="C35EA4"/>
          </p15:clr>
        </p15:guide>
        <p15:guide id="37" pos="5083">
          <p15:clr>
            <a:srgbClr val="C35EA4"/>
          </p15:clr>
        </p15:guide>
        <p15:guide id="38" pos="5230">
          <p15:clr>
            <a:srgbClr val="C35EA4"/>
          </p15:clr>
        </p15:guide>
        <p15:guide id="39" pos="6323">
          <p15:clr>
            <a:srgbClr val="C35EA4"/>
          </p15:clr>
        </p15:guide>
        <p15:guide id="40" pos="6469">
          <p15:clr>
            <a:srgbClr val="C35EA4"/>
          </p15:clr>
        </p15:guide>
        <p15:guide id="41" pos="269">
          <p15:clr>
            <a:srgbClr val="F26B43"/>
          </p15:clr>
        </p15:guide>
        <p15:guide id="42" pos="7565">
          <p15:clr>
            <a:srgbClr val="F26B43"/>
          </p15:clr>
        </p15:guide>
        <p15:guide id="43" orient="horz" pos="751">
          <p15:clr>
            <a:srgbClr val="5ACBF0"/>
          </p15:clr>
        </p15:guide>
        <p15:guide id="44" orient="horz" pos="1387">
          <p15:clr>
            <a:srgbClr val="5ACBF0"/>
          </p15:clr>
        </p15:guide>
        <p15:guide id="45" orient="horz" pos="605">
          <p15:clr>
            <a:srgbClr val="5ACBF0"/>
          </p15:clr>
        </p15:guide>
        <p15:guide id="46" orient="horz" pos="1514">
          <p15:clr>
            <a:srgbClr val="5ACBF0"/>
          </p15:clr>
        </p15:guide>
        <p15:guide id="47" orient="horz" pos="2130">
          <p15:clr>
            <a:srgbClr val="5ACBF0"/>
          </p15:clr>
        </p15:guide>
        <p15:guide id="48" orient="horz" pos="2299">
          <p15:clr>
            <a:srgbClr val="5ACBF0"/>
          </p15:clr>
        </p15:guide>
        <p15:guide id="49" orient="horz" pos="283">
          <p15:clr>
            <a:srgbClr val="F26B43"/>
          </p15:clr>
        </p15:guide>
        <p15:guide id="50" orient="horz" pos="4123">
          <p15:clr>
            <a:srgbClr val="F26B43"/>
          </p15:clr>
        </p15:guide>
        <p15:guide id="51" orient="horz" pos="2891">
          <p15:clr>
            <a:srgbClr val="5ACBF0"/>
          </p15:clr>
        </p15:guide>
        <p15:guide id="52" orient="horz" pos="3019">
          <p15:clr>
            <a:srgbClr val="5ACBF0"/>
          </p15:clr>
        </p15:guide>
        <p15:guide id="53" orient="horz" pos="3643">
          <p15:clr>
            <a:srgbClr val="5ACBF0"/>
          </p15:clr>
        </p15:guide>
        <p15:guide id="54" orient="horz" pos="3763">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72.xml"/></Relationships>
</file>

<file path=ppt/slides/_rels/slide12.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7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3.xml"/><Relationship Id="rId1" Type="http://schemas.openxmlformats.org/officeDocument/2006/relationships/slideLayout" Target="../slideLayouts/slideLayout7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2.xml"/></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5.xml"/><Relationship Id="rId1" Type="http://schemas.openxmlformats.org/officeDocument/2006/relationships/slideLayout" Target="../slideLayouts/slideLayout72.xml"/></Relationships>
</file>

<file path=ppt/slides/_rels/slide16.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25.png"/><Relationship Id="rId1" Type="http://schemas.openxmlformats.org/officeDocument/2006/relationships/slideLayout" Target="../slideLayouts/slideLayout167.xml"/></Relationships>
</file>

<file path=ppt/slides/_rels/slide17.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25.png"/><Relationship Id="rId7" Type="http://schemas.openxmlformats.org/officeDocument/2006/relationships/image" Target="../media/image59.png"/><Relationship Id="rId2" Type="http://schemas.openxmlformats.org/officeDocument/2006/relationships/notesSlide" Target="../notesSlides/notesSlide16.xml"/><Relationship Id="rId1" Type="http://schemas.openxmlformats.org/officeDocument/2006/relationships/slideLayout" Target="../slideLayouts/slideLayout165.xml"/><Relationship Id="rId6" Type="http://schemas.openxmlformats.org/officeDocument/2006/relationships/image" Target="../media/image58.svg"/><Relationship Id="rId5" Type="http://schemas.openxmlformats.org/officeDocument/2006/relationships/image" Target="../media/image57.png"/><Relationship Id="rId10" Type="http://schemas.openxmlformats.org/officeDocument/2006/relationships/image" Target="../media/image62.svg"/><Relationship Id="rId4" Type="http://schemas.openxmlformats.org/officeDocument/2006/relationships/image" Target="../media/image56.svg"/><Relationship Id="rId9" Type="http://schemas.openxmlformats.org/officeDocument/2006/relationships/image" Target="../media/image61.png"/></Relationships>
</file>

<file path=ppt/slides/_rels/slide1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7.xml"/><Relationship Id="rId1" Type="http://schemas.openxmlformats.org/officeDocument/2006/relationships/slideLayout" Target="../slideLayouts/slideLayout165.xml"/></Relationships>
</file>

<file path=ppt/slides/_rels/slide19.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167.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6.xml"/><Relationship Id="rId4" Type="http://schemas.openxmlformats.org/officeDocument/2006/relationships/image" Target="../media/image22.svg"/></Relationships>
</file>

<file path=ppt/slides/_rels/slide2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8.xml"/><Relationship Id="rId1" Type="http://schemas.openxmlformats.org/officeDocument/2006/relationships/slideLayout" Target="../slideLayouts/slideLayout165.xml"/></Relationships>
</file>

<file path=ppt/slides/_rels/slide2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9.xml"/><Relationship Id="rId1" Type="http://schemas.openxmlformats.org/officeDocument/2006/relationships/slideLayout" Target="../slideLayouts/slideLayout165.xml"/><Relationship Id="rId4" Type="http://schemas.openxmlformats.org/officeDocument/2006/relationships/image" Target="../media/image67.png"/></Relationships>
</file>

<file path=ppt/slides/_rels/slide2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0.xml"/><Relationship Id="rId1" Type="http://schemas.openxmlformats.org/officeDocument/2006/relationships/slideLayout" Target="../slideLayouts/slideLayout165.xml"/></Relationships>
</file>

<file path=ppt/slides/_rels/slide2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1.xml"/><Relationship Id="rId1" Type="http://schemas.openxmlformats.org/officeDocument/2006/relationships/slideLayout" Target="../slideLayouts/slideLayout165.xml"/></Relationships>
</file>

<file path=ppt/slides/_rels/slide24.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notesSlide" Target="../notesSlides/notesSlide22.xml"/><Relationship Id="rId1" Type="http://schemas.openxmlformats.org/officeDocument/2006/relationships/slideLayout" Target="../slideLayouts/slideLayout165.xml"/><Relationship Id="rId6" Type="http://schemas.openxmlformats.org/officeDocument/2006/relationships/image" Target="../media/image73.emf"/><Relationship Id="rId5" Type="http://schemas.openxmlformats.org/officeDocument/2006/relationships/image" Target="../media/image72.emf"/><Relationship Id="rId4" Type="http://schemas.openxmlformats.org/officeDocument/2006/relationships/image" Target="../media/image71.emf"/></Relationships>
</file>

<file path=ppt/slides/_rels/slide25.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notesSlide" Target="../notesSlides/notesSlide23.xml"/><Relationship Id="rId1" Type="http://schemas.openxmlformats.org/officeDocument/2006/relationships/slideLayout" Target="../slideLayouts/slideLayout16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5.xml"/></Relationships>
</file>

<file path=ppt/slides/_rels/slide27.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25.png"/><Relationship Id="rId7" Type="http://schemas.openxmlformats.org/officeDocument/2006/relationships/image" Target="../media/image77.png"/><Relationship Id="rId2" Type="http://schemas.openxmlformats.org/officeDocument/2006/relationships/notesSlide" Target="../notesSlides/notesSlide25.xml"/><Relationship Id="rId1" Type="http://schemas.openxmlformats.org/officeDocument/2006/relationships/slideLayout" Target="../slideLayouts/slideLayout165.xml"/><Relationship Id="rId6" Type="http://schemas.openxmlformats.org/officeDocument/2006/relationships/image" Target="../media/image76.svg"/><Relationship Id="rId5" Type="http://schemas.openxmlformats.org/officeDocument/2006/relationships/image" Target="../media/image75.png"/><Relationship Id="rId4" Type="http://schemas.openxmlformats.org/officeDocument/2006/relationships/image" Target="../media/image56.svg"/></Relationships>
</file>

<file path=ppt/slides/_rels/slide28.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notesSlide" Target="../notesSlides/notesSlide26.xml"/><Relationship Id="rId1" Type="http://schemas.openxmlformats.org/officeDocument/2006/relationships/slideLayout" Target="../slideLayouts/slideLayout172.xml"/></Relationships>
</file>

<file path=ppt/slides/_rels/slide2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7.xml"/><Relationship Id="rId1" Type="http://schemas.openxmlformats.org/officeDocument/2006/relationships/slideLayout" Target="../slideLayouts/slideLayout170.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84.xml"/><Relationship Id="rId4" Type="http://schemas.openxmlformats.org/officeDocument/2006/relationships/image" Target="../media/image24.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0.xml"/></Relationships>
</file>

<file path=ppt/slides/_rels/slide33.xml.rels><?xml version="1.0" encoding="UTF-8" standalone="yes"?>
<Relationships xmlns="http://schemas.openxmlformats.org/package/2006/relationships"><Relationship Id="rId8" Type="http://schemas.openxmlformats.org/officeDocument/2006/relationships/image" Target="../media/image86.svg"/><Relationship Id="rId13" Type="http://schemas.openxmlformats.org/officeDocument/2006/relationships/image" Target="../media/image91.png"/><Relationship Id="rId3" Type="http://schemas.openxmlformats.org/officeDocument/2006/relationships/image" Target="../media/image81.wmf"/><Relationship Id="rId7" Type="http://schemas.openxmlformats.org/officeDocument/2006/relationships/image" Target="../media/image85.png"/><Relationship Id="rId12" Type="http://schemas.openxmlformats.org/officeDocument/2006/relationships/image" Target="../media/image90.emf"/><Relationship Id="rId2" Type="http://schemas.openxmlformats.org/officeDocument/2006/relationships/notesSlide" Target="../notesSlides/notesSlide31.xml"/><Relationship Id="rId1" Type="http://schemas.openxmlformats.org/officeDocument/2006/relationships/slideLayout" Target="../slideLayouts/slideLayout170.xml"/><Relationship Id="rId6" Type="http://schemas.openxmlformats.org/officeDocument/2006/relationships/image" Target="../media/image84.svg"/><Relationship Id="rId11" Type="http://schemas.openxmlformats.org/officeDocument/2006/relationships/image" Target="../media/image89.svg"/><Relationship Id="rId5" Type="http://schemas.openxmlformats.org/officeDocument/2006/relationships/image" Target="../media/image83.png"/><Relationship Id="rId10" Type="http://schemas.openxmlformats.org/officeDocument/2006/relationships/image" Target="../media/image88.png"/><Relationship Id="rId4" Type="http://schemas.openxmlformats.org/officeDocument/2006/relationships/image" Target="../media/image82.wmf"/><Relationship Id="rId9" Type="http://schemas.openxmlformats.org/officeDocument/2006/relationships/image" Target="../media/image87.emf"/><Relationship Id="rId14" Type="http://schemas.openxmlformats.org/officeDocument/2006/relationships/image" Target="../media/image92.svg"/></Relationships>
</file>

<file path=ppt/slides/_rels/slide34.xml.rels><?xml version="1.0" encoding="UTF-8" standalone="yes"?>
<Relationships xmlns="http://schemas.openxmlformats.org/package/2006/relationships"><Relationship Id="rId8" Type="http://schemas.openxmlformats.org/officeDocument/2006/relationships/image" Target="../media/image87.emf"/><Relationship Id="rId13" Type="http://schemas.openxmlformats.org/officeDocument/2006/relationships/image" Target="../media/image98.svg"/><Relationship Id="rId3" Type="http://schemas.openxmlformats.org/officeDocument/2006/relationships/image" Target="../media/image93.wmf"/><Relationship Id="rId7" Type="http://schemas.openxmlformats.org/officeDocument/2006/relationships/image" Target="../media/image86.svg"/><Relationship Id="rId12" Type="http://schemas.openxmlformats.org/officeDocument/2006/relationships/image" Target="../media/image97.png"/><Relationship Id="rId17" Type="http://schemas.openxmlformats.org/officeDocument/2006/relationships/image" Target="../media/image102.svg"/><Relationship Id="rId2" Type="http://schemas.openxmlformats.org/officeDocument/2006/relationships/notesSlide" Target="../notesSlides/notesSlide32.xml"/><Relationship Id="rId16" Type="http://schemas.openxmlformats.org/officeDocument/2006/relationships/image" Target="../media/image101.png"/><Relationship Id="rId1" Type="http://schemas.openxmlformats.org/officeDocument/2006/relationships/slideLayout" Target="../slideLayouts/slideLayout170.xml"/><Relationship Id="rId6" Type="http://schemas.openxmlformats.org/officeDocument/2006/relationships/image" Target="../media/image85.png"/><Relationship Id="rId11" Type="http://schemas.openxmlformats.org/officeDocument/2006/relationships/image" Target="../media/image84.svg"/><Relationship Id="rId5" Type="http://schemas.openxmlformats.org/officeDocument/2006/relationships/image" Target="../media/image95.svg"/><Relationship Id="rId15" Type="http://schemas.openxmlformats.org/officeDocument/2006/relationships/image" Target="../media/image100.svg"/><Relationship Id="rId10" Type="http://schemas.openxmlformats.org/officeDocument/2006/relationships/image" Target="../media/image83.png"/><Relationship Id="rId4" Type="http://schemas.openxmlformats.org/officeDocument/2006/relationships/image" Target="../media/image94.png"/><Relationship Id="rId9" Type="http://schemas.openxmlformats.org/officeDocument/2006/relationships/image" Target="../media/image96.png"/><Relationship Id="rId14" Type="http://schemas.openxmlformats.org/officeDocument/2006/relationships/image" Target="../media/image99.png"/></Relationships>
</file>

<file path=ppt/slides/_rels/slide35.xml.rels><?xml version="1.0" encoding="UTF-8" standalone="yes"?>
<Relationships xmlns="http://schemas.openxmlformats.org/package/2006/relationships"><Relationship Id="rId3" Type="http://schemas.openxmlformats.org/officeDocument/2006/relationships/image" Target="../media/image103.wmf"/><Relationship Id="rId2" Type="http://schemas.openxmlformats.org/officeDocument/2006/relationships/notesSlide" Target="../notesSlides/notesSlide33.xml"/><Relationship Id="rId1" Type="http://schemas.openxmlformats.org/officeDocument/2006/relationships/slideLayout" Target="../slideLayouts/slideLayout170.xml"/><Relationship Id="rId6" Type="http://schemas.openxmlformats.org/officeDocument/2006/relationships/image" Target="../media/image106.wmf"/><Relationship Id="rId5" Type="http://schemas.openxmlformats.org/officeDocument/2006/relationships/image" Target="../media/image105.wmf"/><Relationship Id="rId4" Type="http://schemas.openxmlformats.org/officeDocument/2006/relationships/image" Target="../media/image104.wmf"/></Relationships>
</file>

<file path=ppt/slides/_rels/slide36.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notesSlide" Target="../notesSlides/notesSlide34.xml"/><Relationship Id="rId1" Type="http://schemas.openxmlformats.org/officeDocument/2006/relationships/slideLayout" Target="../slideLayouts/slideLayout17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0.xml"/></Relationships>
</file>

<file path=ppt/slides/_rels/slide38.xml.rels><?xml version="1.0" encoding="UTF-8" standalone="yes"?>
<Relationships xmlns="http://schemas.openxmlformats.org/package/2006/relationships"><Relationship Id="rId8" Type="http://schemas.openxmlformats.org/officeDocument/2006/relationships/image" Target="../media/image111.svg"/><Relationship Id="rId3" Type="http://schemas.openxmlformats.org/officeDocument/2006/relationships/image" Target="../media/image108.svg"/><Relationship Id="rId7" Type="http://schemas.openxmlformats.org/officeDocument/2006/relationships/image" Target="../media/image110.png"/><Relationship Id="rId2" Type="http://schemas.openxmlformats.org/officeDocument/2006/relationships/image" Target="../media/image107.png"/><Relationship Id="rId1" Type="http://schemas.openxmlformats.org/officeDocument/2006/relationships/slideLayout" Target="../slideLayouts/slideLayout170.xml"/><Relationship Id="rId6" Type="http://schemas.openxmlformats.org/officeDocument/2006/relationships/image" Target="../media/image76.svg"/><Relationship Id="rId5" Type="http://schemas.openxmlformats.org/officeDocument/2006/relationships/image" Target="../media/image75.png"/><Relationship Id="rId10" Type="http://schemas.openxmlformats.org/officeDocument/2006/relationships/image" Target="../media/image56.svg"/><Relationship Id="rId4" Type="http://schemas.openxmlformats.org/officeDocument/2006/relationships/image" Target="../media/image109.png"/><Relationship Id="rId9"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72.xml"/><Relationship Id="rId4" Type="http://schemas.openxmlformats.org/officeDocument/2006/relationships/image" Target="../media/image26.sv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72.xml"/></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svg"/><Relationship Id="rId18" Type="http://schemas.openxmlformats.org/officeDocument/2006/relationships/image" Target="../media/image43.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2.svg"/><Relationship Id="rId2" Type="http://schemas.openxmlformats.org/officeDocument/2006/relationships/notesSlide" Target="../notesSlides/notesSlide6.xml"/><Relationship Id="rId16" Type="http://schemas.openxmlformats.org/officeDocument/2006/relationships/image" Target="../media/image41.png"/><Relationship Id="rId1" Type="http://schemas.openxmlformats.org/officeDocument/2006/relationships/slideLayout" Target="../slideLayouts/slideLayout72.xml"/><Relationship Id="rId6" Type="http://schemas.openxmlformats.org/officeDocument/2006/relationships/image" Target="../media/image31.svg"/><Relationship Id="rId11" Type="http://schemas.openxmlformats.org/officeDocument/2006/relationships/image" Target="../media/image36.svg"/><Relationship Id="rId5" Type="http://schemas.openxmlformats.org/officeDocument/2006/relationships/image" Target="../media/image30.png"/><Relationship Id="rId15" Type="http://schemas.openxmlformats.org/officeDocument/2006/relationships/image" Target="../media/image40.svg"/><Relationship Id="rId10" Type="http://schemas.openxmlformats.org/officeDocument/2006/relationships/image" Target="../media/image35.png"/><Relationship Id="rId19" Type="http://schemas.openxmlformats.org/officeDocument/2006/relationships/image" Target="../media/image44.svg"/><Relationship Id="rId4" Type="http://schemas.openxmlformats.org/officeDocument/2006/relationships/image" Target="../media/image29.svg"/><Relationship Id="rId9" Type="http://schemas.openxmlformats.org/officeDocument/2006/relationships/image" Target="../media/image34.svg"/><Relationship Id="rId14" Type="http://schemas.openxmlformats.org/officeDocument/2006/relationships/image" Target="../media/image39.png"/></Relationships>
</file>

<file path=ppt/slides/_rels/slide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72.xml"/></Relationships>
</file>

<file path=ppt/slides/_rels/slide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72.xml"/></Relationships>
</file>

<file path=ppt/slides/_rels/slide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8681" y="777240"/>
            <a:ext cx="5428936" cy="3548312"/>
          </a:xfrm>
        </p:spPr>
        <p:txBody>
          <a:bodyPr/>
          <a:lstStyle/>
          <a:p>
            <a:r>
              <a:rPr lang="en-US" dirty="0">
                <a:solidFill>
                  <a:schemeClr val="tx1"/>
                </a:solidFill>
                <a:latin typeface="Segoe UI Semibold (Headings)"/>
                <a:cs typeface="Segoe UI"/>
              </a:rPr>
              <a:t>Section 03:</a:t>
            </a:r>
            <a:br>
              <a:rPr lang="en-US" dirty="0">
                <a:latin typeface="Segoe UI Semibold (Headings)"/>
              </a:rPr>
            </a:br>
            <a:r>
              <a:rPr lang="en-US" dirty="0">
                <a:solidFill>
                  <a:schemeClr val="tx1"/>
                </a:solidFill>
                <a:latin typeface="Segoe UI Semibold (Headings)"/>
                <a:cs typeface="Segoe UI"/>
              </a:rPr>
              <a:t>Azure </a:t>
            </a:r>
            <a:r>
              <a:rPr lang="en-GB" dirty="0">
                <a:latin typeface="Segoe UI Semibold (Headings)"/>
                <a:cs typeface="Segoe UI"/>
              </a:rPr>
              <a:t>AD I</a:t>
            </a:r>
            <a:r>
              <a:rPr lang="en-GB" dirty="0">
                <a:solidFill>
                  <a:schemeClr val="tx1"/>
                </a:solidFill>
                <a:latin typeface="Segoe UI Semibold (Headings)"/>
                <a:cs typeface="Segoe UI"/>
              </a:rPr>
              <a:t>dentity, Access and Security </a:t>
            </a:r>
            <a:endParaRPr lang="en-US" dirty="0"/>
          </a:p>
        </p:txBody>
      </p:sp>
    </p:spTree>
    <p:extLst>
      <p:ext uri="{BB962C8B-B14F-4D97-AF65-F5344CB8AC3E}">
        <p14:creationId xmlns:p14="http://schemas.microsoft.com/office/powerpoint/2010/main" val="363585291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18881-7762-382C-EA15-38B8972221EA}"/>
              </a:ext>
            </a:extLst>
          </p:cNvPr>
          <p:cNvSpPr>
            <a:spLocks noGrp="1"/>
          </p:cNvSpPr>
          <p:nvPr>
            <p:ph type="title"/>
          </p:nvPr>
        </p:nvSpPr>
        <p:spPr>
          <a:xfrm>
            <a:off x="588263" y="1379170"/>
            <a:ext cx="4167887" cy="1661993"/>
          </a:xfrm>
        </p:spPr>
        <p:txBody>
          <a:bodyPr/>
          <a:lstStyle/>
          <a:p>
            <a:r>
              <a:rPr lang="en-GB" dirty="0"/>
              <a:t>Azure AD SSO integration with </a:t>
            </a:r>
            <a:r>
              <a:rPr lang="en-GB" dirty="0" err="1"/>
              <a:t>uniFLOW</a:t>
            </a:r>
            <a:r>
              <a:rPr lang="en-GB" dirty="0"/>
              <a:t> Online</a:t>
            </a:r>
          </a:p>
        </p:txBody>
      </p:sp>
      <p:sp>
        <p:nvSpPr>
          <p:cNvPr id="3" name="Text Placeholder 2">
            <a:extLst>
              <a:ext uri="{FF2B5EF4-FFF2-40B4-BE49-F238E27FC236}">
                <a16:creationId xmlns:a16="http://schemas.microsoft.com/office/drawing/2014/main" id="{894E653B-823D-7D2E-FD21-2E33F33AE852}"/>
              </a:ext>
            </a:extLst>
          </p:cNvPr>
          <p:cNvSpPr>
            <a:spLocks noGrp="1"/>
          </p:cNvSpPr>
          <p:nvPr>
            <p:ph type="body" sz="quarter" idx="12"/>
          </p:nvPr>
        </p:nvSpPr>
        <p:spPr>
          <a:xfrm>
            <a:off x="140678" y="3733798"/>
            <a:ext cx="5081954" cy="2585323"/>
          </a:xfrm>
        </p:spPr>
        <p:txBody>
          <a:bodyPr/>
          <a:lstStyle/>
          <a:p>
            <a:endParaRPr lang="en-GB" dirty="0"/>
          </a:p>
          <a:p>
            <a:r>
              <a:rPr lang="en-GB" dirty="0"/>
              <a:t>1. Add </a:t>
            </a:r>
            <a:r>
              <a:rPr lang="en-GB" dirty="0" err="1"/>
              <a:t>uniFLOW</a:t>
            </a:r>
            <a:r>
              <a:rPr lang="en-GB" dirty="0"/>
              <a:t> Online from the gallery</a:t>
            </a:r>
          </a:p>
          <a:p>
            <a:endParaRPr lang="en-GB" dirty="0"/>
          </a:p>
          <a:p>
            <a:r>
              <a:rPr lang="en-GB" sz="1800" dirty="0">
                <a:solidFill>
                  <a:srgbClr val="2F2F2F"/>
                </a:solidFill>
                <a:effectLst/>
                <a:latin typeface="Segoe UI" panose="020B0502040204020203" pitchFamily="34" charset="0"/>
              </a:rPr>
              <a:t>2. Configure and test Azure AD SSO for          </a:t>
            </a:r>
            <a:r>
              <a:rPr lang="en-GB" sz="1800" dirty="0" err="1">
                <a:solidFill>
                  <a:srgbClr val="2F2F2F"/>
                </a:solidFill>
                <a:effectLst/>
                <a:latin typeface="Segoe UI" panose="020B0502040204020203" pitchFamily="34" charset="0"/>
              </a:rPr>
              <a:t>uniFLOW</a:t>
            </a:r>
            <a:r>
              <a:rPr lang="en-GB" sz="1800" dirty="0">
                <a:solidFill>
                  <a:srgbClr val="2F2F2F"/>
                </a:solidFill>
                <a:effectLst/>
                <a:latin typeface="Segoe UI" panose="020B0502040204020203" pitchFamily="34" charset="0"/>
              </a:rPr>
              <a:t> Online</a:t>
            </a:r>
          </a:p>
          <a:p>
            <a:endParaRPr lang="en-GB" sz="1800" dirty="0">
              <a:solidFill>
                <a:srgbClr val="2F2F2F"/>
              </a:solidFill>
              <a:effectLst/>
              <a:latin typeface="Segoe UI" panose="020B0502040204020203" pitchFamily="34" charset="0"/>
            </a:endParaRPr>
          </a:p>
          <a:p>
            <a:r>
              <a:rPr lang="en-GB" sz="1800" dirty="0">
                <a:solidFill>
                  <a:srgbClr val="2F2F2F"/>
                </a:solidFill>
                <a:effectLst/>
                <a:latin typeface="Segoe UI" panose="020B0502040204020203" pitchFamily="34" charset="0"/>
              </a:rPr>
              <a:t>3. Configure Azure AD SSO</a:t>
            </a:r>
          </a:p>
          <a:p>
            <a:endParaRPr lang="en-GB" sz="1800" dirty="0">
              <a:solidFill>
                <a:srgbClr val="2F2F2F"/>
              </a:solidFill>
              <a:latin typeface="Segoe UI" panose="020B0502040204020203" pitchFamily="34" charset="0"/>
            </a:endParaRPr>
          </a:p>
          <a:p>
            <a:r>
              <a:rPr lang="en-GB" sz="1800" dirty="0">
                <a:solidFill>
                  <a:srgbClr val="2F2F2F"/>
                </a:solidFill>
                <a:effectLst/>
                <a:latin typeface="Segoe UI" panose="020B0502040204020203" pitchFamily="34" charset="0"/>
              </a:rPr>
              <a:t>4. Configure </a:t>
            </a:r>
            <a:r>
              <a:rPr lang="en-GB" sz="1800" dirty="0" err="1">
                <a:solidFill>
                  <a:srgbClr val="2F2F2F"/>
                </a:solidFill>
                <a:effectLst/>
                <a:latin typeface="Segoe UI" panose="020B0502040204020203" pitchFamily="34" charset="0"/>
              </a:rPr>
              <a:t>uniFLOW</a:t>
            </a:r>
            <a:r>
              <a:rPr lang="en-GB" sz="1800" dirty="0">
                <a:solidFill>
                  <a:srgbClr val="2F2F2F"/>
                </a:solidFill>
                <a:effectLst/>
                <a:latin typeface="Segoe UI" panose="020B0502040204020203" pitchFamily="34" charset="0"/>
              </a:rPr>
              <a:t> Online SSO</a:t>
            </a:r>
            <a:endParaRPr lang="en-GB" dirty="0"/>
          </a:p>
        </p:txBody>
      </p:sp>
    </p:spTree>
    <p:extLst>
      <p:ext uri="{BB962C8B-B14F-4D97-AF65-F5344CB8AC3E}">
        <p14:creationId xmlns:p14="http://schemas.microsoft.com/office/powerpoint/2010/main" val="1703646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CE2BD-73C3-43B5-875D-8BBE9DADF55C}"/>
              </a:ext>
            </a:extLst>
          </p:cNvPr>
          <p:cNvSpPr>
            <a:spLocks noGrp="1"/>
          </p:cNvSpPr>
          <p:nvPr>
            <p:ph type="title"/>
          </p:nvPr>
        </p:nvSpPr>
        <p:spPr/>
        <p:txBody>
          <a:bodyPr/>
          <a:lstStyle/>
          <a:p>
            <a:r>
              <a:rPr lang="en-US" dirty="0"/>
              <a:t>Conditional Access</a:t>
            </a:r>
          </a:p>
        </p:txBody>
      </p:sp>
      <p:sp>
        <p:nvSpPr>
          <p:cNvPr id="3" name="Text Placeholder 2">
            <a:extLst>
              <a:ext uri="{FF2B5EF4-FFF2-40B4-BE49-F238E27FC236}">
                <a16:creationId xmlns:a16="http://schemas.microsoft.com/office/drawing/2014/main" id="{0A6BACA5-09F0-48F5-9C1C-9C5C15FBFFA2}"/>
              </a:ext>
            </a:extLst>
          </p:cNvPr>
          <p:cNvSpPr>
            <a:spLocks noGrp="1"/>
          </p:cNvSpPr>
          <p:nvPr>
            <p:ph sz="quarter" idx="10"/>
          </p:nvPr>
        </p:nvSpPr>
        <p:spPr>
          <a:xfrm>
            <a:off x="419100" y="1456897"/>
            <a:ext cx="11340811" cy="4221669"/>
          </a:xfrm>
        </p:spPr>
        <p:txBody>
          <a:bodyPr/>
          <a:lstStyle/>
          <a:p>
            <a:r>
              <a:rPr lang="en-US" dirty="0">
                <a:latin typeface="+mj-lt"/>
              </a:rPr>
              <a:t>Conditional Access</a:t>
            </a:r>
            <a:r>
              <a:rPr lang="en-US" b="1" dirty="0">
                <a:latin typeface="+mn-lt"/>
              </a:rPr>
              <a:t> </a:t>
            </a:r>
            <a:r>
              <a:rPr lang="en-US" dirty="0">
                <a:latin typeface="+mn-lt"/>
              </a:rPr>
              <a:t>is used by Azure Active Directory to bring signals together, to make decisions, and enforce organizational policies.</a:t>
            </a:r>
          </a:p>
          <a:p>
            <a:endParaRPr lang="en-US" sz="1000" dirty="0">
              <a:latin typeface="+mn-lt"/>
            </a:endParaRPr>
          </a:p>
          <a:p>
            <a:pPr marL="342900" indent="-342900">
              <a:buFont typeface="Arial" panose="020B0604020202020204" pitchFamily="34" charset="0"/>
              <a:buChar char="•"/>
            </a:pPr>
            <a:r>
              <a:rPr lang="en-US" dirty="0">
                <a:latin typeface="+mn-lt"/>
              </a:rPr>
              <a:t>User or Group Membership</a:t>
            </a:r>
          </a:p>
          <a:p>
            <a:pPr marL="342900" indent="-342900">
              <a:buFont typeface="Arial" panose="020B0604020202020204" pitchFamily="34" charset="0"/>
              <a:buChar char="•"/>
            </a:pPr>
            <a:r>
              <a:rPr lang="en-US" dirty="0">
                <a:latin typeface="+mn-lt"/>
              </a:rPr>
              <a:t>IP Location</a:t>
            </a:r>
          </a:p>
          <a:p>
            <a:pPr marL="342900" indent="-342900">
              <a:buFont typeface="Arial" panose="020B0604020202020204" pitchFamily="34" charset="0"/>
              <a:buChar char="•"/>
            </a:pPr>
            <a:r>
              <a:rPr lang="en-US" dirty="0">
                <a:latin typeface="+mn-lt"/>
              </a:rPr>
              <a:t>Device</a:t>
            </a:r>
          </a:p>
          <a:p>
            <a:pPr marL="342900" indent="-342900">
              <a:buFont typeface="Arial" panose="020B0604020202020204" pitchFamily="34" charset="0"/>
              <a:buChar char="•"/>
            </a:pPr>
            <a:r>
              <a:rPr lang="en-US" dirty="0">
                <a:latin typeface="+mn-lt"/>
              </a:rPr>
              <a:t>Application</a:t>
            </a:r>
          </a:p>
          <a:p>
            <a:pPr marL="342900" indent="-342900">
              <a:buFont typeface="Arial" panose="020B0604020202020204" pitchFamily="34" charset="0"/>
              <a:buChar char="•"/>
            </a:pPr>
            <a:r>
              <a:rPr lang="en-US" dirty="0">
                <a:latin typeface="+mn-lt"/>
              </a:rPr>
              <a:t>Risk Detection</a:t>
            </a:r>
          </a:p>
          <a:p>
            <a:pPr marL="342900" indent="-342900">
              <a:buFont typeface="Arial" panose="020B0604020202020204" pitchFamily="34" charset="0"/>
              <a:buChar char="•"/>
            </a:pPr>
            <a:endParaRPr lang="en-US" dirty="0">
              <a:latin typeface="+mn-lt"/>
            </a:endParaRPr>
          </a:p>
        </p:txBody>
      </p:sp>
      <p:pic>
        <p:nvPicPr>
          <p:cNvPr id="1026" name="Picture 2" descr="Conceptual Conditional Access process flow">
            <a:extLst>
              <a:ext uri="{FF2B5EF4-FFF2-40B4-BE49-F238E27FC236}">
                <a16:creationId xmlns:a16="http://schemas.microsoft.com/office/drawing/2014/main" id="{6FDF6F99-1844-4452-A659-3B2270C8D7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5840" y="2581056"/>
            <a:ext cx="6944071" cy="2820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74343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noProof="0" dirty="0"/>
              <a:t>Azure role-based access control (Azure RBAC)</a:t>
            </a:r>
          </a:p>
        </p:txBody>
      </p:sp>
      <p:grpSp>
        <p:nvGrpSpPr>
          <p:cNvPr id="7" name="Group 6" descr="Users, apps, and user groups are shown using Azure Active Directory to access an Azure subscription with resource groups. ">
            <a:extLst>
              <a:ext uri="{FF2B5EF4-FFF2-40B4-BE49-F238E27FC236}">
                <a16:creationId xmlns:a16="http://schemas.microsoft.com/office/drawing/2014/main" id="{70B0E3CB-0EC7-411F-8A0B-4DAAECFD6F02}"/>
              </a:ext>
            </a:extLst>
          </p:cNvPr>
          <p:cNvGrpSpPr/>
          <p:nvPr/>
        </p:nvGrpSpPr>
        <p:grpSpPr>
          <a:xfrm>
            <a:off x="456040" y="1449975"/>
            <a:ext cx="5174793" cy="3572969"/>
            <a:chOff x="6145148" y="1188720"/>
            <a:chExt cx="5705453" cy="4261150"/>
          </a:xfrm>
        </p:grpSpPr>
        <p:pic>
          <p:nvPicPr>
            <p:cNvPr id="8" name="Picture 7">
              <a:extLst>
                <a:ext uri="{FF2B5EF4-FFF2-40B4-BE49-F238E27FC236}">
                  <a16:creationId xmlns:a16="http://schemas.microsoft.com/office/drawing/2014/main" id="{B2A2A828-8E9B-40C6-B14E-6C4A454706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5901" y="3638169"/>
              <a:ext cx="542676" cy="542676"/>
            </a:xfrm>
            <a:prstGeom prst="rect">
              <a:avLst/>
            </a:prstGeom>
          </p:spPr>
        </p:pic>
        <p:pic>
          <p:nvPicPr>
            <p:cNvPr id="9" name="Picture 8">
              <a:extLst>
                <a:ext uri="{FF2B5EF4-FFF2-40B4-BE49-F238E27FC236}">
                  <a16:creationId xmlns:a16="http://schemas.microsoft.com/office/drawing/2014/main" id="{313A3BAA-233D-47EE-AFBA-254E991171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45148" y="3638169"/>
              <a:ext cx="542676" cy="542676"/>
            </a:xfrm>
            <a:prstGeom prst="rect">
              <a:avLst/>
            </a:prstGeom>
          </p:spPr>
        </p:pic>
        <p:sp>
          <p:nvSpPr>
            <p:cNvPr id="10" name="Freeform 30">
              <a:extLst>
                <a:ext uri="{FF2B5EF4-FFF2-40B4-BE49-F238E27FC236}">
                  <a16:creationId xmlns:a16="http://schemas.microsoft.com/office/drawing/2014/main" id="{DC23977A-8C5E-4ECD-A1D0-62EE1BF9FAF3}"/>
                </a:ext>
              </a:extLst>
            </p:cNvPr>
            <p:cNvSpPr/>
            <p:nvPr/>
          </p:nvSpPr>
          <p:spPr>
            <a:xfrm>
              <a:off x="7206998" y="1739900"/>
              <a:ext cx="3022600" cy="1892300"/>
            </a:xfrm>
            <a:custGeom>
              <a:avLst/>
              <a:gdLst>
                <a:gd name="connsiteX0" fmla="*/ 0 w 3022600"/>
                <a:gd name="connsiteY0" fmla="*/ 1892300 h 1892300"/>
                <a:gd name="connsiteX1" fmla="*/ 0 w 3022600"/>
                <a:gd name="connsiteY1" fmla="*/ 0 h 1892300"/>
                <a:gd name="connsiteX2" fmla="*/ 3022600 w 3022600"/>
                <a:gd name="connsiteY2" fmla="*/ 0 h 1892300"/>
                <a:gd name="connsiteX3" fmla="*/ 3022600 w 3022600"/>
                <a:gd name="connsiteY3" fmla="*/ 1562100 h 1892300"/>
              </a:gdLst>
              <a:ahLst/>
              <a:cxnLst>
                <a:cxn ang="0">
                  <a:pos x="connsiteX0" y="connsiteY0"/>
                </a:cxn>
                <a:cxn ang="0">
                  <a:pos x="connsiteX1" y="connsiteY1"/>
                </a:cxn>
                <a:cxn ang="0">
                  <a:pos x="connsiteX2" y="connsiteY2"/>
                </a:cxn>
                <a:cxn ang="0">
                  <a:pos x="connsiteX3" y="connsiteY3"/>
                </a:cxn>
              </a:cxnLst>
              <a:rect l="l" t="t" r="r" b="b"/>
              <a:pathLst>
                <a:path w="3022600" h="1892300">
                  <a:moveTo>
                    <a:pt x="0" y="1892300"/>
                  </a:moveTo>
                  <a:lnTo>
                    <a:pt x="0" y="0"/>
                  </a:lnTo>
                  <a:lnTo>
                    <a:pt x="3022600" y="0"/>
                  </a:lnTo>
                  <a:lnTo>
                    <a:pt x="3022600" y="1562100"/>
                  </a:lnTo>
                </a:path>
              </a:pathLst>
            </a:custGeom>
            <a:noFill/>
            <a:ln w="3175">
              <a:solidFill>
                <a:schemeClr val="bg1">
                  <a:lumMod val="75000"/>
                </a:schemeClr>
              </a:solid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1" name="Freeform 31">
              <a:extLst>
                <a:ext uri="{FF2B5EF4-FFF2-40B4-BE49-F238E27FC236}">
                  <a16:creationId xmlns:a16="http://schemas.microsoft.com/office/drawing/2014/main" id="{80D6E929-CA03-4664-9537-A06A9D35863F}"/>
                </a:ext>
              </a:extLst>
            </p:cNvPr>
            <p:cNvSpPr/>
            <p:nvPr/>
          </p:nvSpPr>
          <p:spPr>
            <a:xfrm>
              <a:off x="6414998" y="3224213"/>
              <a:ext cx="1583022" cy="419100"/>
            </a:xfrm>
            <a:custGeom>
              <a:avLst/>
              <a:gdLst>
                <a:gd name="connsiteX0" fmla="*/ 0 w 1628775"/>
                <a:gd name="connsiteY0" fmla="*/ 404812 h 419100"/>
                <a:gd name="connsiteX1" fmla="*/ 0 w 1628775"/>
                <a:gd name="connsiteY1" fmla="*/ 0 h 419100"/>
                <a:gd name="connsiteX2" fmla="*/ 1628775 w 1628775"/>
                <a:gd name="connsiteY2" fmla="*/ 0 h 419100"/>
                <a:gd name="connsiteX3" fmla="*/ 1628775 w 1628775"/>
                <a:gd name="connsiteY3" fmla="*/ 419100 h 419100"/>
              </a:gdLst>
              <a:ahLst/>
              <a:cxnLst>
                <a:cxn ang="0">
                  <a:pos x="connsiteX0" y="connsiteY0"/>
                </a:cxn>
                <a:cxn ang="0">
                  <a:pos x="connsiteX1" y="connsiteY1"/>
                </a:cxn>
                <a:cxn ang="0">
                  <a:pos x="connsiteX2" y="connsiteY2"/>
                </a:cxn>
                <a:cxn ang="0">
                  <a:pos x="connsiteX3" y="connsiteY3"/>
                </a:cxn>
              </a:cxnLst>
              <a:rect l="l" t="t" r="r" b="b"/>
              <a:pathLst>
                <a:path w="1628775" h="419100">
                  <a:moveTo>
                    <a:pt x="0" y="404812"/>
                  </a:moveTo>
                  <a:lnTo>
                    <a:pt x="0" y="0"/>
                  </a:lnTo>
                  <a:lnTo>
                    <a:pt x="1628775" y="0"/>
                  </a:lnTo>
                  <a:lnTo>
                    <a:pt x="1628775" y="419100"/>
                  </a:lnTo>
                </a:path>
              </a:pathLst>
            </a:custGeom>
            <a:noFill/>
            <a:ln w="3175">
              <a:solidFill>
                <a:schemeClr val="bg1">
                  <a:lumMod val="75000"/>
                </a:schemeClr>
              </a:solid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2" name="Freeform 32">
              <a:extLst>
                <a:ext uri="{FF2B5EF4-FFF2-40B4-BE49-F238E27FC236}">
                  <a16:creationId xmlns:a16="http://schemas.microsoft.com/office/drawing/2014/main" id="{8342C213-7970-481F-81D3-AD56ABF607AF}"/>
                </a:ext>
              </a:extLst>
            </p:cNvPr>
            <p:cNvSpPr/>
            <p:nvPr/>
          </p:nvSpPr>
          <p:spPr>
            <a:xfrm>
              <a:off x="10496460" y="3454400"/>
              <a:ext cx="376238" cy="1558777"/>
            </a:xfrm>
            <a:custGeom>
              <a:avLst/>
              <a:gdLst>
                <a:gd name="connsiteX0" fmla="*/ 0 w 466725"/>
                <a:gd name="connsiteY0" fmla="*/ 0 h 1481137"/>
                <a:gd name="connsiteX1" fmla="*/ 309563 w 466725"/>
                <a:gd name="connsiteY1" fmla="*/ 0 h 1481137"/>
                <a:gd name="connsiteX2" fmla="*/ 309563 w 466725"/>
                <a:gd name="connsiteY2" fmla="*/ 1481137 h 1481137"/>
                <a:gd name="connsiteX3" fmla="*/ 466725 w 466725"/>
                <a:gd name="connsiteY3" fmla="*/ 1481137 h 1481137"/>
              </a:gdLst>
              <a:ahLst/>
              <a:cxnLst>
                <a:cxn ang="0">
                  <a:pos x="connsiteX0" y="connsiteY0"/>
                </a:cxn>
                <a:cxn ang="0">
                  <a:pos x="connsiteX1" y="connsiteY1"/>
                </a:cxn>
                <a:cxn ang="0">
                  <a:pos x="connsiteX2" y="connsiteY2"/>
                </a:cxn>
                <a:cxn ang="0">
                  <a:pos x="connsiteX3" y="connsiteY3"/>
                </a:cxn>
              </a:cxnLst>
              <a:rect l="l" t="t" r="r" b="b"/>
              <a:pathLst>
                <a:path w="466725" h="1481137">
                  <a:moveTo>
                    <a:pt x="0" y="0"/>
                  </a:moveTo>
                  <a:lnTo>
                    <a:pt x="309563" y="0"/>
                  </a:lnTo>
                  <a:lnTo>
                    <a:pt x="309563" y="1481137"/>
                  </a:lnTo>
                  <a:lnTo>
                    <a:pt x="466725" y="1481137"/>
                  </a:lnTo>
                </a:path>
              </a:pathLst>
            </a:custGeom>
            <a:noFill/>
            <a:ln w="3175">
              <a:solidFill>
                <a:schemeClr val="bg1">
                  <a:lumMod val="75000"/>
                </a:schemeClr>
              </a:solid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pic>
          <p:nvPicPr>
            <p:cNvPr id="13" name="Picture 12">
              <a:extLst>
                <a:ext uri="{FF2B5EF4-FFF2-40B4-BE49-F238E27FC236}">
                  <a16:creationId xmlns:a16="http://schemas.microsoft.com/office/drawing/2014/main" id="{D908310F-B467-40E9-9339-679122D9A46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50445" y="1188720"/>
              <a:ext cx="935706" cy="935706"/>
            </a:xfrm>
            <a:prstGeom prst="rect">
              <a:avLst/>
            </a:prstGeom>
            <a:solidFill>
              <a:schemeClr val="bg1"/>
            </a:solidFill>
          </p:spPr>
        </p:pic>
        <p:sp>
          <p:nvSpPr>
            <p:cNvPr id="14" name="Rectangle 13">
              <a:extLst>
                <a:ext uri="{FF2B5EF4-FFF2-40B4-BE49-F238E27FC236}">
                  <a16:creationId xmlns:a16="http://schemas.microsoft.com/office/drawing/2014/main" id="{68F6E8E7-BA73-4283-97BD-088BE833DC6B}"/>
                </a:ext>
              </a:extLst>
            </p:cNvPr>
            <p:cNvSpPr/>
            <p:nvPr/>
          </p:nvSpPr>
          <p:spPr>
            <a:xfrm>
              <a:off x="8088770" y="2132856"/>
              <a:ext cx="1259063"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72C6"/>
                  </a:solidFill>
                  <a:effectLst/>
                  <a:uLnTx/>
                  <a:uFillTx/>
                  <a:latin typeface="Segoe UI"/>
                  <a:ea typeface="+mn-ea"/>
                  <a:cs typeface="+mn-cs"/>
                </a:rPr>
                <a:t>Azure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72C6"/>
                  </a:solidFill>
                  <a:effectLst/>
                  <a:uLnTx/>
                  <a:uFillTx/>
                  <a:latin typeface="Segoe UI"/>
                  <a:ea typeface="+mn-ea"/>
                  <a:cs typeface="+mn-cs"/>
                </a:rPr>
                <a:t>Active Directory</a:t>
              </a:r>
              <a:endParaRPr kumimoji="0" lang="en-US" sz="1200" b="0" i="0" u="none" strike="noStrike" kern="1200" cap="none" spc="0" normalizeH="0" baseline="0" noProof="0" dirty="0">
                <a:ln>
                  <a:noFill/>
                </a:ln>
                <a:solidFill>
                  <a:srgbClr val="505050"/>
                </a:solidFill>
                <a:effectLst/>
                <a:uLnTx/>
                <a:uFillTx/>
                <a:latin typeface="Segoe UI"/>
                <a:ea typeface="+mn-ea"/>
                <a:cs typeface="+mn-cs"/>
              </a:endParaRPr>
            </a:p>
          </p:txBody>
        </p:sp>
        <p:sp>
          <p:nvSpPr>
            <p:cNvPr id="15" name="Rectangle 14">
              <a:extLst>
                <a:ext uri="{FF2B5EF4-FFF2-40B4-BE49-F238E27FC236}">
                  <a16:creationId xmlns:a16="http://schemas.microsoft.com/office/drawing/2014/main" id="{9A8FAB1A-CB69-44FD-BD1F-AB9A21BEABC6}"/>
                </a:ext>
              </a:extLst>
            </p:cNvPr>
            <p:cNvSpPr/>
            <p:nvPr/>
          </p:nvSpPr>
          <p:spPr>
            <a:xfrm>
              <a:off x="10789798" y="4473116"/>
              <a:ext cx="1060803" cy="184666"/>
            </a:xfrm>
            <a:prstGeom prst="rect">
              <a:avLst/>
            </a:prstGeom>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72C6"/>
                  </a:solidFill>
                  <a:effectLst/>
                  <a:uLnTx/>
                  <a:uFillTx/>
                  <a:latin typeface="Segoe UI"/>
                  <a:ea typeface="+mn-ea"/>
                  <a:cs typeface="+mn-cs"/>
                </a:rPr>
                <a:t>Resource group</a:t>
              </a:r>
              <a:endParaRPr kumimoji="0" lang="en-US" sz="1200" b="0" i="0" u="none" strike="noStrike" kern="1200" cap="none" spc="0" normalizeH="0" baseline="0" noProof="0">
                <a:ln>
                  <a:noFill/>
                </a:ln>
                <a:solidFill>
                  <a:srgbClr val="505050"/>
                </a:solidFill>
                <a:effectLst/>
                <a:uLnTx/>
                <a:uFillTx/>
                <a:latin typeface="Segoe UI"/>
                <a:ea typeface="+mn-ea"/>
                <a:cs typeface="+mn-cs"/>
              </a:endParaRPr>
            </a:p>
          </p:txBody>
        </p:sp>
        <p:sp>
          <p:nvSpPr>
            <p:cNvPr id="16" name="Rectangle 15">
              <a:extLst>
                <a:ext uri="{FF2B5EF4-FFF2-40B4-BE49-F238E27FC236}">
                  <a16:creationId xmlns:a16="http://schemas.microsoft.com/office/drawing/2014/main" id="{AE22B93B-6D97-4A44-A4D2-2BDDA3BA6CAF}"/>
                </a:ext>
              </a:extLst>
            </p:cNvPr>
            <p:cNvSpPr/>
            <p:nvPr/>
          </p:nvSpPr>
          <p:spPr>
            <a:xfrm>
              <a:off x="10786821" y="5265204"/>
              <a:ext cx="1060803" cy="184666"/>
            </a:xfrm>
            <a:prstGeom prst="rect">
              <a:avLst/>
            </a:prstGeom>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72C6"/>
                  </a:solidFill>
                  <a:effectLst/>
                  <a:uLnTx/>
                  <a:uFillTx/>
                  <a:latin typeface="Segoe UI"/>
                  <a:ea typeface="+mn-ea"/>
                  <a:cs typeface="+mn-cs"/>
                </a:rPr>
                <a:t>Resource group</a:t>
              </a:r>
              <a:endParaRPr kumimoji="0" lang="en-US" sz="1200" b="0" i="0" u="none" strike="noStrike" kern="1200" cap="none" spc="0" normalizeH="0" baseline="0" noProof="0">
                <a:ln>
                  <a:noFill/>
                </a:ln>
                <a:solidFill>
                  <a:srgbClr val="505050"/>
                </a:solidFill>
                <a:effectLst/>
                <a:uLnTx/>
                <a:uFillTx/>
                <a:latin typeface="Segoe UI"/>
                <a:ea typeface="+mn-ea"/>
                <a:cs typeface="+mn-cs"/>
              </a:endParaRPr>
            </a:p>
          </p:txBody>
        </p:sp>
        <p:cxnSp>
          <p:nvCxnSpPr>
            <p:cNvPr id="18" name="Straight Connector 17">
              <a:extLst>
                <a:ext uri="{FF2B5EF4-FFF2-40B4-BE49-F238E27FC236}">
                  <a16:creationId xmlns:a16="http://schemas.microsoft.com/office/drawing/2014/main" id="{4CF370D2-2F9F-4F15-9627-0090613B419A}"/>
                </a:ext>
              </a:extLst>
            </p:cNvPr>
            <p:cNvCxnSpPr/>
            <p:nvPr/>
          </p:nvCxnSpPr>
          <p:spPr>
            <a:xfrm>
              <a:off x="10744892" y="4287091"/>
              <a:ext cx="305078" cy="0"/>
            </a:xfrm>
            <a:prstGeom prst="line">
              <a:avLst/>
            </a:prstGeom>
            <a:noFill/>
            <a:ln w="3175">
              <a:solidFill>
                <a:schemeClr val="bg1">
                  <a:lumMod val="75000"/>
                </a:schemeClr>
              </a:solidFill>
            </a:ln>
          </p:spPr>
        </p:cxnSp>
        <p:cxnSp>
          <p:nvCxnSpPr>
            <p:cNvPr id="19" name="Straight Connector 18">
              <a:extLst>
                <a:ext uri="{FF2B5EF4-FFF2-40B4-BE49-F238E27FC236}">
                  <a16:creationId xmlns:a16="http://schemas.microsoft.com/office/drawing/2014/main" id="{B09FFB16-77FF-4057-9334-C2964659033C}"/>
                </a:ext>
              </a:extLst>
            </p:cNvPr>
            <p:cNvCxnSpPr/>
            <p:nvPr/>
          </p:nvCxnSpPr>
          <p:spPr>
            <a:xfrm>
              <a:off x="10744892" y="5013177"/>
              <a:ext cx="305078" cy="0"/>
            </a:xfrm>
            <a:prstGeom prst="line">
              <a:avLst/>
            </a:prstGeom>
            <a:noFill/>
            <a:ln w="3175">
              <a:solidFill>
                <a:schemeClr val="bg1">
                  <a:lumMod val="75000"/>
                </a:schemeClr>
              </a:solidFill>
            </a:ln>
          </p:spPr>
        </p:cxnSp>
        <p:pic>
          <p:nvPicPr>
            <p:cNvPr id="20" name="Picture 19">
              <a:extLst>
                <a:ext uri="{FF2B5EF4-FFF2-40B4-BE49-F238E27FC236}">
                  <a16:creationId xmlns:a16="http://schemas.microsoft.com/office/drawing/2014/main" id="{97B9F2D5-B926-4EA2-953E-B2DC019EEE9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49970" y="4016862"/>
              <a:ext cx="540458" cy="540458"/>
            </a:xfrm>
            <a:prstGeom prst="rect">
              <a:avLst/>
            </a:prstGeom>
          </p:spPr>
        </p:pic>
        <p:pic>
          <p:nvPicPr>
            <p:cNvPr id="21" name="Picture 20">
              <a:extLst>
                <a:ext uri="{FF2B5EF4-FFF2-40B4-BE49-F238E27FC236}">
                  <a16:creationId xmlns:a16="http://schemas.microsoft.com/office/drawing/2014/main" id="{09DE48B0-0F00-40BA-9B90-FAF7F39A49A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49970" y="4725144"/>
              <a:ext cx="540458" cy="540458"/>
            </a:xfrm>
            <a:prstGeom prst="rect">
              <a:avLst/>
            </a:prstGeom>
          </p:spPr>
        </p:pic>
        <p:pic>
          <p:nvPicPr>
            <p:cNvPr id="22" name="Picture 21">
              <a:extLst>
                <a:ext uri="{FF2B5EF4-FFF2-40B4-BE49-F238E27FC236}">
                  <a16:creationId xmlns:a16="http://schemas.microsoft.com/office/drawing/2014/main" id="{D1883536-C726-4036-A727-AD9988E40CA8}"/>
                </a:ext>
              </a:extLst>
            </p:cNvPr>
            <p:cNvPicPr>
              <a:picLocks noChangeAspect="1"/>
            </p:cNvPicPr>
            <p:nvPr/>
          </p:nvPicPr>
          <p:blipFill>
            <a:blip r:embed="rId7"/>
            <a:stretch>
              <a:fillRect/>
            </a:stretch>
          </p:blipFill>
          <p:spPr>
            <a:xfrm>
              <a:off x="7691267" y="3675774"/>
              <a:ext cx="621846" cy="469433"/>
            </a:xfrm>
            <a:prstGeom prst="rect">
              <a:avLst/>
            </a:prstGeom>
          </p:spPr>
        </p:pic>
        <p:sp>
          <p:nvSpPr>
            <p:cNvPr id="23" name="Rectangle 22">
              <a:extLst>
                <a:ext uri="{FF2B5EF4-FFF2-40B4-BE49-F238E27FC236}">
                  <a16:creationId xmlns:a16="http://schemas.microsoft.com/office/drawing/2014/main" id="{F2E1E3C6-BA28-4271-BD12-98D00B8ED4F3}"/>
                </a:ext>
              </a:extLst>
            </p:cNvPr>
            <p:cNvSpPr/>
            <p:nvPr/>
          </p:nvSpPr>
          <p:spPr>
            <a:xfrm>
              <a:off x="6172138" y="4159746"/>
              <a:ext cx="489236" cy="27699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72C6"/>
                  </a:solidFill>
                  <a:effectLst/>
                  <a:uLnTx/>
                  <a:uFillTx/>
                  <a:latin typeface="Segoe UI"/>
                  <a:ea typeface="+mn-ea"/>
                  <a:cs typeface="+mn-cs"/>
                </a:rPr>
                <a:t>User</a:t>
              </a:r>
              <a:endParaRPr kumimoji="0" lang="en-US" sz="1200" b="0" i="0" u="none" strike="noStrike" kern="1200" cap="none" spc="0" normalizeH="0" baseline="0" noProof="0">
                <a:ln>
                  <a:noFill/>
                </a:ln>
                <a:solidFill>
                  <a:srgbClr val="505050"/>
                </a:solidFill>
                <a:effectLst/>
                <a:uLnTx/>
                <a:uFillTx/>
                <a:latin typeface="Segoe UI"/>
                <a:ea typeface="+mn-ea"/>
                <a:cs typeface="+mn-cs"/>
              </a:endParaRPr>
            </a:p>
          </p:txBody>
        </p:sp>
        <p:sp>
          <p:nvSpPr>
            <p:cNvPr id="24" name="Rectangle 23">
              <a:extLst>
                <a:ext uri="{FF2B5EF4-FFF2-40B4-BE49-F238E27FC236}">
                  <a16:creationId xmlns:a16="http://schemas.microsoft.com/office/drawing/2014/main" id="{9F0C9A37-CE2E-420A-8392-953A2123CCAD}"/>
                </a:ext>
              </a:extLst>
            </p:cNvPr>
            <p:cNvSpPr/>
            <p:nvPr/>
          </p:nvSpPr>
          <p:spPr>
            <a:xfrm>
              <a:off x="6924311" y="4159746"/>
              <a:ext cx="529312" cy="27699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72C6"/>
                  </a:solidFill>
                  <a:effectLst/>
                  <a:uLnTx/>
                  <a:uFillTx/>
                  <a:latin typeface="Segoe UI"/>
                  <a:ea typeface="+mn-ea"/>
                  <a:cs typeface="+mn-cs"/>
                </a:rPr>
                <a:t>Apps</a:t>
              </a:r>
              <a:endParaRPr kumimoji="0" lang="en-US" sz="1200" b="0" i="0" u="none" strike="noStrike" kern="1200" cap="none" spc="0" normalizeH="0" baseline="0" noProof="0">
                <a:ln>
                  <a:noFill/>
                </a:ln>
                <a:solidFill>
                  <a:srgbClr val="505050"/>
                </a:solidFill>
                <a:effectLst/>
                <a:uLnTx/>
                <a:uFillTx/>
                <a:latin typeface="Segoe UI"/>
                <a:ea typeface="+mn-ea"/>
                <a:cs typeface="+mn-cs"/>
              </a:endParaRPr>
            </a:p>
          </p:txBody>
        </p:sp>
        <p:sp>
          <p:nvSpPr>
            <p:cNvPr id="25" name="Rectangle 24">
              <a:extLst>
                <a:ext uri="{FF2B5EF4-FFF2-40B4-BE49-F238E27FC236}">
                  <a16:creationId xmlns:a16="http://schemas.microsoft.com/office/drawing/2014/main" id="{628F00B6-1F4B-478F-A8D4-525A7666CBD4}"/>
                </a:ext>
              </a:extLst>
            </p:cNvPr>
            <p:cNvSpPr/>
            <p:nvPr/>
          </p:nvSpPr>
          <p:spPr>
            <a:xfrm>
              <a:off x="7501824" y="4159746"/>
              <a:ext cx="1004954" cy="27699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72C6"/>
                  </a:solidFill>
                  <a:effectLst/>
                  <a:uLnTx/>
                  <a:uFillTx/>
                  <a:latin typeface="Segoe UI"/>
                  <a:ea typeface="+mn-ea"/>
                  <a:cs typeface="+mn-cs"/>
                </a:rPr>
                <a:t>User groups</a:t>
              </a:r>
              <a:endParaRPr kumimoji="0" lang="en-US" sz="1200" b="0" i="0" u="none" strike="noStrike" kern="1200" cap="none" spc="0" normalizeH="0" baseline="0" noProof="0">
                <a:ln>
                  <a:noFill/>
                </a:ln>
                <a:solidFill>
                  <a:srgbClr val="505050"/>
                </a:solidFill>
                <a:effectLst/>
                <a:uLnTx/>
                <a:uFillTx/>
                <a:latin typeface="Segoe UI"/>
                <a:ea typeface="+mn-ea"/>
                <a:cs typeface="+mn-cs"/>
              </a:endParaRPr>
            </a:p>
          </p:txBody>
        </p:sp>
        <p:sp>
          <p:nvSpPr>
            <p:cNvPr id="26" name="Rectangle 25">
              <a:extLst>
                <a:ext uri="{FF2B5EF4-FFF2-40B4-BE49-F238E27FC236}">
                  <a16:creationId xmlns:a16="http://schemas.microsoft.com/office/drawing/2014/main" id="{044FD503-0CA6-4162-9BA8-3DEA6F1034B1}"/>
                </a:ext>
              </a:extLst>
            </p:cNvPr>
            <p:cNvSpPr/>
            <p:nvPr/>
          </p:nvSpPr>
          <p:spPr>
            <a:xfrm>
              <a:off x="9469108" y="3643313"/>
              <a:ext cx="1008609"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72C6"/>
                  </a:solidFill>
                  <a:effectLst/>
                  <a:uLnTx/>
                  <a:uFillTx/>
                  <a:latin typeface="Segoe UI"/>
                  <a:ea typeface="+mn-ea"/>
                  <a:cs typeface="+mn-cs"/>
                </a:rPr>
                <a:t>Azure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72C6"/>
                  </a:solidFill>
                  <a:effectLst/>
                  <a:uLnTx/>
                  <a:uFillTx/>
                  <a:latin typeface="Segoe UI"/>
                  <a:ea typeface="+mn-ea"/>
                  <a:cs typeface="+mn-cs"/>
                </a:rPr>
                <a:t>subscription</a:t>
              </a:r>
              <a:endParaRPr kumimoji="0" lang="en-US" sz="1200" b="0" i="0" u="none" strike="noStrike" kern="1200" cap="none" spc="0" normalizeH="0" baseline="0" noProof="0">
                <a:ln>
                  <a:noFill/>
                </a:ln>
                <a:solidFill>
                  <a:srgbClr val="505050"/>
                </a:solidFill>
                <a:effectLst/>
                <a:uLnTx/>
                <a:uFillTx/>
                <a:latin typeface="Segoe UI"/>
                <a:ea typeface="+mn-ea"/>
                <a:cs typeface="+mn-cs"/>
              </a:endParaRPr>
            </a:p>
          </p:txBody>
        </p:sp>
        <p:pic>
          <p:nvPicPr>
            <p:cNvPr id="27" name="Picture 26">
              <a:extLst>
                <a:ext uri="{FF2B5EF4-FFF2-40B4-BE49-F238E27FC236}">
                  <a16:creationId xmlns:a16="http://schemas.microsoft.com/office/drawing/2014/main" id="{C0EBD996-9BCE-428C-86F7-E60671ED93A0}"/>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65155" y="3213636"/>
              <a:ext cx="1361218" cy="476496"/>
            </a:xfrm>
            <a:prstGeom prst="rect">
              <a:avLst/>
            </a:prstGeom>
          </p:spPr>
        </p:pic>
      </p:grpSp>
      <p:sp>
        <p:nvSpPr>
          <p:cNvPr id="6" name="Text Placeholder 5"/>
          <p:cNvSpPr>
            <a:spLocks noGrp="1"/>
          </p:cNvSpPr>
          <p:nvPr>
            <p:ph sz="quarter" idx="10"/>
          </p:nvPr>
        </p:nvSpPr>
        <p:spPr>
          <a:xfrm>
            <a:off x="6050107" y="1669141"/>
            <a:ext cx="5959326" cy="2657138"/>
          </a:xfrm>
        </p:spPr>
        <p:txBody>
          <a:bodyPr vert="horz" wrap="square" lIns="0" tIns="91440" rIns="146304" bIns="91440" rtlCol="0" anchor="t">
            <a:spAutoFit/>
          </a:bodyPr>
          <a:lstStyle/>
          <a:p>
            <a:pPr marL="285750" indent="-285750">
              <a:buFont typeface="Arial" panose="020B0604020202020204" pitchFamily="34" charset="0"/>
              <a:buChar char="•"/>
            </a:pPr>
            <a:r>
              <a:rPr lang="en-US" noProof="0" dirty="0">
                <a:latin typeface="+mn-lt"/>
              </a:rPr>
              <a:t>Fine-grained access management.</a:t>
            </a:r>
            <a:endParaRPr lang="en-US" dirty="0">
              <a:cs typeface="Segoe UI"/>
            </a:endParaRPr>
          </a:p>
          <a:p>
            <a:pPr marL="285750" indent="-285750">
              <a:buFont typeface="Arial" panose="020B0604020202020204" pitchFamily="34" charset="0"/>
              <a:buChar char="•"/>
            </a:pPr>
            <a:r>
              <a:rPr lang="en-US" dirty="0">
                <a:latin typeface="+mn-lt"/>
              </a:rPr>
              <a:t>Segregate duties within the team and grant only the amount of access to users that they need to perform their jobs.</a:t>
            </a:r>
            <a:endParaRPr lang="en-US" dirty="0">
              <a:latin typeface="+mn-lt"/>
              <a:cs typeface="Segoe UI"/>
            </a:endParaRPr>
          </a:p>
          <a:p>
            <a:pPr marL="285750" indent="-285750">
              <a:buFont typeface="Arial" panose="020B0604020202020204" pitchFamily="34" charset="0"/>
              <a:buChar char="•"/>
            </a:pPr>
            <a:r>
              <a:rPr lang="en-US" dirty="0">
                <a:latin typeface="+mn-lt"/>
              </a:rPr>
              <a:t>Enables access to the Azure portal and controlling access to resources.</a:t>
            </a:r>
            <a:endParaRPr lang="en-US" dirty="0">
              <a:latin typeface="+mn-lt"/>
              <a:cs typeface="Segoe UI"/>
            </a:endParaRPr>
          </a:p>
        </p:txBody>
      </p:sp>
    </p:spTree>
    <p:extLst>
      <p:ext uri="{BB962C8B-B14F-4D97-AF65-F5344CB8AC3E}">
        <p14:creationId xmlns:p14="http://schemas.microsoft.com/office/powerpoint/2010/main" val="1361837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B03CB-FE1F-7449-85B6-377845712922}"/>
              </a:ext>
            </a:extLst>
          </p:cNvPr>
          <p:cNvSpPr>
            <a:spLocks noGrp="1"/>
          </p:cNvSpPr>
          <p:nvPr>
            <p:ph type="title"/>
          </p:nvPr>
        </p:nvSpPr>
        <p:spPr/>
        <p:txBody>
          <a:bodyPr/>
          <a:lstStyle/>
          <a:p>
            <a:r>
              <a:rPr lang="en-US" dirty="0"/>
              <a:t>Zero Trust</a:t>
            </a:r>
          </a:p>
        </p:txBody>
      </p:sp>
      <p:pic>
        <p:nvPicPr>
          <p:cNvPr id="5" name="Content Placeholder 4">
            <a:extLst>
              <a:ext uri="{FF2B5EF4-FFF2-40B4-BE49-F238E27FC236}">
                <a16:creationId xmlns:a16="http://schemas.microsoft.com/office/drawing/2014/main" id="{0D932458-9886-E3A6-3098-AE94C200732A}"/>
              </a:ext>
            </a:extLst>
          </p:cNvPr>
          <p:cNvPicPr>
            <a:picLocks noGrp="1" noChangeAspect="1"/>
          </p:cNvPicPr>
          <p:nvPr>
            <p:ph sz="quarter" idx="10"/>
          </p:nvPr>
        </p:nvPicPr>
        <p:blipFill>
          <a:blip r:embed="rId3"/>
          <a:stretch>
            <a:fillRect/>
          </a:stretch>
        </p:blipFill>
        <p:spPr>
          <a:xfrm>
            <a:off x="1384707" y="1388745"/>
            <a:ext cx="9422587" cy="4933328"/>
          </a:xfrm>
        </p:spPr>
      </p:pic>
    </p:spTree>
    <p:extLst>
      <p:ext uri="{BB962C8B-B14F-4D97-AF65-F5344CB8AC3E}">
        <p14:creationId xmlns:p14="http://schemas.microsoft.com/office/powerpoint/2010/main" val="149265259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solidFill>
                  <a:schemeClr val="tx1"/>
                </a:solidFill>
              </a:rPr>
              <a:t>Defense in depth</a:t>
            </a:r>
          </a:p>
        </p:txBody>
      </p:sp>
      <p:sp>
        <p:nvSpPr>
          <p:cNvPr id="6" name="Text Placeholder 5"/>
          <p:cNvSpPr>
            <a:spLocks noGrp="1"/>
          </p:cNvSpPr>
          <p:nvPr>
            <p:ph sz="quarter" idx="10"/>
          </p:nvPr>
        </p:nvSpPr>
        <p:spPr>
          <a:xfrm>
            <a:off x="333867" y="1639288"/>
            <a:ext cx="6125194" cy="3880213"/>
          </a:xfrm>
        </p:spPr>
        <p:txBody>
          <a:bodyPr/>
          <a:lstStyle/>
          <a:p>
            <a:pPr marL="342900" indent="-342900">
              <a:buFont typeface="Arial" panose="020B0604020202020204" pitchFamily="34" charset="0"/>
              <a:buChar char="•"/>
            </a:pPr>
            <a:r>
              <a:rPr lang="en-US" sz="2400" dirty="0">
                <a:solidFill>
                  <a:schemeClr val="tx1"/>
                </a:solidFill>
                <a:latin typeface="+mn-lt"/>
              </a:rPr>
              <a:t>A layered approach to securing computer systems.</a:t>
            </a:r>
          </a:p>
          <a:p>
            <a:pPr marL="342900" indent="-342900">
              <a:lnSpc>
                <a:spcPct val="114000"/>
              </a:lnSpc>
              <a:buFont typeface="Arial" panose="020B0604020202020204" pitchFamily="34" charset="0"/>
              <a:buChar char="•"/>
            </a:pPr>
            <a:r>
              <a:rPr lang="en-US" sz="2400" dirty="0">
                <a:solidFill>
                  <a:schemeClr val="tx1"/>
                </a:solidFill>
                <a:latin typeface="+mn-lt"/>
              </a:rPr>
              <a:t>Provides multiple levels of protection. </a:t>
            </a:r>
          </a:p>
          <a:p>
            <a:pPr marL="342900" indent="-342900">
              <a:lnSpc>
                <a:spcPct val="114000"/>
              </a:lnSpc>
              <a:buFont typeface="Arial" panose="020B0604020202020204" pitchFamily="34" charset="0"/>
              <a:buChar char="•"/>
            </a:pPr>
            <a:r>
              <a:rPr lang="en-US" sz="2400" dirty="0">
                <a:solidFill>
                  <a:schemeClr val="tx1"/>
                </a:solidFill>
                <a:latin typeface="+mn-lt"/>
              </a:rPr>
              <a:t>Attacks against one layer are isolated from subsequent layers. </a:t>
            </a:r>
          </a:p>
        </p:txBody>
      </p:sp>
      <p:grpSp>
        <p:nvGrpSpPr>
          <p:cNvPr id="2" name="Group 1" descr="Defense in depth graphic: data, application, compute, network, perimeter, identity &amp; access, and physical security. ">
            <a:extLst>
              <a:ext uri="{FF2B5EF4-FFF2-40B4-BE49-F238E27FC236}">
                <a16:creationId xmlns:a16="http://schemas.microsoft.com/office/drawing/2014/main" id="{4ABAE1CC-1670-41D7-8E1D-B479809CA2A0}"/>
              </a:ext>
            </a:extLst>
          </p:cNvPr>
          <p:cNvGrpSpPr/>
          <p:nvPr/>
        </p:nvGrpSpPr>
        <p:grpSpPr>
          <a:xfrm>
            <a:off x="6951111" y="1165144"/>
            <a:ext cx="4595859" cy="3955980"/>
            <a:chOff x="6366893" y="1369646"/>
            <a:chExt cx="2568045" cy="2816227"/>
          </a:xfrm>
        </p:grpSpPr>
        <p:sp>
          <p:nvSpPr>
            <p:cNvPr id="7" name="Rectangle 6">
              <a:extLst>
                <a:ext uri="{FF2B5EF4-FFF2-40B4-BE49-F238E27FC236}">
                  <a16:creationId xmlns:a16="http://schemas.microsoft.com/office/drawing/2014/main" id="{E021DC50-183E-4228-9571-6552551463F8}"/>
                </a:ext>
              </a:extLst>
            </p:cNvPr>
            <p:cNvSpPr/>
            <p:nvPr/>
          </p:nvSpPr>
          <p:spPr>
            <a:xfrm>
              <a:off x="6366893" y="1369646"/>
              <a:ext cx="2568045" cy="2816226"/>
            </a:xfrm>
            <a:prstGeom prst="rect">
              <a:avLst/>
            </a:prstGeom>
            <a:gradFill flip="none" rotWithShape="1">
              <a:gsLst>
                <a:gs pos="0">
                  <a:schemeClr val="accent1">
                    <a:lumMod val="0"/>
                    <a:lumOff val="100000"/>
                  </a:schemeClr>
                </a:gs>
                <a:gs pos="46000">
                  <a:schemeClr val="accent1">
                    <a:lumMod val="0"/>
                    <a:lumOff val="100000"/>
                  </a:schemeClr>
                </a:gs>
                <a:gs pos="100000">
                  <a:schemeClr val="accent1">
                    <a:lumMod val="100000"/>
                  </a:schemeClr>
                </a:gs>
              </a:gsLst>
              <a:path path="circle">
                <a:fillToRect l="50000" t="-80000" r="50000" b="18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chemeClr val="tx1"/>
                  </a:solidFill>
                </a:rPr>
                <a:t>Physical Security</a:t>
              </a:r>
            </a:p>
          </p:txBody>
        </p:sp>
        <p:sp>
          <p:nvSpPr>
            <p:cNvPr id="8" name="Rectangle 7">
              <a:extLst>
                <a:ext uri="{FF2B5EF4-FFF2-40B4-BE49-F238E27FC236}">
                  <a16:creationId xmlns:a16="http://schemas.microsoft.com/office/drawing/2014/main" id="{DA288C81-4E58-4574-9C32-E681CEF391EC}"/>
                </a:ext>
              </a:extLst>
            </p:cNvPr>
            <p:cNvSpPr/>
            <p:nvPr/>
          </p:nvSpPr>
          <p:spPr>
            <a:xfrm>
              <a:off x="6451560" y="1747216"/>
              <a:ext cx="2398711" cy="2438656"/>
            </a:xfrm>
            <a:prstGeom prst="rect">
              <a:avLst/>
            </a:prstGeom>
            <a:gradFill flip="none" rotWithShape="1">
              <a:gsLst>
                <a:gs pos="0">
                  <a:schemeClr val="accent1">
                    <a:lumMod val="0"/>
                    <a:lumOff val="100000"/>
                  </a:schemeClr>
                </a:gs>
                <a:gs pos="46000">
                  <a:schemeClr val="accent1">
                    <a:lumMod val="0"/>
                    <a:lumOff val="100000"/>
                  </a:schemeClr>
                </a:gs>
                <a:gs pos="100000">
                  <a:schemeClr val="accent1">
                    <a:lumMod val="100000"/>
                  </a:schemeClr>
                </a:gs>
              </a:gsLst>
              <a:path path="circle">
                <a:fillToRect l="50000" t="-80000" r="50000" b="18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chemeClr val="tx1"/>
                  </a:solidFill>
                </a:rPr>
                <a:t>Identity &amp; Access</a:t>
              </a:r>
            </a:p>
          </p:txBody>
        </p:sp>
        <p:sp>
          <p:nvSpPr>
            <p:cNvPr id="9" name="Rectangle 8">
              <a:extLst>
                <a:ext uri="{FF2B5EF4-FFF2-40B4-BE49-F238E27FC236}">
                  <a16:creationId xmlns:a16="http://schemas.microsoft.com/office/drawing/2014/main" id="{B13FFE2C-9D39-413C-95CA-C5754F20D5E1}"/>
                </a:ext>
              </a:extLst>
            </p:cNvPr>
            <p:cNvSpPr/>
            <p:nvPr/>
          </p:nvSpPr>
          <p:spPr>
            <a:xfrm>
              <a:off x="6530405" y="2116393"/>
              <a:ext cx="2235199" cy="2069479"/>
            </a:xfrm>
            <a:prstGeom prst="rect">
              <a:avLst/>
            </a:prstGeom>
            <a:gradFill flip="none" rotWithShape="1">
              <a:gsLst>
                <a:gs pos="0">
                  <a:schemeClr val="accent1">
                    <a:lumMod val="0"/>
                    <a:lumOff val="100000"/>
                  </a:schemeClr>
                </a:gs>
                <a:gs pos="46000">
                  <a:schemeClr val="accent1">
                    <a:lumMod val="0"/>
                    <a:lumOff val="100000"/>
                  </a:schemeClr>
                </a:gs>
                <a:gs pos="100000">
                  <a:schemeClr val="accent1">
                    <a:lumMod val="100000"/>
                  </a:schemeClr>
                </a:gs>
              </a:gsLst>
              <a:path path="circle">
                <a:fillToRect l="50000" t="-80000" r="50000" b="18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chemeClr val="tx1"/>
                  </a:solidFill>
                </a:rPr>
                <a:t>Perimeter</a:t>
              </a:r>
            </a:p>
          </p:txBody>
        </p:sp>
        <p:sp>
          <p:nvSpPr>
            <p:cNvPr id="10" name="Rectangle 9">
              <a:extLst>
                <a:ext uri="{FF2B5EF4-FFF2-40B4-BE49-F238E27FC236}">
                  <a16:creationId xmlns:a16="http://schemas.microsoft.com/office/drawing/2014/main" id="{CCABB243-6E30-45CE-A128-0A8CDCDF635E}"/>
                </a:ext>
              </a:extLst>
            </p:cNvPr>
            <p:cNvSpPr/>
            <p:nvPr/>
          </p:nvSpPr>
          <p:spPr>
            <a:xfrm>
              <a:off x="6642586" y="2510743"/>
              <a:ext cx="2021420" cy="1675129"/>
            </a:xfrm>
            <a:prstGeom prst="rect">
              <a:avLst/>
            </a:prstGeom>
            <a:gradFill flip="none" rotWithShape="1">
              <a:gsLst>
                <a:gs pos="0">
                  <a:schemeClr val="accent1">
                    <a:lumMod val="0"/>
                    <a:lumOff val="100000"/>
                  </a:schemeClr>
                </a:gs>
                <a:gs pos="46000">
                  <a:schemeClr val="accent1">
                    <a:lumMod val="0"/>
                    <a:lumOff val="100000"/>
                  </a:schemeClr>
                </a:gs>
                <a:gs pos="100000">
                  <a:schemeClr val="accent1">
                    <a:lumMod val="100000"/>
                  </a:schemeClr>
                </a:gs>
              </a:gsLst>
              <a:path path="circle">
                <a:fillToRect l="50000" t="-80000" r="50000" b="18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chemeClr val="tx1"/>
                  </a:solidFill>
                </a:rPr>
                <a:t>Network</a:t>
              </a:r>
            </a:p>
          </p:txBody>
        </p:sp>
        <p:sp>
          <p:nvSpPr>
            <p:cNvPr id="11" name="Rectangle 10">
              <a:extLst>
                <a:ext uri="{FF2B5EF4-FFF2-40B4-BE49-F238E27FC236}">
                  <a16:creationId xmlns:a16="http://schemas.microsoft.com/office/drawing/2014/main" id="{EBC38335-51D1-429D-8378-450D3F99D260}"/>
                </a:ext>
              </a:extLst>
            </p:cNvPr>
            <p:cNvSpPr/>
            <p:nvPr/>
          </p:nvSpPr>
          <p:spPr>
            <a:xfrm>
              <a:off x="6767470" y="2910783"/>
              <a:ext cx="1778002" cy="1275090"/>
            </a:xfrm>
            <a:prstGeom prst="rect">
              <a:avLst/>
            </a:prstGeom>
            <a:gradFill flip="none" rotWithShape="1">
              <a:gsLst>
                <a:gs pos="0">
                  <a:schemeClr val="accent1">
                    <a:lumMod val="0"/>
                    <a:lumOff val="100000"/>
                  </a:schemeClr>
                </a:gs>
                <a:gs pos="46000">
                  <a:schemeClr val="accent1">
                    <a:lumMod val="0"/>
                    <a:lumOff val="100000"/>
                  </a:schemeClr>
                </a:gs>
                <a:gs pos="100000">
                  <a:schemeClr val="accent1">
                    <a:lumMod val="100000"/>
                  </a:schemeClr>
                </a:gs>
              </a:gsLst>
              <a:path path="circle">
                <a:fillToRect l="50000" t="-80000" r="50000" b="18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chemeClr val="tx1"/>
                  </a:solidFill>
                </a:rPr>
                <a:t>Compute</a:t>
              </a:r>
            </a:p>
          </p:txBody>
        </p:sp>
        <p:sp>
          <p:nvSpPr>
            <p:cNvPr id="12" name="Rectangle 11">
              <a:extLst>
                <a:ext uri="{FF2B5EF4-FFF2-40B4-BE49-F238E27FC236}">
                  <a16:creationId xmlns:a16="http://schemas.microsoft.com/office/drawing/2014/main" id="{B0ABBDC1-E5FF-4478-9DB8-634C73006990}"/>
                </a:ext>
              </a:extLst>
            </p:cNvPr>
            <p:cNvSpPr/>
            <p:nvPr/>
          </p:nvSpPr>
          <p:spPr>
            <a:xfrm>
              <a:off x="6898703" y="3307833"/>
              <a:ext cx="1515535" cy="878040"/>
            </a:xfrm>
            <a:prstGeom prst="rect">
              <a:avLst/>
            </a:prstGeom>
            <a:gradFill flip="none" rotWithShape="1">
              <a:gsLst>
                <a:gs pos="0">
                  <a:schemeClr val="accent1">
                    <a:lumMod val="0"/>
                    <a:lumOff val="100000"/>
                  </a:schemeClr>
                </a:gs>
                <a:gs pos="46000">
                  <a:schemeClr val="accent1">
                    <a:lumMod val="0"/>
                    <a:lumOff val="100000"/>
                  </a:schemeClr>
                </a:gs>
                <a:gs pos="100000">
                  <a:schemeClr val="accent1">
                    <a:lumMod val="100000"/>
                  </a:schemeClr>
                </a:gs>
              </a:gsLst>
              <a:path path="circle">
                <a:fillToRect l="50000" t="-80000" r="50000" b="18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chemeClr val="tx1"/>
                  </a:solidFill>
                </a:rPr>
                <a:t>Application</a:t>
              </a:r>
            </a:p>
          </p:txBody>
        </p:sp>
        <p:sp>
          <p:nvSpPr>
            <p:cNvPr id="13" name="Rectangle 12">
              <a:extLst>
                <a:ext uri="{FF2B5EF4-FFF2-40B4-BE49-F238E27FC236}">
                  <a16:creationId xmlns:a16="http://schemas.microsoft.com/office/drawing/2014/main" id="{F0830FD7-83F2-4621-83EE-0A82ADCA2CC4}"/>
                </a:ext>
              </a:extLst>
            </p:cNvPr>
            <p:cNvSpPr/>
            <p:nvPr/>
          </p:nvSpPr>
          <p:spPr>
            <a:xfrm>
              <a:off x="7047929" y="3745184"/>
              <a:ext cx="1210734" cy="440688"/>
            </a:xfrm>
            <a:prstGeom prst="rect">
              <a:avLst/>
            </a:prstGeom>
            <a:gradFill flip="none" rotWithShape="1">
              <a:gsLst>
                <a:gs pos="0">
                  <a:schemeClr val="accent1">
                    <a:lumMod val="0"/>
                    <a:lumOff val="100000"/>
                  </a:schemeClr>
                </a:gs>
                <a:gs pos="46000">
                  <a:schemeClr val="accent1">
                    <a:lumMod val="0"/>
                    <a:lumOff val="100000"/>
                  </a:schemeClr>
                </a:gs>
                <a:gs pos="100000">
                  <a:schemeClr val="accent1">
                    <a:lumMod val="100000"/>
                  </a:schemeClr>
                </a:gs>
              </a:gsLst>
              <a:path path="circle">
                <a:fillToRect l="50000" t="-80000" r="50000" b="18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Data</a:t>
              </a:r>
            </a:p>
          </p:txBody>
        </p:sp>
      </p:grpSp>
    </p:spTree>
    <p:extLst>
      <p:ext uri="{BB962C8B-B14F-4D97-AF65-F5344CB8AC3E}">
        <p14:creationId xmlns:p14="http://schemas.microsoft.com/office/powerpoint/2010/main" val="2673095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noProof="0" dirty="0"/>
              <a:t>Microsoft Defender for Cloud</a:t>
            </a:r>
          </a:p>
        </p:txBody>
      </p:sp>
      <p:sp>
        <p:nvSpPr>
          <p:cNvPr id="6" name="Text Placeholder 5"/>
          <p:cNvSpPr>
            <a:spLocks noGrp="1"/>
          </p:cNvSpPr>
          <p:nvPr>
            <p:ph sz="quarter" idx="4294967295"/>
          </p:nvPr>
        </p:nvSpPr>
        <p:spPr>
          <a:xfrm>
            <a:off x="419100" y="1456897"/>
            <a:ext cx="11340811" cy="724173"/>
          </a:xfrm>
        </p:spPr>
        <p:txBody>
          <a:bodyPr vert="horz" wrap="square" lIns="0" tIns="0" rIns="0" bIns="0" rtlCol="0" anchor="t">
            <a:spAutoFit/>
          </a:bodyPr>
          <a:lstStyle/>
          <a:p>
            <a:r>
              <a:rPr lang="en-US" b="0" i="0" dirty="0">
                <a:solidFill>
                  <a:srgbClr val="171717"/>
                </a:solidFill>
                <a:effectLst/>
                <a:latin typeface="Segoe UI" panose="020B0502040204020203" pitchFamily="34" charset="0"/>
              </a:rPr>
              <a:t>Microsoft Defender for Cloud is a monitoring service that provides threat protection across both Azure and on-premises datacenters. </a:t>
            </a:r>
            <a:endParaRPr lang="en-US" dirty="0">
              <a:latin typeface="Segoe UI" panose="020B0502040204020203" pitchFamily="34" charset="0"/>
              <a:cs typeface="Segoe UI" panose="020B0502040204020203" pitchFamily="34" charset="0"/>
            </a:endParaRPr>
          </a:p>
        </p:txBody>
      </p:sp>
      <p:pic>
        <p:nvPicPr>
          <p:cNvPr id="5" name="Picture 4" descr="Screenshot of Microsoft Defender for Cloud with the Secure Score, and other basic security information about your Azure solutions.">
            <a:extLst>
              <a:ext uri="{FF2B5EF4-FFF2-40B4-BE49-F238E27FC236}">
                <a16:creationId xmlns:a16="http://schemas.microsoft.com/office/drawing/2014/main" id="{1E8D364E-AD64-454E-AC12-C221674BFFB8}"/>
              </a:ext>
            </a:extLst>
          </p:cNvPr>
          <p:cNvPicPr>
            <a:picLocks noChangeAspect="1"/>
          </p:cNvPicPr>
          <p:nvPr/>
        </p:nvPicPr>
        <p:blipFill rotWithShape="1">
          <a:blip r:embed="rId3"/>
          <a:srcRect r="15154" b="30285"/>
          <a:stretch/>
        </p:blipFill>
        <p:spPr>
          <a:xfrm>
            <a:off x="6155354" y="2310317"/>
            <a:ext cx="5418653" cy="3090785"/>
          </a:xfrm>
          <a:prstGeom prst="rect">
            <a:avLst/>
          </a:prstGeom>
          <a:ln>
            <a:solidFill>
              <a:schemeClr val="tx1"/>
            </a:solidFill>
          </a:ln>
        </p:spPr>
      </p:pic>
      <p:sp>
        <p:nvSpPr>
          <p:cNvPr id="2" name="TextBox 1">
            <a:extLst>
              <a:ext uri="{FF2B5EF4-FFF2-40B4-BE49-F238E27FC236}">
                <a16:creationId xmlns:a16="http://schemas.microsoft.com/office/drawing/2014/main" id="{7E6F8004-514A-4639-9F04-B80EC2085751}"/>
              </a:ext>
            </a:extLst>
          </p:cNvPr>
          <p:cNvSpPr txBox="1"/>
          <p:nvPr/>
        </p:nvSpPr>
        <p:spPr>
          <a:xfrm>
            <a:off x="418643" y="2310318"/>
            <a:ext cx="6123208" cy="1772793"/>
          </a:xfrm>
          <a:prstGeom prst="rect">
            <a:avLst/>
          </a:prstGeom>
          <a:noFill/>
        </p:spPr>
        <p:txBody>
          <a:bodyPr wrap="square" lIns="182880" tIns="146304" rIns="182880" bIns="146304" rtlCol="0">
            <a:spAutoFit/>
          </a:bodyPr>
          <a:lstStyle/>
          <a:p>
            <a:pPr marL="342900" indent="-342900" algn="l">
              <a:buFont typeface="Arial" panose="020B0604020202020204" pitchFamily="34" charset="0"/>
              <a:buChar char="•"/>
            </a:pPr>
            <a:r>
              <a:rPr lang="en-US" sz="2400" dirty="0">
                <a:solidFill>
                  <a:srgbClr val="171717"/>
                </a:solidFill>
                <a:latin typeface="Segoe UI" panose="020B0502040204020203" pitchFamily="34" charset="0"/>
              </a:rPr>
              <a:t>Provides security recommendations</a:t>
            </a:r>
          </a:p>
          <a:p>
            <a:pPr marL="342900" indent="-342900" algn="l">
              <a:buFont typeface="Arial" panose="020B0604020202020204" pitchFamily="34" charset="0"/>
              <a:buChar char="•"/>
            </a:pPr>
            <a:r>
              <a:rPr lang="en-US" sz="2400" dirty="0">
                <a:solidFill>
                  <a:srgbClr val="171717"/>
                </a:solidFill>
                <a:latin typeface="Segoe UI" panose="020B0502040204020203" pitchFamily="34" charset="0"/>
              </a:rPr>
              <a:t>Detect and block malware</a:t>
            </a:r>
          </a:p>
          <a:p>
            <a:pPr marL="342900" indent="-342900" algn="l">
              <a:buFont typeface="Arial" panose="020B0604020202020204" pitchFamily="34" charset="0"/>
              <a:buChar char="•"/>
            </a:pPr>
            <a:r>
              <a:rPr lang="en-US" sz="2400" dirty="0">
                <a:solidFill>
                  <a:srgbClr val="171717"/>
                </a:solidFill>
                <a:latin typeface="Segoe UI" panose="020B0502040204020203" pitchFamily="34" charset="0"/>
              </a:rPr>
              <a:t>Analyze and identify potential attacks</a:t>
            </a:r>
          </a:p>
          <a:p>
            <a:pPr marL="342900" indent="-342900" algn="l">
              <a:buFont typeface="Arial" panose="020B0604020202020204" pitchFamily="34" charset="0"/>
              <a:buChar char="•"/>
            </a:pPr>
            <a:r>
              <a:rPr lang="en-US" sz="2400" dirty="0">
                <a:solidFill>
                  <a:srgbClr val="171717"/>
                </a:solidFill>
                <a:latin typeface="Segoe UI" panose="020B0502040204020203" pitchFamily="34" charset="0"/>
              </a:rPr>
              <a:t>Just-in-time access control for ports</a:t>
            </a:r>
            <a:endParaRPr lang="en-US" sz="2400"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897710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D8665D-5A50-4F07-9D33-48CCD3FD74C7}"/>
              </a:ext>
            </a:extLst>
          </p:cNvPr>
          <p:cNvSpPr>
            <a:spLocks noGrp="1"/>
          </p:cNvSpPr>
          <p:nvPr>
            <p:ph type="title"/>
          </p:nvPr>
        </p:nvSpPr>
        <p:spPr/>
        <p:txBody>
          <a:bodyPr/>
          <a:lstStyle/>
          <a:p>
            <a:r>
              <a:rPr lang="en-US" dirty="0"/>
              <a:t>Configure Azure Active Directory</a:t>
            </a:r>
          </a:p>
        </p:txBody>
      </p:sp>
      <p:pic>
        <p:nvPicPr>
          <p:cNvPr id="2" name="Graphic 1">
            <a:extLst>
              <a:ext uri="{FF2B5EF4-FFF2-40B4-BE49-F238E27FC236}">
                <a16:creationId xmlns:a16="http://schemas.microsoft.com/office/drawing/2014/main" id="{CE7F482A-A2BD-47CB-A2EE-F70D96E5092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30705" y="2703120"/>
            <a:ext cx="1289532" cy="1289532"/>
          </a:xfrm>
          <a:prstGeom prst="rect">
            <a:avLst/>
          </a:prstGeom>
        </p:spPr>
      </p:pic>
    </p:spTree>
    <p:extLst>
      <p:ext uri="{BB962C8B-B14F-4D97-AF65-F5344CB8AC3E}">
        <p14:creationId xmlns:p14="http://schemas.microsoft.com/office/powerpoint/2010/main" val="333293306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CF471-AA03-43DC-8209-06840CFF848C}"/>
              </a:ext>
            </a:extLst>
          </p:cNvPr>
          <p:cNvSpPr>
            <a:spLocks noGrp="1"/>
          </p:cNvSpPr>
          <p:nvPr>
            <p:ph type="title"/>
          </p:nvPr>
        </p:nvSpPr>
        <p:spPr/>
        <p:txBody>
          <a:bodyPr/>
          <a:lstStyle/>
          <a:p>
            <a:r>
              <a:rPr lang="en-US" dirty="0">
                <a:solidFill>
                  <a:schemeClr val="tx1"/>
                </a:solidFill>
              </a:rPr>
              <a:t>Configure Azure AD Device Identities</a:t>
            </a:r>
          </a:p>
        </p:txBody>
      </p:sp>
      <p:graphicFrame>
        <p:nvGraphicFramePr>
          <p:cNvPr id="3" name="Table 2">
            <a:extLst>
              <a:ext uri="{FF2B5EF4-FFF2-40B4-BE49-F238E27FC236}">
                <a16:creationId xmlns:a16="http://schemas.microsoft.com/office/drawing/2014/main" id="{EBF4B837-419C-4815-BBC8-BDEF74440811}"/>
              </a:ext>
            </a:extLst>
          </p:cNvPr>
          <p:cNvGraphicFramePr>
            <a:graphicFrameLocks noGrp="1"/>
          </p:cNvGraphicFramePr>
          <p:nvPr/>
        </p:nvGraphicFramePr>
        <p:xfrm>
          <a:off x="455995" y="1219626"/>
          <a:ext cx="11089956" cy="4957652"/>
        </p:xfrm>
        <a:graphic>
          <a:graphicData uri="http://schemas.openxmlformats.org/drawingml/2006/table">
            <a:tbl>
              <a:tblPr firstRow="1" firstCol="1" bandRow="1">
                <a:tableStyleId>{5C22544A-7EE6-4342-B048-85BDC9FD1C3A}</a:tableStyleId>
              </a:tblPr>
              <a:tblGrid>
                <a:gridCol w="3696652">
                  <a:extLst>
                    <a:ext uri="{9D8B030D-6E8A-4147-A177-3AD203B41FA5}">
                      <a16:colId xmlns:a16="http://schemas.microsoft.com/office/drawing/2014/main" val="426167829"/>
                    </a:ext>
                  </a:extLst>
                </a:gridCol>
                <a:gridCol w="3696652">
                  <a:extLst>
                    <a:ext uri="{9D8B030D-6E8A-4147-A177-3AD203B41FA5}">
                      <a16:colId xmlns:a16="http://schemas.microsoft.com/office/drawing/2014/main" val="2113313439"/>
                    </a:ext>
                  </a:extLst>
                </a:gridCol>
                <a:gridCol w="3696652">
                  <a:extLst>
                    <a:ext uri="{9D8B030D-6E8A-4147-A177-3AD203B41FA5}">
                      <a16:colId xmlns:a16="http://schemas.microsoft.com/office/drawing/2014/main" val="716184289"/>
                    </a:ext>
                  </a:extLst>
                </a:gridCol>
              </a:tblGrid>
              <a:tr h="418330">
                <a:tc>
                  <a:txBody>
                    <a:bodyPr/>
                    <a:lstStyle/>
                    <a:p>
                      <a:pPr marL="0" marR="156845" algn="ctr"/>
                      <a:r>
                        <a:rPr lang="en-US" sz="1800" b="0" dirty="0">
                          <a:solidFill>
                            <a:schemeClr val="bg1"/>
                          </a:solidFill>
                          <a:effectLst/>
                          <a:latin typeface="+mj-lt"/>
                          <a:cs typeface="Segoe UI Semilight" panose="020B0402040204020203" pitchFamily="34" charset="0"/>
                        </a:rPr>
                        <a:t>Azure AD registered devices</a:t>
                      </a:r>
                      <a:endParaRPr lang="en-US" sz="1800" b="0" dirty="0">
                        <a:solidFill>
                          <a:schemeClr val="bg1"/>
                        </a:solidFill>
                        <a:effectLst/>
                        <a:latin typeface="+mj-lt"/>
                        <a:ea typeface="Times New Roman" panose="02020603050405020304" pitchFamily="18" charset="0"/>
                        <a:cs typeface="Segoe UI Semilight" panose="020B0402040204020203" pitchFamily="34" charset="0"/>
                      </a:endParaRPr>
                    </a:p>
                  </a:txBody>
                  <a:tcPr marL="89642" marR="89642" marT="44821" marB="4482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43A5E"/>
                    </a:solidFill>
                  </a:tcPr>
                </a:tc>
                <a:tc>
                  <a:txBody>
                    <a:bodyPr/>
                    <a:lstStyle/>
                    <a:p>
                      <a:pPr marL="0" marR="156845" algn="ctr"/>
                      <a:r>
                        <a:rPr lang="en-US" sz="1800" b="0" dirty="0">
                          <a:solidFill>
                            <a:schemeClr val="bg1"/>
                          </a:solidFill>
                          <a:effectLst/>
                          <a:latin typeface="+mj-lt"/>
                          <a:cs typeface="Segoe UI Semilight" panose="020B0402040204020203" pitchFamily="34" charset="0"/>
                        </a:rPr>
                        <a:t>Azure AD joined devices</a:t>
                      </a:r>
                      <a:endParaRPr lang="en-US" sz="1800" b="0" dirty="0">
                        <a:solidFill>
                          <a:schemeClr val="bg1"/>
                        </a:solidFill>
                        <a:effectLst/>
                        <a:latin typeface="+mj-lt"/>
                        <a:ea typeface="Times New Roman" panose="02020603050405020304" pitchFamily="18" charset="0"/>
                        <a:cs typeface="Segoe UI Semilight" panose="020B0402040204020203" pitchFamily="34" charset="0"/>
                      </a:endParaRPr>
                    </a:p>
                  </a:txBody>
                  <a:tcPr marL="89642" marR="89642" marT="44821" marB="4482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43A5E"/>
                    </a:solidFill>
                  </a:tcPr>
                </a:tc>
                <a:tc>
                  <a:txBody>
                    <a:bodyPr/>
                    <a:lstStyle/>
                    <a:p>
                      <a:pPr marL="0" marR="156845" algn="ctr"/>
                      <a:r>
                        <a:rPr lang="en-US" sz="1800" b="0" dirty="0">
                          <a:solidFill>
                            <a:schemeClr val="bg1"/>
                          </a:solidFill>
                          <a:effectLst/>
                          <a:latin typeface="+mj-lt"/>
                          <a:cs typeface="Segoe UI Semilight" panose="020B0402040204020203" pitchFamily="34" charset="0"/>
                        </a:rPr>
                        <a:t>Hybrid Azure AD joined devices</a:t>
                      </a:r>
                      <a:endParaRPr lang="en-US" sz="1800" b="0" dirty="0">
                        <a:solidFill>
                          <a:schemeClr val="bg1"/>
                        </a:solidFill>
                        <a:effectLst/>
                        <a:latin typeface="+mj-lt"/>
                        <a:ea typeface="Times New Roman" panose="02020603050405020304" pitchFamily="18" charset="0"/>
                        <a:cs typeface="Segoe UI Semilight" panose="020B0402040204020203" pitchFamily="34" charset="0"/>
                      </a:endParaRPr>
                    </a:p>
                  </a:txBody>
                  <a:tcPr marL="89642" marR="89642" marT="44821" marB="4482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43A5E"/>
                    </a:solidFill>
                  </a:tcPr>
                </a:tc>
                <a:extLst>
                  <a:ext uri="{0D108BD9-81ED-4DB2-BD59-A6C34878D82A}">
                    <a16:rowId xmlns:a16="http://schemas.microsoft.com/office/drawing/2014/main" val="1228549739"/>
                  </a:ext>
                </a:extLst>
              </a:tr>
              <a:tr h="1572016">
                <a:tc>
                  <a:txBody>
                    <a:bodyPr/>
                    <a:lstStyle/>
                    <a:p>
                      <a:pPr marL="285750" indent="-285750" algn="l" fontAlgn="t">
                        <a:buFont typeface="Arial" panose="020B0604020202020204" pitchFamily="34" charset="0"/>
                        <a:buChar char="•"/>
                      </a:pPr>
                      <a:endParaRPr lang="en-US" sz="1700" b="0" dirty="0">
                        <a:solidFill>
                          <a:schemeClr val="tx1"/>
                        </a:solidFill>
                        <a:effectLst/>
                      </a:endParaRPr>
                    </a:p>
                  </a:txBody>
                  <a:tcPr marL="179285" marR="89642" marT="44821" marB="4482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lgn="l" fontAlgn="t">
                        <a:buFont typeface="Arial" panose="020B0604020202020204" pitchFamily="34" charset="0"/>
                        <a:buChar char="•"/>
                      </a:pPr>
                      <a:endParaRPr lang="en-US" sz="1700" dirty="0">
                        <a:effectLst/>
                      </a:endParaRPr>
                    </a:p>
                  </a:txBody>
                  <a:tcPr marL="179285" marR="89642" marT="44821" marB="4482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lgn="l" fontAlgn="t">
                        <a:buFont typeface="Arial" panose="020B0604020202020204" pitchFamily="34" charset="0"/>
                        <a:buChar char="•"/>
                      </a:pPr>
                      <a:endParaRPr lang="en-US" sz="1700" dirty="0">
                        <a:effectLst/>
                      </a:endParaRPr>
                    </a:p>
                  </a:txBody>
                  <a:tcPr marL="179285" marR="89642" marT="44821" marB="4482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9304732"/>
                  </a:ext>
                </a:extLst>
              </a:tr>
              <a:tr h="2913381">
                <a:tc>
                  <a:txBody>
                    <a:bodyPr/>
                    <a:lstStyle/>
                    <a:p>
                      <a:pPr marL="171450" indent="-171450">
                        <a:spcAft>
                          <a:spcPts val="600"/>
                        </a:spcAft>
                        <a:buFont typeface="Arial" panose="020B0604020202020204" pitchFamily="34" charset="0"/>
                        <a:buChar char="•"/>
                      </a:pPr>
                      <a:r>
                        <a:rPr lang="en-US" sz="1600" b="0" dirty="0">
                          <a:solidFill>
                            <a:schemeClr val="tx1"/>
                          </a:solidFill>
                        </a:rPr>
                        <a:t>Supports Bring Your Own Device</a:t>
                      </a:r>
                    </a:p>
                    <a:p>
                      <a:pPr marL="171450" indent="-171450">
                        <a:spcAft>
                          <a:spcPts val="600"/>
                        </a:spcAft>
                        <a:buFont typeface="Arial" panose="020B0604020202020204" pitchFamily="34" charset="0"/>
                        <a:buChar char="•"/>
                      </a:pPr>
                      <a:r>
                        <a:rPr lang="en-US" sz="1600" b="0" dirty="0">
                          <a:solidFill>
                            <a:schemeClr val="tx1"/>
                          </a:solidFill>
                        </a:rPr>
                        <a:t>Registered devices sign-in using a Microsoft account</a:t>
                      </a:r>
                    </a:p>
                    <a:p>
                      <a:pPr marL="171450" indent="-171450">
                        <a:spcAft>
                          <a:spcPts val="600"/>
                        </a:spcAft>
                        <a:buFont typeface="Arial" panose="020B0604020202020204" pitchFamily="34" charset="0"/>
                        <a:buChar char="•"/>
                      </a:pPr>
                      <a:r>
                        <a:rPr lang="en-US" sz="1600" b="0" dirty="0">
                          <a:solidFill>
                            <a:schemeClr val="tx1"/>
                          </a:solidFill>
                        </a:rPr>
                        <a:t>Attached to an Azure AD account granting access to resources</a:t>
                      </a:r>
                    </a:p>
                    <a:p>
                      <a:pPr marL="171450" indent="-171450">
                        <a:spcAft>
                          <a:spcPts val="600"/>
                        </a:spcAft>
                        <a:buFont typeface="Arial" panose="020B0604020202020204" pitchFamily="34" charset="0"/>
                        <a:buChar char="•"/>
                      </a:pPr>
                      <a:r>
                        <a:rPr lang="en-US" sz="1600" b="0" dirty="0">
                          <a:solidFill>
                            <a:schemeClr val="tx1"/>
                          </a:solidFill>
                        </a:rPr>
                        <a:t>Control using Mobile Device Management (MDM) tools like Microsoft Intune</a:t>
                      </a:r>
                    </a:p>
                    <a:p>
                      <a:pPr marL="171450" indent="-171450">
                        <a:spcAft>
                          <a:spcPts val="600"/>
                        </a:spcAft>
                        <a:buFont typeface="Arial" panose="020B0604020202020204" pitchFamily="34" charset="0"/>
                        <a:buChar char="•"/>
                      </a:pPr>
                      <a:r>
                        <a:rPr lang="en-US" sz="1600" b="0" dirty="0">
                          <a:solidFill>
                            <a:schemeClr val="tx1"/>
                          </a:solidFill>
                        </a:rPr>
                        <a:t>OS – Windows 10</a:t>
                      </a:r>
                      <a:r>
                        <a:rPr lang="en-US" sz="1600" baseline="30000" dirty="0">
                          <a:solidFill>
                            <a:schemeClr val="tx1"/>
                          </a:solidFill>
                        </a:rPr>
                        <a:t>+</a:t>
                      </a:r>
                      <a:r>
                        <a:rPr lang="en-US" sz="1600" b="0" dirty="0">
                          <a:solidFill>
                            <a:schemeClr val="tx1"/>
                          </a:solidFill>
                        </a:rPr>
                        <a:t>, iOS, Android, and MacOS</a:t>
                      </a:r>
                    </a:p>
                  </a:txBody>
                  <a:tcPr marL="179285" marR="89642" marT="179285" marB="44821">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31775" indent="-231775">
                        <a:spcAft>
                          <a:spcPts val="600"/>
                        </a:spcAft>
                        <a:buFont typeface="Arial" panose="020B0604020202020204" pitchFamily="34" charset="0"/>
                        <a:buChar char="•"/>
                      </a:pPr>
                      <a:r>
                        <a:rPr lang="en-US" sz="1600" dirty="0"/>
                        <a:t>Intended for cloud-first or cloud-only organizations</a:t>
                      </a:r>
                    </a:p>
                    <a:p>
                      <a:pPr marL="231775" indent="-231775">
                        <a:spcAft>
                          <a:spcPts val="600"/>
                        </a:spcAft>
                        <a:buFont typeface="Arial" panose="020B0604020202020204" pitchFamily="34" charset="0"/>
                        <a:buChar char="•"/>
                      </a:pPr>
                      <a:r>
                        <a:rPr lang="en-US" sz="1600" dirty="0"/>
                        <a:t>Organization-owned devices</a:t>
                      </a:r>
                    </a:p>
                    <a:p>
                      <a:pPr marL="231775" indent="-231775">
                        <a:spcAft>
                          <a:spcPts val="600"/>
                        </a:spcAft>
                        <a:buFont typeface="Arial" panose="020B0604020202020204" pitchFamily="34" charset="0"/>
                        <a:buChar char="•"/>
                      </a:pPr>
                      <a:r>
                        <a:rPr lang="en-US" sz="1600" dirty="0"/>
                        <a:t>Joined only to Azure AD - organizational account required</a:t>
                      </a:r>
                    </a:p>
                    <a:p>
                      <a:pPr marL="231775" indent="-231775">
                        <a:spcAft>
                          <a:spcPts val="600"/>
                        </a:spcAft>
                        <a:buFont typeface="Arial" panose="020B0604020202020204" pitchFamily="34" charset="0"/>
                        <a:buChar char="•"/>
                      </a:pPr>
                      <a:r>
                        <a:rPr lang="en-US" sz="1600" dirty="0"/>
                        <a:t>Can use Conditional Access policies </a:t>
                      </a:r>
                    </a:p>
                    <a:p>
                      <a:pPr marL="231775" indent="-231775">
                        <a:spcAft>
                          <a:spcPts val="600"/>
                        </a:spcAft>
                        <a:buFont typeface="Arial" panose="020B0604020202020204" pitchFamily="34" charset="0"/>
                        <a:buChar char="•"/>
                      </a:pPr>
                      <a:r>
                        <a:rPr lang="en-US" sz="1600" dirty="0"/>
                        <a:t>OS – Windows 10</a:t>
                      </a:r>
                      <a:r>
                        <a:rPr lang="en-US" sz="1600" baseline="30000" dirty="0"/>
                        <a:t>+</a:t>
                      </a:r>
                      <a:r>
                        <a:rPr lang="en-US" sz="1600" dirty="0"/>
                        <a:t> devices</a:t>
                      </a:r>
                    </a:p>
                  </a:txBody>
                  <a:tcPr marL="179285" marR="89642" marT="179285" marB="44821">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spcAft>
                          <a:spcPts val="600"/>
                        </a:spcAft>
                        <a:buFont typeface="Arial" panose="020B0604020202020204" pitchFamily="34" charset="0"/>
                        <a:buChar char="•"/>
                      </a:pPr>
                      <a:r>
                        <a:rPr lang="en-US" sz="1600" dirty="0"/>
                        <a:t>You have Win32 apps deployed to these devices using Active Directory machine authentication</a:t>
                      </a:r>
                    </a:p>
                    <a:p>
                      <a:pPr marL="171450" indent="-171450">
                        <a:spcAft>
                          <a:spcPts val="600"/>
                        </a:spcAft>
                        <a:buFont typeface="Arial" panose="020B0604020202020204" pitchFamily="34" charset="0"/>
                        <a:buChar char="•"/>
                      </a:pPr>
                      <a:r>
                        <a:rPr lang="en-US" sz="1600" dirty="0"/>
                        <a:t>You want to continue to use Group Policy to manage the device</a:t>
                      </a:r>
                    </a:p>
                    <a:p>
                      <a:pPr marL="171450" indent="-171450">
                        <a:spcAft>
                          <a:spcPts val="600"/>
                        </a:spcAft>
                        <a:buFont typeface="Arial" panose="020B0604020202020204" pitchFamily="34" charset="0"/>
                        <a:buChar char="•"/>
                      </a:pPr>
                      <a:r>
                        <a:rPr lang="en-US" sz="1600" dirty="0"/>
                        <a:t>You want to use existing image solutions to deploy devices</a:t>
                      </a:r>
                    </a:p>
                    <a:p>
                      <a:pPr marL="171450" indent="-171450">
                        <a:spcAft>
                          <a:spcPts val="600"/>
                        </a:spcAft>
                        <a:buFont typeface="Arial" panose="020B0604020202020204" pitchFamily="34" charset="0"/>
                        <a:buChar char="•"/>
                      </a:pPr>
                      <a:r>
                        <a:rPr lang="en-US" sz="1600" dirty="0"/>
                        <a:t>OS - Windows 7</a:t>
                      </a:r>
                      <a:r>
                        <a:rPr lang="en-US" sz="1600" baseline="30000" dirty="0"/>
                        <a:t>+ </a:t>
                      </a:r>
                      <a:r>
                        <a:rPr lang="en-US" sz="1600" kern="1200" dirty="0">
                          <a:solidFill>
                            <a:schemeClr val="dk1"/>
                          </a:solidFill>
                          <a:latin typeface="+mn-lt"/>
                          <a:ea typeface="+mn-ea"/>
                          <a:cs typeface="+mn-cs"/>
                        </a:rPr>
                        <a:t>devices</a:t>
                      </a:r>
                    </a:p>
                  </a:txBody>
                  <a:tcPr marL="179285" marR="89642" marT="179285" marB="44821">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7200626"/>
                  </a:ext>
                </a:extLst>
              </a:tr>
            </a:tbl>
          </a:graphicData>
        </a:graphic>
      </p:graphicFrame>
      <p:grpSp>
        <p:nvGrpSpPr>
          <p:cNvPr id="35" name="Group 34">
            <a:extLst>
              <a:ext uri="{FF2B5EF4-FFF2-40B4-BE49-F238E27FC236}">
                <a16:creationId xmlns:a16="http://schemas.microsoft.com/office/drawing/2014/main" id="{17E1632E-F747-4442-B737-BE3675E0F70C}"/>
              </a:ext>
              <a:ext uri="{C183D7F6-B498-43B3-948B-1728B52AA6E4}">
                <adec:decorative xmlns:adec="http://schemas.microsoft.com/office/drawing/2017/decorative" val="1"/>
              </a:ext>
            </a:extLst>
          </p:cNvPr>
          <p:cNvGrpSpPr/>
          <p:nvPr/>
        </p:nvGrpSpPr>
        <p:grpSpPr>
          <a:xfrm>
            <a:off x="689723" y="1674108"/>
            <a:ext cx="2805807" cy="1432457"/>
            <a:chOff x="659003" y="1751695"/>
            <a:chExt cx="2862069" cy="1461181"/>
          </a:xfrm>
        </p:grpSpPr>
        <p:pic>
          <p:nvPicPr>
            <p:cNvPr id="7" name="Graphic 6">
              <a:extLst>
                <a:ext uri="{FF2B5EF4-FFF2-40B4-BE49-F238E27FC236}">
                  <a16:creationId xmlns:a16="http://schemas.microsoft.com/office/drawing/2014/main" id="{D223D60D-81DE-438B-8546-9DF1575896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05416" y="2181637"/>
              <a:ext cx="815656" cy="786003"/>
            </a:xfrm>
            <a:prstGeom prst="rect">
              <a:avLst/>
            </a:prstGeom>
          </p:spPr>
        </p:pic>
        <p:pic>
          <p:nvPicPr>
            <p:cNvPr id="9" name="Graphic 8" descr="Laptop with solid fill">
              <a:extLst>
                <a:ext uri="{FF2B5EF4-FFF2-40B4-BE49-F238E27FC236}">
                  <a16:creationId xmlns:a16="http://schemas.microsoft.com/office/drawing/2014/main" id="{F835CD04-849D-4CEF-BA19-A339E1AB253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19161" y="1751695"/>
              <a:ext cx="786003" cy="786003"/>
            </a:xfrm>
            <a:prstGeom prst="rect">
              <a:avLst/>
            </a:prstGeom>
          </p:spPr>
        </p:pic>
        <p:pic>
          <p:nvPicPr>
            <p:cNvPr id="15" name="Graphic 14" descr="Smart Phone with solid fill">
              <a:extLst>
                <a:ext uri="{FF2B5EF4-FFF2-40B4-BE49-F238E27FC236}">
                  <a16:creationId xmlns:a16="http://schemas.microsoft.com/office/drawing/2014/main" id="{8D295E5B-7CFE-4557-8EAD-D98385EBABD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9003" y="2574638"/>
              <a:ext cx="638238" cy="638238"/>
            </a:xfrm>
            <a:prstGeom prst="rect">
              <a:avLst/>
            </a:prstGeom>
          </p:spPr>
        </p:pic>
        <p:cxnSp>
          <p:nvCxnSpPr>
            <p:cNvPr id="21" name="Connector: Elbow 20">
              <a:extLst>
                <a:ext uri="{FF2B5EF4-FFF2-40B4-BE49-F238E27FC236}">
                  <a16:creationId xmlns:a16="http://schemas.microsoft.com/office/drawing/2014/main" id="{64B52FDA-F8E4-4072-B996-E41ED6006C96}"/>
                </a:ext>
              </a:extLst>
            </p:cNvPr>
            <p:cNvCxnSpPr>
              <a:cxnSpLocks/>
              <a:stCxn id="9" idx="3"/>
              <a:endCxn id="7" idx="1"/>
            </p:cNvCxnSpPr>
            <p:nvPr/>
          </p:nvCxnSpPr>
          <p:spPr>
            <a:xfrm>
              <a:off x="2205164" y="2144697"/>
              <a:ext cx="500252" cy="429942"/>
            </a:xfrm>
            <a:prstGeom prst="bentConnector3">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77412BA2-7C47-4491-A4DD-003D75152601}"/>
                </a:ext>
              </a:extLst>
            </p:cNvPr>
            <p:cNvCxnSpPr>
              <a:cxnSpLocks/>
              <a:stCxn id="15" idx="3"/>
            </p:cNvCxnSpPr>
            <p:nvPr/>
          </p:nvCxnSpPr>
          <p:spPr>
            <a:xfrm flipV="1">
              <a:off x="1297241" y="2574637"/>
              <a:ext cx="1408175" cy="319120"/>
            </a:xfrm>
            <a:prstGeom prst="bentConnector3">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E04C3F21-FD78-4C03-975C-9C7103604B7E}"/>
              </a:ext>
              <a:ext uri="{C183D7F6-B498-43B3-948B-1728B52AA6E4}">
                <adec:decorative xmlns:adec="http://schemas.microsoft.com/office/drawing/2017/decorative" val="1"/>
              </a:ext>
            </a:extLst>
          </p:cNvPr>
          <p:cNvGrpSpPr/>
          <p:nvPr/>
        </p:nvGrpSpPr>
        <p:grpSpPr>
          <a:xfrm>
            <a:off x="4374283" y="1674108"/>
            <a:ext cx="2960298" cy="1432457"/>
            <a:chOff x="4461996" y="1707180"/>
            <a:chExt cx="3019658" cy="1461181"/>
          </a:xfrm>
        </p:grpSpPr>
        <p:pic>
          <p:nvPicPr>
            <p:cNvPr id="59" name="Graphic 58">
              <a:extLst>
                <a:ext uri="{FF2B5EF4-FFF2-40B4-BE49-F238E27FC236}">
                  <a16:creationId xmlns:a16="http://schemas.microsoft.com/office/drawing/2014/main" id="{78BA4593-97DE-466D-9953-5F96C82CAC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65998" y="2137122"/>
              <a:ext cx="815656" cy="786003"/>
            </a:xfrm>
            <a:prstGeom prst="rect">
              <a:avLst/>
            </a:prstGeom>
          </p:spPr>
        </p:pic>
        <p:pic>
          <p:nvPicPr>
            <p:cNvPr id="60" name="Graphic 59" descr="Laptop with solid fill">
              <a:extLst>
                <a:ext uri="{FF2B5EF4-FFF2-40B4-BE49-F238E27FC236}">
                  <a16:creationId xmlns:a16="http://schemas.microsoft.com/office/drawing/2014/main" id="{29946ECE-2BC8-4880-82B7-482293ACC25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89658" y="1707180"/>
              <a:ext cx="786003" cy="786003"/>
            </a:xfrm>
            <a:prstGeom prst="rect">
              <a:avLst/>
            </a:prstGeom>
          </p:spPr>
        </p:pic>
        <p:cxnSp>
          <p:nvCxnSpPr>
            <p:cNvPr id="62" name="Connector: Elbow 61">
              <a:extLst>
                <a:ext uri="{FF2B5EF4-FFF2-40B4-BE49-F238E27FC236}">
                  <a16:creationId xmlns:a16="http://schemas.microsoft.com/office/drawing/2014/main" id="{14BD964C-501B-4FE9-9577-500E59C7922E}"/>
                </a:ext>
              </a:extLst>
            </p:cNvPr>
            <p:cNvCxnSpPr>
              <a:cxnSpLocks/>
              <a:stCxn id="60" idx="3"/>
              <a:endCxn id="59" idx="1"/>
            </p:cNvCxnSpPr>
            <p:nvPr/>
          </p:nvCxnSpPr>
          <p:spPr>
            <a:xfrm>
              <a:off x="6175661" y="2100182"/>
              <a:ext cx="490337" cy="429942"/>
            </a:xfrm>
            <a:prstGeom prst="bentConnector3">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3" name="Connector: Elbow 62">
              <a:extLst>
                <a:ext uri="{FF2B5EF4-FFF2-40B4-BE49-F238E27FC236}">
                  <a16:creationId xmlns:a16="http://schemas.microsoft.com/office/drawing/2014/main" id="{57EC038A-188D-41F8-B20E-A21431CCDE55}"/>
                </a:ext>
              </a:extLst>
            </p:cNvPr>
            <p:cNvCxnSpPr>
              <a:cxnSpLocks/>
            </p:cNvCxnSpPr>
            <p:nvPr/>
          </p:nvCxnSpPr>
          <p:spPr>
            <a:xfrm flipV="1">
              <a:off x="5267737" y="2530122"/>
              <a:ext cx="1408176" cy="356063"/>
            </a:xfrm>
            <a:prstGeom prst="bentConnector3">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65" name="Graphic 64">
              <a:extLst>
                <a:ext uri="{FF2B5EF4-FFF2-40B4-BE49-F238E27FC236}">
                  <a16:creationId xmlns:a16="http://schemas.microsoft.com/office/drawing/2014/main" id="{ABDFB80A-0094-445C-968C-C1BADC5D21D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61996" y="2431474"/>
              <a:ext cx="736887" cy="736887"/>
            </a:xfrm>
            <a:prstGeom prst="rect">
              <a:avLst/>
            </a:prstGeom>
          </p:spPr>
        </p:pic>
      </p:grpSp>
      <p:grpSp>
        <p:nvGrpSpPr>
          <p:cNvPr id="5" name="Group 4">
            <a:extLst>
              <a:ext uri="{FF2B5EF4-FFF2-40B4-BE49-F238E27FC236}">
                <a16:creationId xmlns:a16="http://schemas.microsoft.com/office/drawing/2014/main" id="{C93FBD60-5416-4D1A-8F26-6A0BC76783E7}"/>
              </a:ext>
              <a:ext uri="{C183D7F6-B498-43B3-948B-1728B52AA6E4}">
                <adec:decorative xmlns:adec="http://schemas.microsoft.com/office/drawing/2017/decorative" val="1"/>
              </a:ext>
            </a:extLst>
          </p:cNvPr>
          <p:cNvGrpSpPr/>
          <p:nvPr/>
        </p:nvGrpSpPr>
        <p:grpSpPr>
          <a:xfrm>
            <a:off x="8224454" y="1754161"/>
            <a:ext cx="2960298" cy="1432457"/>
            <a:chOff x="8389371" y="1788838"/>
            <a:chExt cx="3019658" cy="1461181"/>
          </a:xfrm>
        </p:grpSpPr>
        <p:pic>
          <p:nvPicPr>
            <p:cNvPr id="69" name="Graphic 68">
              <a:extLst>
                <a:ext uri="{FF2B5EF4-FFF2-40B4-BE49-F238E27FC236}">
                  <a16:creationId xmlns:a16="http://schemas.microsoft.com/office/drawing/2014/main" id="{239D42A7-F4AD-4976-8144-B2DCA0DFDA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93373" y="2218780"/>
              <a:ext cx="815656" cy="786003"/>
            </a:xfrm>
            <a:prstGeom prst="rect">
              <a:avLst/>
            </a:prstGeom>
          </p:spPr>
        </p:pic>
        <p:pic>
          <p:nvPicPr>
            <p:cNvPr id="71" name="Graphic 70" descr="Laptop with solid fill">
              <a:extLst>
                <a:ext uri="{FF2B5EF4-FFF2-40B4-BE49-F238E27FC236}">
                  <a16:creationId xmlns:a16="http://schemas.microsoft.com/office/drawing/2014/main" id="{14C42E67-9734-43AD-8AF2-EEC0F56913E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17033" y="1788838"/>
              <a:ext cx="786003" cy="786003"/>
            </a:xfrm>
            <a:prstGeom prst="rect">
              <a:avLst/>
            </a:prstGeom>
          </p:spPr>
        </p:pic>
        <p:cxnSp>
          <p:nvCxnSpPr>
            <p:cNvPr id="73" name="Connector: Elbow 72">
              <a:extLst>
                <a:ext uri="{FF2B5EF4-FFF2-40B4-BE49-F238E27FC236}">
                  <a16:creationId xmlns:a16="http://schemas.microsoft.com/office/drawing/2014/main" id="{EF4A5009-8F48-4604-8163-52594B1BC2BB}"/>
                </a:ext>
              </a:extLst>
            </p:cNvPr>
            <p:cNvCxnSpPr>
              <a:cxnSpLocks/>
              <a:stCxn id="71" idx="3"/>
              <a:endCxn id="69" idx="1"/>
            </p:cNvCxnSpPr>
            <p:nvPr/>
          </p:nvCxnSpPr>
          <p:spPr>
            <a:xfrm>
              <a:off x="10103036" y="2181840"/>
              <a:ext cx="490337" cy="429942"/>
            </a:xfrm>
            <a:prstGeom prst="bentConnector3">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5" name="Connector: Elbow 74">
              <a:extLst>
                <a:ext uri="{FF2B5EF4-FFF2-40B4-BE49-F238E27FC236}">
                  <a16:creationId xmlns:a16="http://schemas.microsoft.com/office/drawing/2014/main" id="{80572F97-C04D-45D7-89A1-E705994241B4}"/>
                </a:ext>
              </a:extLst>
            </p:cNvPr>
            <p:cNvCxnSpPr>
              <a:cxnSpLocks/>
            </p:cNvCxnSpPr>
            <p:nvPr/>
          </p:nvCxnSpPr>
          <p:spPr>
            <a:xfrm flipV="1">
              <a:off x="9195112" y="2611780"/>
              <a:ext cx="1408176" cy="356063"/>
            </a:xfrm>
            <a:prstGeom prst="bentConnector3">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77" name="Graphic 76">
              <a:extLst>
                <a:ext uri="{FF2B5EF4-FFF2-40B4-BE49-F238E27FC236}">
                  <a16:creationId xmlns:a16="http://schemas.microsoft.com/office/drawing/2014/main" id="{0856730A-9D1D-4796-B976-E2FDE8AF48D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389371" y="2513132"/>
              <a:ext cx="736887" cy="736887"/>
            </a:xfrm>
            <a:prstGeom prst="rect">
              <a:avLst/>
            </a:prstGeom>
          </p:spPr>
        </p:pic>
        <p:cxnSp>
          <p:nvCxnSpPr>
            <p:cNvPr id="79" name="Connector: Elbow 78">
              <a:extLst>
                <a:ext uri="{FF2B5EF4-FFF2-40B4-BE49-F238E27FC236}">
                  <a16:creationId xmlns:a16="http://schemas.microsoft.com/office/drawing/2014/main" id="{E32ADAB9-F0B5-4E0B-838E-42CBFB611066}"/>
                </a:ext>
              </a:extLst>
            </p:cNvPr>
            <p:cNvCxnSpPr>
              <a:cxnSpLocks/>
              <a:stCxn id="71" idx="1"/>
              <a:endCxn id="77" idx="0"/>
            </p:cNvCxnSpPr>
            <p:nvPr/>
          </p:nvCxnSpPr>
          <p:spPr>
            <a:xfrm rot="10800000" flipV="1">
              <a:off x="8757815" y="2181840"/>
              <a:ext cx="559218" cy="331292"/>
            </a:xfrm>
            <a:prstGeom prst="bentConnector2">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4500303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19861-43D6-4007-8BC8-319996D2B231}"/>
              </a:ext>
            </a:extLst>
          </p:cNvPr>
          <p:cNvSpPr>
            <a:spLocks noGrp="1"/>
          </p:cNvSpPr>
          <p:nvPr>
            <p:ph type="title"/>
          </p:nvPr>
        </p:nvSpPr>
        <p:spPr/>
        <p:txBody>
          <a:bodyPr/>
          <a:lstStyle/>
          <a:p>
            <a:r>
              <a:rPr lang="en-US" dirty="0">
                <a:solidFill>
                  <a:schemeClr val="tx1"/>
                </a:solidFill>
              </a:rPr>
              <a:t>Implement Self-Service Password Reset</a:t>
            </a:r>
          </a:p>
        </p:txBody>
      </p:sp>
      <p:sp>
        <p:nvSpPr>
          <p:cNvPr id="7" name="Rectangle 6">
            <a:extLst>
              <a:ext uri="{FF2B5EF4-FFF2-40B4-BE49-F238E27FC236}">
                <a16:creationId xmlns:a16="http://schemas.microsoft.com/office/drawing/2014/main" id="{3F1F1CD3-20FC-4FD2-8201-F3882DDF77F7}"/>
              </a:ext>
            </a:extLst>
          </p:cNvPr>
          <p:cNvSpPr/>
          <p:nvPr/>
        </p:nvSpPr>
        <p:spPr>
          <a:xfrm>
            <a:off x="418642" y="1169262"/>
            <a:ext cx="5320967" cy="1552358"/>
          </a:xfrm>
          <a:prstGeom prst="rect">
            <a:avLst/>
          </a:prstGeom>
          <a:solidFill>
            <a:schemeClr val="bg1">
              <a:lumMod val="95000"/>
            </a:schemeClr>
          </a:solidFill>
          <a:ln w="19050">
            <a:solidFill>
              <a:schemeClr val="bg1">
                <a:lumMod val="9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134464" tIns="89642" rIns="134464" bIns="89642" numCol="1" spcCol="1270" anchor="ctr" anchorCtr="0">
            <a:noAutofit/>
          </a:bodyPr>
          <a:lstStyle/>
          <a:p>
            <a:pPr marL="334589" indent="-334589">
              <a:buFont typeface="+mj-lt"/>
              <a:buAutoNum type="arabicPeriod"/>
            </a:pPr>
            <a:r>
              <a:rPr lang="en-US" sz="2157" dirty="0">
                <a:solidFill>
                  <a:srgbClr val="000000"/>
                </a:solidFill>
                <a:latin typeface="Segoe UI"/>
              </a:rPr>
              <a:t>Determine who can use self-service password reset</a:t>
            </a:r>
          </a:p>
        </p:txBody>
      </p:sp>
      <p:sp>
        <p:nvSpPr>
          <p:cNvPr id="6" name="Rectangle 5">
            <a:extLst>
              <a:ext uri="{FF2B5EF4-FFF2-40B4-BE49-F238E27FC236}">
                <a16:creationId xmlns:a16="http://schemas.microsoft.com/office/drawing/2014/main" id="{94E08866-4F9A-49F0-8AB9-BAB612DBBF50}"/>
              </a:ext>
            </a:extLst>
          </p:cNvPr>
          <p:cNvSpPr/>
          <p:nvPr/>
        </p:nvSpPr>
        <p:spPr>
          <a:xfrm>
            <a:off x="418642" y="2964038"/>
            <a:ext cx="5320967" cy="1552358"/>
          </a:xfrm>
          <a:prstGeom prst="rect">
            <a:avLst/>
          </a:prstGeom>
          <a:solidFill>
            <a:schemeClr val="bg1">
              <a:lumMod val="95000"/>
            </a:schemeClr>
          </a:solidFill>
          <a:ln w="19050">
            <a:solidFill>
              <a:schemeClr val="bg1">
                <a:lumMod val="9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134464" tIns="89642" rIns="134464" bIns="89642" numCol="1" spcCol="1270" anchor="ctr" anchorCtr="0">
            <a:noAutofit/>
          </a:bodyPr>
          <a:lstStyle/>
          <a:p>
            <a:pPr marL="334589" indent="-334589">
              <a:buFont typeface="+mj-lt"/>
              <a:buAutoNum type="arabicPeriod" startAt="2"/>
            </a:pPr>
            <a:r>
              <a:rPr lang="en-US" sz="2157" dirty="0">
                <a:solidFill>
                  <a:srgbClr val="000000"/>
                </a:solidFill>
                <a:latin typeface="Segoe UI"/>
              </a:rPr>
              <a:t>Choose the number of authentication methods required and the methods available (email, phone, questions)</a:t>
            </a:r>
          </a:p>
        </p:txBody>
      </p:sp>
      <p:sp>
        <p:nvSpPr>
          <p:cNvPr id="12" name="Rectangle 11">
            <a:extLst>
              <a:ext uri="{FF2B5EF4-FFF2-40B4-BE49-F238E27FC236}">
                <a16:creationId xmlns:a16="http://schemas.microsoft.com/office/drawing/2014/main" id="{B6C56357-4CF4-45A4-B285-5055AEC60FCA}"/>
              </a:ext>
            </a:extLst>
          </p:cNvPr>
          <p:cNvSpPr/>
          <p:nvPr/>
        </p:nvSpPr>
        <p:spPr>
          <a:xfrm>
            <a:off x="418642" y="4758815"/>
            <a:ext cx="5320967" cy="1552358"/>
          </a:xfrm>
          <a:prstGeom prst="rect">
            <a:avLst/>
          </a:prstGeom>
          <a:solidFill>
            <a:schemeClr val="bg1">
              <a:lumMod val="95000"/>
            </a:schemeClr>
          </a:solidFill>
          <a:ln w="19050">
            <a:solidFill>
              <a:schemeClr val="bg1">
                <a:lumMod val="9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134464" tIns="89642" rIns="134464" bIns="89642" numCol="1" spcCol="1270" anchor="ctr" anchorCtr="0">
            <a:noAutofit/>
          </a:bodyPr>
          <a:lstStyle/>
          <a:p>
            <a:pPr marL="334589" indent="-334589">
              <a:buFont typeface="+mj-lt"/>
              <a:buAutoNum type="arabicPeriod" startAt="3"/>
            </a:pPr>
            <a:r>
              <a:rPr lang="en-US" sz="2157" dirty="0">
                <a:solidFill>
                  <a:srgbClr val="000000"/>
                </a:solidFill>
                <a:latin typeface="Segoe UI"/>
              </a:rPr>
              <a:t>You can require users to register for SSPR (same process as MFA)</a:t>
            </a:r>
          </a:p>
        </p:txBody>
      </p:sp>
      <p:sp>
        <p:nvSpPr>
          <p:cNvPr id="11" name="Rectangle 10">
            <a:extLst>
              <a:ext uri="{FF2B5EF4-FFF2-40B4-BE49-F238E27FC236}">
                <a16:creationId xmlns:a16="http://schemas.microsoft.com/office/drawing/2014/main" id="{CB42AF4D-704C-438D-AE97-DB6FABEA8BAD}"/>
              </a:ext>
              <a:ext uri="{C183D7F6-B498-43B3-948B-1728B52AA6E4}">
                <adec:decorative xmlns:adec="http://schemas.microsoft.com/office/drawing/2017/decorative" val="1"/>
              </a:ext>
            </a:extLst>
          </p:cNvPr>
          <p:cNvSpPr/>
          <p:nvPr/>
        </p:nvSpPr>
        <p:spPr bwMode="auto">
          <a:xfrm>
            <a:off x="5876564" y="1169264"/>
            <a:ext cx="5896794" cy="5141910"/>
          </a:xfrm>
          <a:prstGeom prst="rect">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spcBef>
                <a:spcPct val="0"/>
              </a:spcBef>
              <a:spcAft>
                <a:spcPct val="0"/>
              </a:spcAft>
            </a:pPr>
            <a:endParaRPr lang="en-IN" sz="2353" dirty="0">
              <a:gradFill>
                <a:gsLst>
                  <a:gs pos="0">
                    <a:srgbClr val="FFFFFF"/>
                  </a:gs>
                  <a:gs pos="100000">
                    <a:srgbClr val="FFFFFF"/>
                  </a:gs>
                </a:gsLst>
                <a:lin ang="5400000" scaled="0"/>
              </a:gradFill>
              <a:latin typeface="Segoe UI"/>
              <a:cs typeface="Segoe UI" pitchFamily="34" charset="0"/>
            </a:endParaRPr>
          </a:p>
        </p:txBody>
      </p:sp>
      <p:grpSp>
        <p:nvGrpSpPr>
          <p:cNvPr id="17" name="Group 16" descr="A screenshot of the Password Reset - Authentication Methods screen">
            <a:extLst>
              <a:ext uri="{FF2B5EF4-FFF2-40B4-BE49-F238E27FC236}">
                <a16:creationId xmlns:a16="http://schemas.microsoft.com/office/drawing/2014/main" id="{4ABEFD4D-A11C-414B-B7EB-BB79CD2FAF71}"/>
              </a:ext>
              <a:ext uri="{C183D7F6-B498-43B3-948B-1728B52AA6E4}">
                <adec:decorative xmlns:adec="http://schemas.microsoft.com/office/drawing/2017/decorative" val="0"/>
              </a:ext>
            </a:extLst>
          </p:cNvPr>
          <p:cNvGrpSpPr/>
          <p:nvPr/>
        </p:nvGrpSpPr>
        <p:grpSpPr>
          <a:xfrm>
            <a:off x="6590307" y="1295323"/>
            <a:ext cx="4777820" cy="5015851"/>
            <a:chOff x="6525750" y="1269207"/>
            <a:chExt cx="4952336" cy="5199061"/>
          </a:xfrm>
        </p:grpSpPr>
        <p:pic>
          <p:nvPicPr>
            <p:cNvPr id="13" name="Picture 4" descr="A screenshot of the Password Reset - Authentication Methods screen">
              <a:extLst>
                <a:ext uri="{FF2B5EF4-FFF2-40B4-BE49-F238E27FC236}">
                  <a16:creationId xmlns:a16="http://schemas.microsoft.com/office/drawing/2014/main" id="{395A84F5-6C98-451B-933A-19511FBA63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5051" y="1269207"/>
              <a:ext cx="4613035" cy="5199061"/>
            </a:xfrm>
            <a:prstGeom prst="rect">
              <a:avLst/>
            </a:prstGeom>
          </p:spPr>
        </p:pic>
        <p:sp>
          <p:nvSpPr>
            <p:cNvPr id="14" name="Oval 13" descr="Legend indicating to Properties in image screenshot">
              <a:extLst>
                <a:ext uri="{FF2B5EF4-FFF2-40B4-BE49-F238E27FC236}">
                  <a16:creationId xmlns:a16="http://schemas.microsoft.com/office/drawing/2014/main" id="{44747B7A-8257-4EC5-9A11-05FEACFD69BB}"/>
                </a:ext>
              </a:extLst>
            </p:cNvPr>
            <p:cNvSpPr/>
            <p:nvPr/>
          </p:nvSpPr>
          <p:spPr>
            <a:xfrm>
              <a:off x="6525750" y="2448691"/>
              <a:ext cx="245807" cy="246888"/>
            </a:xfrm>
            <a:prstGeom prst="ellipse">
              <a:avLst/>
            </a:prstGeom>
            <a:solidFill>
              <a:schemeClr val="tx2"/>
            </a:solidFill>
            <a:ln>
              <a:solidFill>
                <a:schemeClr val="tx2">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176" dirty="0">
                  <a:solidFill>
                    <a:srgbClr val="FFFFFF"/>
                  </a:solidFill>
                  <a:latin typeface="Segoe UI Semibold"/>
                </a:rPr>
                <a:t>1</a:t>
              </a:r>
            </a:p>
          </p:txBody>
        </p:sp>
        <p:sp>
          <p:nvSpPr>
            <p:cNvPr id="15" name="Oval 14" descr="Legend indicating to Authentication methods in image screenshot">
              <a:extLst>
                <a:ext uri="{FF2B5EF4-FFF2-40B4-BE49-F238E27FC236}">
                  <a16:creationId xmlns:a16="http://schemas.microsoft.com/office/drawing/2014/main" id="{16D8761F-BA62-4056-88F5-DABEFB72F898}"/>
                </a:ext>
              </a:extLst>
            </p:cNvPr>
            <p:cNvSpPr/>
            <p:nvPr/>
          </p:nvSpPr>
          <p:spPr>
            <a:xfrm>
              <a:off x="6525750" y="2731143"/>
              <a:ext cx="245807" cy="246888"/>
            </a:xfrm>
            <a:prstGeom prst="ellipse">
              <a:avLst/>
            </a:prstGeom>
            <a:solidFill>
              <a:schemeClr val="tx2"/>
            </a:solidFill>
            <a:ln>
              <a:solidFill>
                <a:schemeClr val="tx2">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176" dirty="0">
                  <a:solidFill>
                    <a:srgbClr val="FFFFFF"/>
                  </a:solidFill>
                  <a:latin typeface="Segoe UI Semibold"/>
                </a:rPr>
                <a:t>2</a:t>
              </a:r>
            </a:p>
          </p:txBody>
        </p:sp>
        <p:sp>
          <p:nvSpPr>
            <p:cNvPr id="16" name="Oval 15" descr="Legend indicating to Registration in image screenshot">
              <a:extLst>
                <a:ext uri="{FF2B5EF4-FFF2-40B4-BE49-F238E27FC236}">
                  <a16:creationId xmlns:a16="http://schemas.microsoft.com/office/drawing/2014/main" id="{6A7389EC-C159-4B07-A7A1-C982BA83E56E}"/>
                </a:ext>
              </a:extLst>
            </p:cNvPr>
            <p:cNvSpPr/>
            <p:nvPr/>
          </p:nvSpPr>
          <p:spPr>
            <a:xfrm>
              <a:off x="6525750" y="3013596"/>
              <a:ext cx="245807" cy="246888"/>
            </a:xfrm>
            <a:prstGeom prst="ellipse">
              <a:avLst/>
            </a:prstGeom>
            <a:solidFill>
              <a:schemeClr val="tx2"/>
            </a:solidFill>
            <a:ln>
              <a:solidFill>
                <a:schemeClr val="tx2">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176" dirty="0">
                  <a:solidFill>
                    <a:srgbClr val="FFFFFF"/>
                  </a:solidFill>
                  <a:latin typeface="Segoe UI Semibold"/>
                </a:rPr>
                <a:t>3</a:t>
              </a:r>
            </a:p>
          </p:txBody>
        </p:sp>
      </p:grpSp>
    </p:spTree>
    <p:extLst>
      <p:ext uri="{BB962C8B-B14F-4D97-AF65-F5344CB8AC3E}">
        <p14:creationId xmlns:p14="http://schemas.microsoft.com/office/powerpoint/2010/main" val="98512157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D8665D-5A50-4F07-9D33-48CCD3FD74C7}"/>
              </a:ext>
            </a:extLst>
          </p:cNvPr>
          <p:cNvSpPr>
            <a:spLocks noGrp="1"/>
          </p:cNvSpPr>
          <p:nvPr>
            <p:ph type="title"/>
          </p:nvPr>
        </p:nvSpPr>
        <p:spPr>
          <a:xfrm>
            <a:off x="585217" y="3184602"/>
            <a:ext cx="8892608" cy="488797"/>
          </a:xfrm>
        </p:spPr>
        <p:txBody>
          <a:bodyPr/>
          <a:lstStyle/>
          <a:p>
            <a:r>
              <a:rPr lang="en-US" dirty="0"/>
              <a:t>Configure User and Group Accounts</a:t>
            </a:r>
          </a:p>
        </p:txBody>
      </p:sp>
      <p:pic>
        <p:nvPicPr>
          <p:cNvPr id="6" name="Picture 5" descr="Icon of two people">
            <a:extLst>
              <a:ext uri="{FF2B5EF4-FFF2-40B4-BE49-F238E27FC236}">
                <a16:creationId xmlns:a16="http://schemas.microsoft.com/office/drawing/2014/main" id="{7746F07D-A897-4015-81E8-EA649193E7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1951" y="2727443"/>
            <a:ext cx="1413673" cy="1413673"/>
          </a:xfrm>
          <a:prstGeom prst="rect">
            <a:avLst/>
          </a:prstGeom>
        </p:spPr>
      </p:pic>
    </p:spTree>
    <p:extLst>
      <p:ext uri="{BB962C8B-B14F-4D97-AF65-F5344CB8AC3E}">
        <p14:creationId xmlns:p14="http://schemas.microsoft.com/office/powerpoint/2010/main" val="149742650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418643" y="440494"/>
            <a:ext cx="11341268" cy="680196"/>
          </a:xfrm>
        </p:spPr>
        <p:txBody>
          <a:bodyPr vert="horz" wrap="square" lIns="0" tIns="91440" rIns="146304" bIns="91440" rtlCol="0" anchor="t">
            <a:normAutofit/>
          </a:bodyPr>
          <a:lstStyle/>
          <a:p>
            <a:r>
              <a:rPr lang="en-US" b="0" kern="1200" cap="none" spc="-49" baseline="0" dirty="0">
                <a:ln w="3175">
                  <a:noFill/>
                </a:ln>
                <a:effectLst/>
                <a:latin typeface="+mj-lt"/>
                <a:ea typeface="+mn-ea"/>
                <a:cs typeface="Segoe UI"/>
              </a:rPr>
              <a:t>Section 03 – </a:t>
            </a:r>
            <a:r>
              <a:rPr lang="en-US" dirty="0">
                <a:cs typeface="Segoe UI"/>
              </a:rPr>
              <a:t>Outline</a:t>
            </a:r>
            <a:endParaRPr lang="en-US" b="0" kern="1200" cap="none" spc="-49" baseline="0" dirty="0">
              <a:ln w="3175">
                <a:noFill/>
              </a:ln>
              <a:effectLst/>
              <a:latin typeface="+mj-lt"/>
              <a:ea typeface="+mn-ea"/>
              <a:cs typeface="Segoe UI" pitchFamily="34" charset="0"/>
            </a:endParaRPr>
          </a:p>
        </p:txBody>
      </p:sp>
      <p:sp>
        <p:nvSpPr>
          <p:cNvPr id="10" name="Text Placeholder 14">
            <a:extLst>
              <a:ext uri="{FF2B5EF4-FFF2-40B4-BE49-F238E27FC236}">
                <a16:creationId xmlns:a16="http://schemas.microsoft.com/office/drawing/2014/main" id="{36877184-9CC1-4EBD-ACA1-BA6A2150651C}"/>
              </a:ext>
            </a:extLst>
          </p:cNvPr>
          <p:cNvSpPr>
            <a:spLocks noGrp="1"/>
          </p:cNvSpPr>
          <p:nvPr/>
        </p:nvSpPr>
        <p:spPr>
          <a:xfrm>
            <a:off x="418643" y="925830"/>
            <a:ext cx="5394960" cy="5265695"/>
          </a:xfrm>
          <a:prstGeom prst="rect">
            <a:avLst/>
          </a:prstGeom>
        </p:spPr>
        <p:txBody>
          <a:bodyPr vert="horz" wrap="square" lIns="0" tIns="91440" rIns="146304" bIns="91440" rtlCol="0">
            <a:normAutofit/>
          </a:bodyPr>
          <a:lstStyle>
            <a:lvl1pPr marL="336145" marR="0" indent="-336145" algn="l" defTabSz="914367" rtl="0" eaLnBrk="1" fontAlgn="auto" latinLnBrk="0" hangingPunct="1">
              <a:lnSpc>
                <a:spcPts val="2353"/>
              </a:lnSpc>
              <a:spcBef>
                <a:spcPts val="0"/>
              </a:spcBef>
              <a:spcAft>
                <a:spcPts val="0"/>
              </a:spcAft>
              <a:buClrTx/>
              <a:buSzPct val="90000"/>
              <a:buFont typeface="Arial" panose="020B0604020202020204" pitchFamily="34" charset="0"/>
              <a:buChar char="•"/>
              <a:tabLst/>
              <a:defRPr lang="en-US" sz="1961" kern="1200" spc="0" baseline="0" dirty="0">
                <a:solidFill>
                  <a:srgbClr val="000000"/>
                </a:solidFill>
                <a:latin typeface="+mn-lt"/>
                <a:ea typeface="+mn-ea"/>
                <a:cs typeface="+mn-cs"/>
              </a:defRPr>
            </a:lvl1pPr>
            <a:lvl2pPr marL="224097" marR="0" indent="0" algn="l" defTabSz="914367" rtl="0" eaLnBrk="1" fontAlgn="auto" latinLnBrk="0" hangingPunct="1">
              <a:lnSpc>
                <a:spcPct val="100000"/>
              </a:lnSpc>
              <a:spcBef>
                <a:spcPts val="0"/>
              </a:spcBef>
              <a:spcAft>
                <a:spcPts val="0"/>
              </a:spcAft>
              <a:buClrTx/>
              <a:buSzPct val="90000"/>
              <a:buFontTx/>
              <a:buNone/>
              <a:tabLst/>
              <a:defRPr sz="1961" kern="1200" spc="0" baseline="0">
                <a:solidFill>
                  <a:srgbClr val="000000"/>
                </a:solidFill>
                <a:latin typeface="+mn-lt"/>
                <a:ea typeface="+mn-ea"/>
                <a:cs typeface="+mn-cs"/>
              </a:defRPr>
            </a:lvl2pPr>
            <a:lvl3pPr marL="448193" marR="0" indent="0" algn="l" defTabSz="914367" rtl="0" eaLnBrk="1" fontAlgn="auto" latinLnBrk="0" hangingPunct="1">
              <a:lnSpc>
                <a:spcPct val="100000"/>
              </a:lnSpc>
              <a:spcBef>
                <a:spcPts val="0"/>
              </a:spcBef>
              <a:spcAft>
                <a:spcPts val="0"/>
              </a:spcAft>
              <a:buClrTx/>
              <a:buSzPct val="90000"/>
              <a:buFont typeface="Wingdings" panose="05000000000000000000" pitchFamily="2" charset="2"/>
              <a:buNone/>
              <a:tabLst/>
              <a:defRPr sz="1372" kern="1200" spc="0" baseline="0">
                <a:solidFill>
                  <a:schemeClr val="tx2"/>
                </a:solidFill>
                <a:latin typeface="+mj-lt"/>
                <a:ea typeface="+mn-ea"/>
                <a:cs typeface="+mn-cs"/>
              </a:defRPr>
            </a:lvl3pPr>
            <a:lvl4pPr marL="672290" marR="0" indent="0" algn="l" defTabSz="914367" rtl="0" eaLnBrk="1" fontAlgn="auto" latinLnBrk="0" hangingPunct="1">
              <a:lnSpc>
                <a:spcPct val="100000"/>
              </a:lnSpc>
              <a:spcBef>
                <a:spcPts val="0"/>
              </a:spcBef>
              <a:spcAft>
                <a:spcPts val="0"/>
              </a:spcAft>
              <a:buClrTx/>
              <a:buSzPct val="90000"/>
              <a:buFont typeface="Wingdings" panose="05000000000000000000" pitchFamily="2" charset="2"/>
              <a:buNone/>
              <a:tabLst/>
              <a:defRPr sz="1372" kern="1200" spc="0" baseline="0">
                <a:solidFill>
                  <a:srgbClr val="000000"/>
                </a:solidFill>
                <a:latin typeface="+mn-lt"/>
                <a:ea typeface="+mn-ea"/>
                <a:cs typeface="+mn-cs"/>
              </a:defRPr>
            </a:lvl4pPr>
            <a:lvl5pPr marL="896386" marR="0" indent="0" algn="l" defTabSz="914367" rtl="0" eaLnBrk="1" fontAlgn="auto" latinLnBrk="0" hangingPunct="1">
              <a:lnSpc>
                <a:spcPct val="100000"/>
              </a:lnSpc>
              <a:spcBef>
                <a:spcPts val="0"/>
              </a:spcBef>
              <a:spcAft>
                <a:spcPts val="0"/>
              </a:spcAft>
              <a:buClrTx/>
              <a:buSzPct val="90000"/>
              <a:buFont typeface="Wingdings" panose="05000000000000000000" pitchFamily="2" charset="2"/>
              <a:buNone/>
              <a:tabLst/>
              <a:defRPr sz="980" b="1" kern="1200" spc="0" baseline="0">
                <a:solidFill>
                  <a:srgbClr val="000000"/>
                </a:solidFill>
                <a:latin typeface="+mn-lt"/>
                <a:ea typeface="+mn-ea"/>
                <a:cs typeface="+mn-cs"/>
              </a:defRPr>
            </a:lvl5pPr>
            <a:lvl6pPr marL="2285916" indent="0" algn="l" defTabSz="914367" rtl="0" eaLnBrk="1" latinLnBrk="0" hangingPunct="1">
              <a:spcBef>
                <a:spcPct val="20000"/>
              </a:spcBef>
              <a:buFont typeface="Arial" pitchFamily="34" charset="0"/>
              <a:buNone/>
              <a:defRPr sz="1961" kern="1200">
                <a:solidFill>
                  <a:schemeClr val="tx1"/>
                </a:solidFill>
                <a:latin typeface="+mn-lt"/>
                <a:ea typeface="+mn-ea"/>
                <a:cs typeface="+mn-cs"/>
              </a:defRPr>
            </a:lvl6pPr>
            <a:lvl7pPr marL="0" indent="0" algn="l" defTabSz="914367" rtl="0" eaLnBrk="1" latinLnBrk="0" hangingPunct="1">
              <a:lnSpc>
                <a:spcPct val="100000"/>
              </a:lnSpc>
              <a:spcBef>
                <a:spcPts val="0"/>
              </a:spcBef>
              <a:spcAft>
                <a:spcPts val="0"/>
              </a:spcAft>
              <a:buFont typeface="Arial" pitchFamily="34" charset="0"/>
              <a:buNone/>
              <a:defRPr sz="980" kern="1200">
                <a:solidFill>
                  <a:srgbClr val="000000"/>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indent="0">
              <a:lnSpc>
                <a:spcPct val="90000"/>
              </a:lnSpc>
              <a:spcBef>
                <a:spcPts val="392"/>
              </a:spcBef>
              <a:spcAft>
                <a:spcPts val="588"/>
              </a:spcAft>
              <a:buNone/>
            </a:pPr>
            <a:r>
              <a:rPr lang="en-US" sz="2000" dirty="0"/>
              <a:t>You will learn the following concepts:</a:t>
            </a:r>
          </a:p>
          <a:p>
            <a:pPr marL="0" indent="0">
              <a:lnSpc>
                <a:spcPct val="90000"/>
              </a:lnSpc>
              <a:spcBef>
                <a:spcPts val="392"/>
              </a:spcBef>
              <a:spcAft>
                <a:spcPts val="588"/>
              </a:spcAft>
              <a:buNone/>
            </a:pPr>
            <a:endParaRPr lang="en-US" sz="1000" dirty="0"/>
          </a:p>
          <a:p>
            <a:pPr>
              <a:lnSpc>
                <a:spcPct val="90000"/>
              </a:lnSpc>
              <a:spcBef>
                <a:spcPts val="392"/>
              </a:spcBef>
              <a:spcAft>
                <a:spcPts val="588"/>
              </a:spcAft>
              <a:buFont typeface="Wingdings" panose="05000000000000000000" pitchFamily="2" charset="2"/>
              <a:buChar char="§"/>
            </a:pPr>
            <a:r>
              <a:rPr lang="en-US" sz="2000" dirty="0">
                <a:latin typeface="+mj-lt"/>
              </a:rPr>
              <a:t>Identity, Access, and Security</a:t>
            </a:r>
          </a:p>
          <a:p>
            <a:pPr>
              <a:lnSpc>
                <a:spcPct val="90000"/>
              </a:lnSpc>
              <a:spcBef>
                <a:spcPts val="392"/>
              </a:spcBef>
              <a:spcAft>
                <a:spcPts val="588"/>
              </a:spcAft>
              <a:buFont typeface="Wingdings" panose="05000000000000000000" pitchFamily="2" charset="2"/>
              <a:buChar char="§"/>
            </a:pPr>
            <a:r>
              <a:rPr lang="en-US" sz="2000" dirty="0">
                <a:latin typeface="+mj-lt"/>
              </a:rPr>
              <a:t>Configure Azure Active Directory (AAD)</a:t>
            </a:r>
          </a:p>
          <a:p>
            <a:pPr>
              <a:lnSpc>
                <a:spcPct val="90000"/>
              </a:lnSpc>
              <a:spcBef>
                <a:spcPts val="392"/>
              </a:spcBef>
              <a:spcAft>
                <a:spcPts val="588"/>
              </a:spcAft>
              <a:buFont typeface="Wingdings" panose="05000000000000000000" pitchFamily="2" charset="2"/>
              <a:buChar char="§"/>
            </a:pPr>
            <a:r>
              <a:rPr lang="en-US" sz="2000" dirty="0">
                <a:latin typeface="+mj-lt"/>
              </a:rPr>
              <a:t>Configure User and Group Accounts</a:t>
            </a:r>
          </a:p>
          <a:p>
            <a:pPr>
              <a:lnSpc>
                <a:spcPct val="90000"/>
              </a:lnSpc>
              <a:spcBef>
                <a:spcPts val="392"/>
              </a:spcBef>
              <a:spcAft>
                <a:spcPts val="588"/>
              </a:spcAft>
              <a:buFont typeface="Wingdings" panose="05000000000000000000" pitchFamily="2" charset="2"/>
              <a:buChar char="§"/>
            </a:pPr>
            <a:r>
              <a:rPr lang="en-US" sz="2000" dirty="0">
                <a:latin typeface="+mj-lt"/>
              </a:rPr>
              <a:t>Configure Role-Based Access Control</a:t>
            </a:r>
          </a:p>
        </p:txBody>
      </p:sp>
      <p:pic>
        <p:nvPicPr>
          <p:cNvPr id="2" name="Graphic 3">
            <a:extLst>
              <a:ext uri="{FF2B5EF4-FFF2-40B4-BE49-F238E27FC236}">
                <a16:creationId xmlns:a16="http://schemas.microsoft.com/office/drawing/2014/main" id="{BEB952B3-5FDE-4C86-A3A5-51B185B9FE0D}"/>
              </a:ext>
              <a:ext uri="{C183D7F6-B498-43B3-948B-1728B52AA6E4}">
                <adec:decorative xmlns:adec="http://schemas.microsoft.com/office/drawing/2017/decorative" val="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464" b="-315"/>
          <a:stretch/>
        </p:blipFill>
        <p:spPr>
          <a:xfrm>
            <a:off x="6690248" y="1378281"/>
            <a:ext cx="4718458" cy="4711397"/>
          </a:xfrm>
          <a:prstGeom prst="rect">
            <a:avLst/>
          </a:prstGeom>
        </p:spPr>
      </p:pic>
    </p:spTree>
    <p:extLst>
      <p:ext uri="{BB962C8B-B14F-4D97-AF65-F5344CB8AC3E}">
        <p14:creationId xmlns:p14="http://schemas.microsoft.com/office/powerpoint/2010/main" val="3669250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Create User Accounts</a:t>
            </a:r>
          </a:p>
        </p:txBody>
      </p:sp>
      <p:sp>
        <p:nvSpPr>
          <p:cNvPr id="5" name="Rectangle 4">
            <a:extLst>
              <a:ext uri="{FF2B5EF4-FFF2-40B4-BE49-F238E27FC236}">
                <a16:creationId xmlns:a16="http://schemas.microsoft.com/office/drawing/2014/main" id="{0341C1F6-FE65-4AC2-B74A-E7845BC7DBB4}"/>
              </a:ext>
              <a:ext uri="{C183D7F6-B498-43B3-948B-1728B52AA6E4}">
                <adec:decorative xmlns:adec="http://schemas.microsoft.com/office/drawing/2017/decorative" val="1"/>
              </a:ext>
            </a:extLst>
          </p:cNvPr>
          <p:cNvSpPr/>
          <p:nvPr/>
        </p:nvSpPr>
        <p:spPr bwMode="auto">
          <a:xfrm>
            <a:off x="407749" y="1313256"/>
            <a:ext cx="11354714" cy="3533379"/>
          </a:xfrm>
          <a:prstGeom prst="rect">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spcBef>
                <a:spcPct val="0"/>
              </a:spcBef>
              <a:spcAft>
                <a:spcPct val="0"/>
              </a:spcAft>
            </a:pPr>
            <a:endParaRPr lang="en-IN" sz="2353" dirty="0">
              <a:gradFill>
                <a:gsLst>
                  <a:gs pos="0">
                    <a:srgbClr val="FFFFFF"/>
                  </a:gs>
                  <a:gs pos="100000">
                    <a:srgbClr val="FFFFFF"/>
                  </a:gs>
                </a:gsLst>
                <a:lin ang="5400000" scaled="0"/>
              </a:gradFill>
              <a:latin typeface="Segoe UI"/>
              <a:cs typeface="Segoe UI" pitchFamily="34" charset="0"/>
            </a:endParaRPr>
          </a:p>
        </p:txBody>
      </p:sp>
      <p:sp>
        <p:nvSpPr>
          <p:cNvPr id="9" name="Rectangle 8">
            <a:extLst>
              <a:ext uri="{FF2B5EF4-FFF2-40B4-BE49-F238E27FC236}">
                <a16:creationId xmlns:a16="http://schemas.microsoft.com/office/drawing/2014/main" id="{4DB90E1B-7A16-4229-8700-4DB851D1FD93}"/>
              </a:ext>
            </a:extLst>
          </p:cNvPr>
          <p:cNvSpPr/>
          <p:nvPr/>
        </p:nvSpPr>
        <p:spPr>
          <a:xfrm>
            <a:off x="418644" y="5123695"/>
            <a:ext cx="2681996" cy="1216962"/>
          </a:xfrm>
          <a:prstGeom prst="rect">
            <a:avLst/>
          </a:prstGeom>
          <a:solidFill>
            <a:schemeClr val="bg1">
              <a:lumMod val="95000"/>
            </a:schemeClr>
          </a:solidFill>
          <a:ln w="19050">
            <a:solidFill>
              <a:schemeClr val="bg1">
                <a:lumMod val="9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134464" tIns="89642" rIns="134464" bIns="89642" numCol="1" spcCol="1270" anchor="ctr" anchorCtr="0">
            <a:noAutofit/>
          </a:bodyPr>
          <a:lstStyle/>
          <a:p>
            <a:pPr algn="ctr"/>
            <a:r>
              <a:rPr lang="en-US" sz="1961" dirty="0">
                <a:solidFill>
                  <a:srgbClr val="000000"/>
                </a:solidFill>
                <a:latin typeface="Segoe UI"/>
              </a:rPr>
              <a:t>All users must</a:t>
            </a:r>
            <a:br>
              <a:rPr lang="en-US" sz="1961" dirty="0">
                <a:solidFill>
                  <a:srgbClr val="000000"/>
                </a:solidFill>
                <a:latin typeface="Segoe UI"/>
              </a:rPr>
            </a:br>
            <a:r>
              <a:rPr lang="en-US" sz="1961" dirty="0">
                <a:solidFill>
                  <a:srgbClr val="000000"/>
                </a:solidFill>
                <a:latin typeface="Segoe UI"/>
              </a:rPr>
              <a:t>have an account</a:t>
            </a:r>
          </a:p>
        </p:txBody>
      </p:sp>
      <p:sp>
        <p:nvSpPr>
          <p:cNvPr id="10" name="Rectangle 9">
            <a:extLst>
              <a:ext uri="{FF2B5EF4-FFF2-40B4-BE49-F238E27FC236}">
                <a16:creationId xmlns:a16="http://schemas.microsoft.com/office/drawing/2014/main" id="{312D2E04-3872-446E-A1C2-2AEBC0880E73}"/>
              </a:ext>
            </a:extLst>
          </p:cNvPr>
          <p:cNvSpPr/>
          <p:nvPr/>
        </p:nvSpPr>
        <p:spPr>
          <a:xfrm>
            <a:off x="3226168" y="5123695"/>
            <a:ext cx="4210830" cy="1216962"/>
          </a:xfrm>
          <a:prstGeom prst="rect">
            <a:avLst/>
          </a:prstGeom>
          <a:solidFill>
            <a:schemeClr val="bg1">
              <a:lumMod val="95000"/>
            </a:schemeClr>
          </a:solidFill>
          <a:ln w="19050">
            <a:solidFill>
              <a:schemeClr val="bg1">
                <a:lumMod val="9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134464" tIns="89642" rIns="134464" bIns="89642" numCol="1" spcCol="1270" anchor="ctr" anchorCtr="0">
            <a:noAutofit/>
          </a:bodyPr>
          <a:lstStyle/>
          <a:p>
            <a:pPr algn="ctr"/>
            <a:r>
              <a:rPr lang="en-US" sz="1961" dirty="0">
                <a:solidFill>
                  <a:srgbClr val="000000"/>
                </a:solidFill>
                <a:latin typeface="Segoe UI"/>
              </a:rPr>
              <a:t>The account is used for authentication and authorization</a:t>
            </a:r>
          </a:p>
        </p:txBody>
      </p:sp>
      <p:sp>
        <p:nvSpPr>
          <p:cNvPr id="11" name="Rectangle 10">
            <a:extLst>
              <a:ext uri="{FF2B5EF4-FFF2-40B4-BE49-F238E27FC236}">
                <a16:creationId xmlns:a16="http://schemas.microsoft.com/office/drawing/2014/main" id="{1583D988-E643-436F-981E-8AC471424EFA}"/>
              </a:ext>
            </a:extLst>
          </p:cNvPr>
          <p:cNvSpPr/>
          <p:nvPr/>
        </p:nvSpPr>
        <p:spPr>
          <a:xfrm>
            <a:off x="7562527" y="5123695"/>
            <a:ext cx="4210830" cy="1216962"/>
          </a:xfrm>
          <a:prstGeom prst="rect">
            <a:avLst/>
          </a:prstGeom>
          <a:solidFill>
            <a:schemeClr val="bg1">
              <a:lumMod val="95000"/>
            </a:schemeClr>
          </a:solidFill>
          <a:ln w="19050">
            <a:solidFill>
              <a:schemeClr val="bg1">
                <a:lumMod val="9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134464" tIns="89642" rIns="134464" bIns="89642" numCol="1" spcCol="1270" anchor="ctr" anchorCtr="0">
            <a:noAutofit/>
          </a:bodyPr>
          <a:lstStyle/>
          <a:p>
            <a:pPr algn="ctr"/>
            <a:r>
              <a:rPr lang="en-US" sz="1961" dirty="0">
                <a:solidFill>
                  <a:srgbClr val="000000"/>
                </a:solidFill>
                <a:latin typeface="Segoe UI"/>
              </a:rPr>
              <a:t>Each user account has additional properties</a:t>
            </a:r>
          </a:p>
        </p:txBody>
      </p:sp>
      <p:pic>
        <p:nvPicPr>
          <p:cNvPr id="4" name="Picture 3" descr="Screenshot All Users page with Name, User principal name, user type and directory synhed.">
            <a:extLst>
              <a:ext uri="{FF2B5EF4-FFF2-40B4-BE49-F238E27FC236}">
                <a16:creationId xmlns:a16="http://schemas.microsoft.com/office/drawing/2014/main" id="{1626AC27-8EDB-494D-884B-FA00BE41958A}"/>
              </a:ext>
            </a:extLst>
          </p:cNvPr>
          <p:cNvPicPr>
            <a:picLocks noChangeAspect="1"/>
          </p:cNvPicPr>
          <p:nvPr/>
        </p:nvPicPr>
        <p:blipFill>
          <a:blip r:embed="rId3"/>
          <a:stretch>
            <a:fillRect/>
          </a:stretch>
        </p:blipFill>
        <p:spPr>
          <a:xfrm>
            <a:off x="493355" y="1734307"/>
            <a:ext cx="11205290" cy="2511065"/>
          </a:xfrm>
          <a:prstGeom prst="rect">
            <a:avLst/>
          </a:prstGeom>
        </p:spPr>
      </p:pic>
    </p:spTree>
    <p:extLst>
      <p:ext uri="{BB962C8B-B14F-4D97-AF65-F5344CB8AC3E}">
        <p14:creationId xmlns:p14="http://schemas.microsoft.com/office/powerpoint/2010/main" val="2639477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Manage User Accounts</a:t>
            </a:r>
          </a:p>
        </p:txBody>
      </p:sp>
      <p:sp>
        <p:nvSpPr>
          <p:cNvPr id="6" name="Rectangle 5">
            <a:extLst>
              <a:ext uri="{FF2B5EF4-FFF2-40B4-BE49-F238E27FC236}">
                <a16:creationId xmlns:a16="http://schemas.microsoft.com/office/drawing/2014/main" id="{70DC4905-B92A-4ECC-8463-BF58A01BC2F6}"/>
              </a:ext>
              <a:ext uri="{C183D7F6-B498-43B3-948B-1728B52AA6E4}">
                <adec:decorative xmlns:adec="http://schemas.microsoft.com/office/drawing/2017/decorative" val="1"/>
              </a:ext>
            </a:extLst>
          </p:cNvPr>
          <p:cNvSpPr/>
          <p:nvPr/>
        </p:nvSpPr>
        <p:spPr bwMode="auto">
          <a:xfrm>
            <a:off x="418644" y="1169263"/>
            <a:ext cx="11354714" cy="3657981"/>
          </a:xfrm>
          <a:prstGeom prst="rect">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spcBef>
                <a:spcPct val="0"/>
              </a:spcBef>
              <a:spcAft>
                <a:spcPct val="0"/>
              </a:spcAft>
            </a:pPr>
            <a:endParaRPr lang="en-IN" sz="2353" dirty="0">
              <a:gradFill>
                <a:gsLst>
                  <a:gs pos="0">
                    <a:srgbClr val="FFFFFF"/>
                  </a:gs>
                  <a:gs pos="100000">
                    <a:srgbClr val="FFFFFF"/>
                  </a:gs>
                </a:gsLst>
                <a:lin ang="5400000" scaled="0"/>
              </a:gradFill>
              <a:latin typeface="Segoe UI"/>
              <a:cs typeface="Segoe UI" pitchFamily="34" charset="0"/>
            </a:endParaRPr>
          </a:p>
        </p:txBody>
      </p:sp>
      <p:pic>
        <p:nvPicPr>
          <p:cNvPr id="26" name="Picture 4" descr="Screenshot of the Add user tool bar including new user, new guest user, bulk create, bulk invite, bulk delete, download users, refresh, reset password, multi-factor authentication, and delete user">
            <a:extLst>
              <a:ext uri="{FF2B5EF4-FFF2-40B4-BE49-F238E27FC236}">
                <a16:creationId xmlns:a16="http://schemas.microsoft.com/office/drawing/2014/main" id="{80E4A273-CB51-4B65-AB73-0887DB31C4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343" y="1427041"/>
            <a:ext cx="10793317" cy="453186"/>
          </a:xfrm>
          <a:prstGeom prst="rect">
            <a:avLst/>
          </a:prstGeom>
        </p:spPr>
      </p:pic>
      <p:pic>
        <p:nvPicPr>
          <p:cNvPr id="27" name="Picture 26" descr="Screenshot of the new user page. Two radio buttons are shown. One for Create User and one for Invite User">
            <a:extLst>
              <a:ext uri="{FF2B5EF4-FFF2-40B4-BE49-F238E27FC236}">
                <a16:creationId xmlns:a16="http://schemas.microsoft.com/office/drawing/2014/main" id="{F7D331FB-EBD2-431F-B77D-3C4B4CF481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8864" y="2173061"/>
            <a:ext cx="7854273" cy="2480297"/>
          </a:xfrm>
          <a:prstGeom prst="rect">
            <a:avLst/>
          </a:prstGeom>
        </p:spPr>
      </p:pic>
      <p:sp>
        <p:nvSpPr>
          <p:cNvPr id="20" name="Freeform: Shape 19">
            <a:extLst>
              <a:ext uri="{FF2B5EF4-FFF2-40B4-BE49-F238E27FC236}">
                <a16:creationId xmlns:a16="http://schemas.microsoft.com/office/drawing/2014/main" id="{FA0F26BA-40E4-45FB-B677-CC713FFA4095}"/>
              </a:ext>
            </a:extLst>
          </p:cNvPr>
          <p:cNvSpPr/>
          <p:nvPr/>
        </p:nvSpPr>
        <p:spPr>
          <a:xfrm>
            <a:off x="418643" y="4952167"/>
            <a:ext cx="2742514" cy="1285008"/>
          </a:xfrm>
          <a:custGeom>
            <a:avLst/>
            <a:gdLst>
              <a:gd name="connsiteX0" fmla="*/ 0 w 2377347"/>
              <a:gd name="connsiteY0" fmla="*/ 0 h 1188673"/>
              <a:gd name="connsiteX1" fmla="*/ 2377347 w 2377347"/>
              <a:gd name="connsiteY1" fmla="*/ 0 h 1188673"/>
              <a:gd name="connsiteX2" fmla="*/ 2377347 w 2377347"/>
              <a:gd name="connsiteY2" fmla="*/ 1188673 h 1188673"/>
              <a:gd name="connsiteX3" fmla="*/ 0 w 2377347"/>
              <a:gd name="connsiteY3" fmla="*/ 1188673 h 1188673"/>
              <a:gd name="connsiteX4" fmla="*/ 0 w 2377347"/>
              <a:gd name="connsiteY4" fmla="*/ 0 h 1188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47" h="1188673">
                <a:moveTo>
                  <a:pt x="0" y="0"/>
                </a:moveTo>
                <a:lnTo>
                  <a:pt x="2377347" y="0"/>
                </a:lnTo>
                <a:lnTo>
                  <a:pt x="2377347" y="1188673"/>
                </a:lnTo>
                <a:lnTo>
                  <a:pt x="0" y="1188673"/>
                </a:lnTo>
                <a:lnTo>
                  <a:pt x="0" y="0"/>
                </a:lnTo>
                <a:close/>
              </a:path>
            </a:pathLst>
          </a:custGeom>
          <a:solidFill>
            <a:schemeClr val="bg1">
              <a:lumMod val="95000"/>
            </a:schemeClr>
          </a:solidFill>
          <a:ln w="19050">
            <a:solidFill>
              <a:schemeClr val="bg1">
                <a:lumMod val="9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134464" tIns="89642" rIns="134464" bIns="89642" numCol="1" spcCol="1270" anchor="ctr" anchorCtr="0">
            <a:noAutofit/>
          </a:bodyPr>
          <a:lstStyle/>
          <a:p>
            <a:pPr algn="ctr"/>
            <a:r>
              <a:rPr lang="en-US" sz="1961" dirty="0">
                <a:solidFill>
                  <a:srgbClr val="000000"/>
                </a:solidFill>
                <a:latin typeface="Segoe UI"/>
              </a:rPr>
              <a:t>Must be Global Administrator or User Administrator to manage users</a:t>
            </a:r>
            <a:endParaRPr lang="en-IN" sz="1961" dirty="0">
              <a:solidFill>
                <a:srgbClr val="000000"/>
              </a:solidFill>
              <a:latin typeface="Segoe UI"/>
            </a:endParaRPr>
          </a:p>
        </p:txBody>
      </p:sp>
      <p:sp>
        <p:nvSpPr>
          <p:cNvPr id="21" name="Freeform: Shape 20">
            <a:extLst>
              <a:ext uri="{FF2B5EF4-FFF2-40B4-BE49-F238E27FC236}">
                <a16:creationId xmlns:a16="http://schemas.microsoft.com/office/drawing/2014/main" id="{C076102E-3CBB-479E-BA86-CFB3F9FAF942}"/>
              </a:ext>
            </a:extLst>
          </p:cNvPr>
          <p:cNvSpPr/>
          <p:nvPr/>
        </p:nvSpPr>
        <p:spPr>
          <a:xfrm>
            <a:off x="3285745" y="4952167"/>
            <a:ext cx="2742514" cy="1285008"/>
          </a:xfrm>
          <a:custGeom>
            <a:avLst/>
            <a:gdLst>
              <a:gd name="connsiteX0" fmla="*/ 0 w 2377347"/>
              <a:gd name="connsiteY0" fmla="*/ 0 h 1188673"/>
              <a:gd name="connsiteX1" fmla="*/ 2377347 w 2377347"/>
              <a:gd name="connsiteY1" fmla="*/ 0 h 1188673"/>
              <a:gd name="connsiteX2" fmla="*/ 2377347 w 2377347"/>
              <a:gd name="connsiteY2" fmla="*/ 1188673 h 1188673"/>
              <a:gd name="connsiteX3" fmla="*/ 0 w 2377347"/>
              <a:gd name="connsiteY3" fmla="*/ 1188673 h 1188673"/>
              <a:gd name="connsiteX4" fmla="*/ 0 w 2377347"/>
              <a:gd name="connsiteY4" fmla="*/ 0 h 1188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47" h="1188673">
                <a:moveTo>
                  <a:pt x="0" y="0"/>
                </a:moveTo>
                <a:lnTo>
                  <a:pt x="2377347" y="0"/>
                </a:lnTo>
                <a:lnTo>
                  <a:pt x="2377347" y="1188673"/>
                </a:lnTo>
                <a:lnTo>
                  <a:pt x="0" y="1188673"/>
                </a:lnTo>
                <a:lnTo>
                  <a:pt x="0" y="0"/>
                </a:lnTo>
                <a:close/>
              </a:path>
            </a:pathLst>
          </a:custGeom>
          <a:solidFill>
            <a:schemeClr val="bg1">
              <a:lumMod val="95000"/>
            </a:schemeClr>
          </a:solidFill>
          <a:ln w="19050">
            <a:solidFill>
              <a:schemeClr val="bg1">
                <a:lumMod val="9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134464" tIns="89642" rIns="134464" bIns="89642" numCol="1" spcCol="1270" anchor="ctr" anchorCtr="0">
            <a:noAutofit/>
          </a:bodyPr>
          <a:lstStyle/>
          <a:p>
            <a:pPr algn="ctr"/>
            <a:r>
              <a:rPr lang="en-US" sz="1961" dirty="0">
                <a:solidFill>
                  <a:srgbClr val="000000"/>
                </a:solidFill>
                <a:latin typeface="Segoe UI"/>
              </a:rPr>
              <a:t>User profile</a:t>
            </a:r>
            <a:br>
              <a:rPr lang="en-US" sz="1961" dirty="0">
                <a:solidFill>
                  <a:srgbClr val="000000"/>
                </a:solidFill>
                <a:latin typeface="Segoe UI"/>
              </a:rPr>
            </a:br>
            <a:r>
              <a:rPr lang="en-US" sz="1961" dirty="0">
                <a:solidFill>
                  <a:srgbClr val="000000"/>
                </a:solidFill>
                <a:latin typeface="Segoe UI"/>
              </a:rPr>
              <a:t>(picture, job, contact info) is optional</a:t>
            </a:r>
            <a:endParaRPr lang="en-IN" sz="1961" dirty="0">
              <a:solidFill>
                <a:srgbClr val="000000"/>
              </a:solidFill>
              <a:latin typeface="Segoe UI"/>
            </a:endParaRPr>
          </a:p>
        </p:txBody>
      </p:sp>
      <p:sp>
        <p:nvSpPr>
          <p:cNvPr id="22" name="Freeform: Shape 21">
            <a:extLst>
              <a:ext uri="{FF2B5EF4-FFF2-40B4-BE49-F238E27FC236}">
                <a16:creationId xmlns:a16="http://schemas.microsoft.com/office/drawing/2014/main" id="{E464C082-8CAD-4A4C-984C-008F1532D468}"/>
              </a:ext>
            </a:extLst>
          </p:cNvPr>
          <p:cNvSpPr/>
          <p:nvPr/>
        </p:nvSpPr>
        <p:spPr>
          <a:xfrm>
            <a:off x="6152847" y="4952167"/>
            <a:ext cx="2742514" cy="1285008"/>
          </a:xfrm>
          <a:custGeom>
            <a:avLst/>
            <a:gdLst>
              <a:gd name="connsiteX0" fmla="*/ 0 w 2377347"/>
              <a:gd name="connsiteY0" fmla="*/ 0 h 1188673"/>
              <a:gd name="connsiteX1" fmla="*/ 2377347 w 2377347"/>
              <a:gd name="connsiteY1" fmla="*/ 0 h 1188673"/>
              <a:gd name="connsiteX2" fmla="*/ 2377347 w 2377347"/>
              <a:gd name="connsiteY2" fmla="*/ 1188673 h 1188673"/>
              <a:gd name="connsiteX3" fmla="*/ 0 w 2377347"/>
              <a:gd name="connsiteY3" fmla="*/ 1188673 h 1188673"/>
              <a:gd name="connsiteX4" fmla="*/ 0 w 2377347"/>
              <a:gd name="connsiteY4" fmla="*/ 0 h 1188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47" h="1188673">
                <a:moveTo>
                  <a:pt x="0" y="0"/>
                </a:moveTo>
                <a:lnTo>
                  <a:pt x="2377347" y="0"/>
                </a:lnTo>
                <a:lnTo>
                  <a:pt x="2377347" y="1188673"/>
                </a:lnTo>
                <a:lnTo>
                  <a:pt x="0" y="1188673"/>
                </a:lnTo>
                <a:lnTo>
                  <a:pt x="0" y="0"/>
                </a:lnTo>
                <a:close/>
              </a:path>
            </a:pathLst>
          </a:custGeom>
          <a:solidFill>
            <a:schemeClr val="bg1">
              <a:lumMod val="95000"/>
            </a:schemeClr>
          </a:solidFill>
          <a:ln w="19050">
            <a:solidFill>
              <a:schemeClr val="bg1">
                <a:lumMod val="9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134464" tIns="89642" rIns="134464" bIns="89642" numCol="1" spcCol="1270" anchor="ctr" anchorCtr="0">
            <a:noAutofit/>
          </a:bodyPr>
          <a:lstStyle/>
          <a:p>
            <a:pPr algn="ctr"/>
            <a:r>
              <a:rPr lang="en-US" sz="1961" dirty="0">
                <a:solidFill>
                  <a:srgbClr val="000000"/>
                </a:solidFill>
                <a:latin typeface="Segoe UI"/>
              </a:rPr>
              <a:t>Deleted users</a:t>
            </a:r>
            <a:br>
              <a:rPr lang="en-US" sz="1961" dirty="0">
                <a:solidFill>
                  <a:srgbClr val="000000"/>
                </a:solidFill>
                <a:latin typeface="Segoe UI"/>
              </a:rPr>
            </a:br>
            <a:r>
              <a:rPr lang="en-US" sz="1961" dirty="0">
                <a:solidFill>
                  <a:srgbClr val="000000"/>
                </a:solidFill>
                <a:latin typeface="Segoe UI"/>
              </a:rPr>
              <a:t>can be restored</a:t>
            </a:r>
            <a:br>
              <a:rPr lang="en-US" sz="1961" dirty="0">
                <a:solidFill>
                  <a:srgbClr val="000000"/>
                </a:solidFill>
                <a:latin typeface="Segoe UI"/>
              </a:rPr>
            </a:br>
            <a:r>
              <a:rPr lang="en-US" sz="1961" dirty="0">
                <a:solidFill>
                  <a:srgbClr val="000000"/>
                </a:solidFill>
                <a:latin typeface="Segoe UI"/>
              </a:rPr>
              <a:t>for 30 days</a:t>
            </a:r>
            <a:endParaRPr lang="en-IN" sz="1961" dirty="0">
              <a:solidFill>
                <a:srgbClr val="000000"/>
              </a:solidFill>
              <a:latin typeface="Segoe UI"/>
            </a:endParaRPr>
          </a:p>
        </p:txBody>
      </p:sp>
      <p:sp>
        <p:nvSpPr>
          <p:cNvPr id="23" name="Freeform: Shape 22">
            <a:extLst>
              <a:ext uri="{FF2B5EF4-FFF2-40B4-BE49-F238E27FC236}">
                <a16:creationId xmlns:a16="http://schemas.microsoft.com/office/drawing/2014/main" id="{BB47372E-D0FF-48F8-9885-26EA4EDE90A2}"/>
              </a:ext>
            </a:extLst>
          </p:cNvPr>
          <p:cNvSpPr/>
          <p:nvPr/>
        </p:nvSpPr>
        <p:spPr>
          <a:xfrm>
            <a:off x="9019949" y="4952167"/>
            <a:ext cx="2742514" cy="1285008"/>
          </a:xfrm>
          <a:custGeom>
            <a:avLst/>
            <a:gdLst>
              <a:gd name="connsiteX0" fmla="*/ 0 w 2377347"/>
              <a:gd name="connsiteY0" fmla="*/ 0 h 1188673"/>
              <a:gd name="connsiteX1" fmla="*/ 2377347 w 2377347"/>
              <a:gd name="connsiteY1" fmla="*/ 0 h 1188673"/>
              <a:gd name="connsiteX2" fmla="*/ 2377347 w 2377347"/>
              <a:gd name="connsiteY2" fmla="*/ 1188673 h 1188673"/>
              <a:gd name="connsiteX3" fmla="*/ 0 w 2377347"/>
              <a:gd name="connsiteY3" fmla="*/ 1188673 h 1188673"/>
              <a:gd name="connsiteX4" fmla="*/ 0 w 2377347"/>
              <a:gd name="connsiteY4" fmla="*/ 0 h 1188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47" h="1188673">
                <a:moveTo>
                  <a:pt x="0" y="0"/>
                </a:moveTo>
                <a:lnTo>
                  <a:pt x="2377347" y="0"/>
                </a:lnTo>
                <a:lnTo>
                  <a:pt x="2377347" y="1188673"/>
                </a:lnTo>
                <a:lnTo>
                  <a:pt x="0" y="1188673"/>
                </a:lnTo>
                <a:lnTo>
                  <a:pt x="0" y="0"/>
                </a:lnTo>
                <a:close/>
              </a:path>
            </a:pathLst>
          </a:custGeom>
          <a:solidFill>
            <a:schemeClr val="bg1">
              <a:lumMod val="95000"/>
            </a:schemeClr>
          </a:solidFill>
          <a:ln w="19050">
            <a:solidFill>
              <a:schemeClr val="bg1">
                <a:lumMod val="9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134464" tIns="89642" rIns="134464" bIns="89642" numCol="1" spcCol="1270" anchor="ctr" anchorCtr="0">
            <a:noAutofit/>
          </a:bodyPr>
          <a:lstStyle/>
          <a:p>
            <a:pPr algn="ctr"/>
            <a:r>
              <a:rPr lang="en-US" sz="1961" dirty="0">
                <a:solidFill>
                  <a:srgbClr val="000000"/>
                </a:solidFill>
                <a:latin typeface="Segoe UI"/>
              </a:rPr>
              <a:t>Sign in and audit</a:t>
            </a:r>
            <a:br>
              <a:rPr lang="en-US" sz="1961" dirty="0">
                <a:solidFill>
                  <a:srgbClr val="000000"/>
                </a:solidFill>
                <a:latin typeface="Segoe UI"/>
              </a:rPr>
            </a:br>
            <a:r>
              <a:rPr lang="en-US" sz="1961" dirty="0">
                <a:solidFill>
                  <a:srgbClr val="000000"/>
                </a:solidFill>
                <a:latin typeface="Segoe UI"/>
              </a:rPr>
              <a:t>log information</a:t>
            </a:r>
            <a:br>
              <a:rPr lang="en-US" sz="1961" dirty="0">
                <a:solidFill>
                  <a:srgbClr val="000000"/>
                </a:solidFill>
                <a:latin typeface="Segoe UI"/>
              </a:rPr>
            </a:br>
            <a:r>
              <a:rPr lang="en-US" sz="1961" dirty="0">
                <a:solidFill>
                  <a:srgbClr val="000000"/>
                </a:solidFill>
                <a:latin typeface="Segoe UI"/>
              </a:rPr>
              <a:t>is available</a:t>
            </a:r>
            <a:endParaRPr lang="en-IN" sz="1961" dirty="0">
              <a:solidFill>
                <a:srgbClr val="000000"/>
              </a:solidFill>
              <a:latin typeface="Segoe UI"/>
            </a:endParaRPr>
          </a:p>
        </p:txBody>
      </p:sp>
    </p:spTree>
    <p:extLst>
      <p:ext uri="{BB962C8B-B14F-4D97-AF65-F5344CB8AC3E}">
        <p14:creationId xmlns:p14="http://schemas.microsoft.com/office/powerpoint/2010/main" val="301934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solidFill>
                  <a:schemeClr val="tx1"/>
                </a:solidFill>
              </a:rPr>
              <a:t>Perform bulk account updates</a:t>
            </a:r>
          </a:p>
        </p:txBody>
      </p:sp>
      <p:sp>
        <p:nvSpPr>
          <p:cNvPr id="10" name="Freeform: Shape 9">
            <a:extLst>
              <a:ext uri="{FF2B5EF4-FFF2-40B4-BE49-F238E27FC236}">
                <a16:creationId xmlns:a16="http://schemas.microsoft.com/office/drawing/2014/main" id="{F6084F3F-647F-4933-85D8-5F1690C4EA0D}"/>
              </a:ext>
            </a:extLst>
          </p:cNvPr>
          <p:cNvSpPr/>
          <p:nvPr/>
        </p:nvSpPr>
        <p:spPr>
          <a:xfrm>
            <a:off x="547250" y="4798961"/>
            <a:ext cx="3557890" cy="1285008"/>
          </a:xfrm>
          <a:custGeom>
            <a:avLst/>
            <a:gdLst>
              <a:gd name="connsiteX0" fmla="*/ 0 w 2377347"/>
              <a:gd name="connsiteY0" fmla="*/ 0 h 1188673"/>
              <a:gd name="connsiteX1" fmla="*/ 2377347 w 2377347"/>
              <a:gd name="connsiteY1" fmla="*/ 0 h 1188673"/>
              <a:gd name="connsiteX2" fmla="*/ 2377347 w 2377347"/>
              <a:gd name="connsiteY2" fmla="*/ 1188673 h 1188673"/>
              <a:gd name="connsiteX3" fmla="*/ 0 w 2377347"/>
              <a:gd name="connsiteY3" fmla="*/ 1188673 h 1188673"/>
              <a:gd name="connsiteX4" fmla="*/ 0 w 2377347"/>
              <a:gd name="connsiteY4" fmla="*/ 0 h 1188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47" h="1188673">
                <a:moveTo>
                  <a:pt x="0" y="0"/>
                </a:moveTo>
                <a:lnTo>
                  <a:pt x="2377347" y="0"/>
                </a:lnTo>
                <a:lnTo>
                  <a:pt x="2377347" y="1188673"/>
                </a:lnTo>
                <a:lnTo>
                  <a:pt x="0" y="1188673"/>
                </a:lnTo>
                <a:lnTo>
                  <a:pt x="0" y="0"/>
                </a:lnTo>
                <a:close/>
              </a:path>
            </a:pathLst>
          </a:custGeom>
          <a:solidFill>
            <a:schemeClr val="bg1">
              <a:lumMod val="95000"/>
            </a:schemeClr>
          </a:solidFill>
          <a:ln w="19050">
            <a:solidFill>
              <a:schemeClr val="bg1">
                <a:lumMod val="9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134464" tIns="89642" rIns="134464" bIns="89642" numCol="1" spcCol="1270" anchor="ctr" anchorCtr="0">
            <a:noAutofit/>
          </a:bodyPr>
          <a:lstStyle/>
          <a:p>
            <a:pPr algn="ctr"/>
            <a:r>
              <a:rPr lang="en-US" sz="1961" dirty="0">
                <a:solidFill>
                  <a:srgbClr val="000000"/>
                </a:solidFill>
                <a:latin typeface="Segoe UI"/>
              </a:rPr>
              <a:t>Azure AD supports bulk user and group member updates</a:t>
            </a:r>
          </a:p>
        </p:txBody>
      </p:sp>
      <p:sp>
        <p:nvSpPr>
          <p:cNvPr id="9" name="Freeform: Shape 8">
            <a:extLst>
              <a:ext uri="{FF2B5EF4-FFF2-40B4-BE49-F238E27FC236}">
                <a16:creationId xmlns:a16="http://schemas.microsoft.com/office/drawing/2014/main" id="{CC67C29D-13CE-4EDA-B25C-E03DB051F7C5}"/>
              </a:ext>
            </a:extLst>
          </p:cNvPr>
          <p:cNvSpPr/>
          <p:nvPr/>
        </p:nvSpPr>
        <p:spPr>
          <a:xfrm>
            <a:off x="4283564" y="4798960"/>
            <a:ext cx="3557890" cy="1285008"/>
          </a:xfrm>
          <a:custGeom>
            <a:avLst/>
            <a:gdLst>
              <a:gd name="connsiteX0" fmla="*/ 0 w 2377347"/>
              <a:gd name="connsiteY0" fmla="*/ 0 h 1188673"/>
              <a:gd name="connsiteX1" fmla="*/ 2377347 w 2377347"/>
              <a:gd name="connsiteY1" fmla="*/ 0 h 1188673"/>
              <a:gd name="connsiteX2" fmla="*/ 2377347 w 2377347"/>
              <a:gd name="connsiteY2" fmla="*/ 1188673 h 1188673"/>
              <a:gd name="connsiteX3" fmla="*/ 0 w 2377347"/>
              <a:gd name="connsiteY3" fmla="*/ 1188673 h 1188673"/>
              <a:gd name="connsiteX4" fmla="*/ 0 w 2377347"/>
              <a:gd name="connsiteY4" fmla="*/ 0 h 1188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47" h="1188673">
                <a:moveTo>
                  <a:pt x="0" y="0"/>
                </a:moveTo>
                <a:lnTo>
                  <a:pt x="2377347" y="0"/>
                </a:lnTo>
                <a:lnTo>
                  <a:pt x="2377347" y="1188673"/>
                </a:lnTo>
                <a:lnTo>
                  <a:pt x="0" y="1188673"/>
                </a:lnTo>
                <a:lnTo>
                  <a:pt x="0" y="0"/>
                </a:lnTo>
                <a:close/>
              </a:path>
            </a:pathLst>
          </a:custGeom>
          <a:solidFill>
            <a:schemeClr val="bg1">
              <a:lumMod val="95000"/>
            </a:schemeClr>
          </a:solidFill>
          <a:ln w="19050">
            <a:solidFill>
              <a:schemeClr val="bg1">
                <a:lumMod val="9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134464" tIns="89642" rIns="134464" bIns="89642" numCol="1" spcCol="1270" anchor="ctr" anchorCtr="0">
            <a:noAutofit/>
          </a:bodyPr>
          <a:lstStyle/>
          <a:p>
            <a:pPr algn="ctr"/>
            <a:r>
              <a:rPr lang="en-US" sz="1961" dirty="0">
                <a:solidFill>
                  <a:srgbClr val="000000"/>
                </a:solidFill>
                <a:latin typeface="Segoe UI"/>
              </a:rPr>
              <a:t>Create the comma-separated values (CSV) template you can download from the Portal</a:t>
            </a:r>
          </a:p>
        </p:txBody>
      </p:sp>
      <p:sp>
        <p:nvSpPr>
          <p:cNvPr id="11" name="Freeform: Shape 10">
            <a:extLst>
              <a:ext uri="{FF2B5EF4-FFF2-40B4-BE49-F238E27FC236}">
                <a16:creationId xmlns:a16="http://schemas.microsoft.com/office/drawing/2014/main" id="{F1EF831E-263B-494E-A165-3C91F34BC23C}"/>
              </a:ext>
            </a:extLst>
          </p:cNvPr>
          <p:cNvSpPr/>
          <p:nvPr/>
        </p:nvSpPr>
        <p:spPr>
          <a:xfrm>
            <a:off x="8019877" y="4798960"/>
            <a:ext cx="3557890" cy="1285008"/>
          </a:xfrm>
          <a:custGeom>
            <a:avLst/>
            <a:gdLst>
              <a:gd name="connsiteX0" fmla="*/ 0 w 2377347"/>
              <a:gd name="connsiteY0" fmla="*/ 0 h 1188673"/>
              <a:gd name="connsiteX1" fmla="*/ 2377347 w 2377347"/>
              <a:gd name="connsiteY1" fmla="*/ 0 h 1188673"/>
              <a:gd name="connsiteX2" fmla="*/ 2377347 w 2377347"/>
              <a:gd name="connsiteY2" fmla="*/ 1188673 h 1188673"/>
              <a:gd name="connsiteX3" fmla="*/ 0 w 2377347"/>
              <a:gd name="connsiteY3" fmla="*/ 1188673 h 1188673"/>
              <a:gd name="connsiteX4" fmla="*/ 0 w 2377347"/>
              <a:gd name="connsiteY4" fmla="*/ 0 h 1188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47" h="1188673">
                <a:moveTo>
                  <a:pt x="0" y="0"/>
                </a:moveTo>
                <a:lnTo>
                  <a:pt x="2377347" y="0"/>
                </a:lnTo>
                <a:lnTo>
                  <a:pt x="2377347" y="1188673"/>
                </a:lnTo>
                <a:lnTo>
                  <a:pt x="0" y="1188673"/>
                </a:lnTo>
                <a:lnTo>
                  <a:pt x="0" y="0"/>
                </a:lnTo>
                <a:close/>
              </a:path>
            </a:pathLst>
          </a:custGeom>
          <a:solidFill>
            <a:schemeClr val="bg1">
              <a:lumMod val="95000"/>
            </a:schemeClr>
          </a:solidFill>
          <a:ln w="19050">
            <a:solidFill>
              <a:schemeClr val="bg1">
                <a:lumMod val="9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134464" tIns="89642" rIns="134464" bIns="89642" numCol="1" spcCol="1270" anchor="ctr" anchorCtr="0">
            <a:noAutofit/>
          </a:bodyPr>
          <a:lstStyle/>
          <a:p>
            <a:pPr algn="ctr"/>
            <a:r>
              <a:rPr lang="en-US" sz="1961" dirty="0">
                <a:solidFill>
                  <a:srgbClr val="000000"/>
                </a:solidFill>
                <a:latin typeface="Segoe UI"/>
              </a:rPr>
              <a:t>Must be signed in as a Global administrator or User administrator</a:t>
            </a:r>
          </a:p>
        </p:txBody>
      </p:sp>
      <p:pic>
        <p:nvPicPr>
          <p:cNvPr id="3" name="Picture 2" descr="Screenshot of the bulk create user page in Azure AD. ">
            <a:extLst>
              <a:ext uri="{FF2B5EF4-FFF2-40B4-BE49-F238E27FC236}">
                <a16:creationId xmlns:a16="http://schemas.microsoft.com/office/drawing/2014/main" id="{7740676A-1072-411D-B851-F5DB71064382}"/>
              </a:ext>
            </a:extLst>
          </p:cNvPr>
          <p:cNvPicPr>
            <a:picLocks noChangeAspect="1"/>
          </p:cNvPicPr>
          <p:nvPr/>
        </p:nvPicPr>
        <p:blipFill>
          <a:blip r:embed="rId3"/>
          <a:stretch>
            <a:fillRect/>
          </a:stretch>
        </p:blipFill>
        <p:spPr>
          <a:xfrm>
            <a:off x="643155" y="1893076"/>
            <a:ext cx="10752336" cy="2182069"/>
          </a:xfrm>
          <a:prstGeom prst="rect">
            <a:avLst/>
          </a:prstGeom>
        </p:spPr>
      </p:pic>
      <p:sp>
        <p:nvSpPr>
          <p:cNvPr id="5" name="Rectangle 4">
            <a:extLst>
              <a:ext uri="{FF2B5EF4-FFF2-40B4-BE49-F238E27FC236}">
                <a16:creationId xmlns:a16="http://schemas.microsoft.com/office/drawing/2014/main" id="{3BF2B4B1-B0EA-4B47-A1AD-F26A44ADC48A}"/>
              </a:ext>
              <a:ext uri="{C183D7F6-B498-43B3-948B-1728B52AA6E4}">
                <adec:decorative xmlns:adec="http://schemas.microsoft.com/office/drawing/2017/decorative" val="1"/>
              </a:ext>
            </a:extLst>
          </p:cNvPr>
          <p:cNvSpPr/>
          <p:nvPr/>
        </p:nvSpPr>
        <p:spPr bwMode="auto">
          <a:xfrm>
            <a:off x="418644" y="1169263"/>
            <a:ext cx="11354714" cy="3349567"/>
          </a:xfrm>
          <a:prstGeom prst="rect">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spcBef>
                <a:spcPct val="0"/>
              </a:spcBef>
              <a:spcAft>
                <a:spcPct val="0"/>
              </a:spcAft>
            </a:pPr>
            <a:endParaRPr lang="en-IN" sz="2353" dirty="0">
              <a:gradFill>
                <a:gsLst>
                  <a:gs pos="0">
                    <a:srgbClr val="FFFFFF"/>
                  </a:gs>
                  <a:gs pos="100000">
                    <a:srgbClr val="FFFFFF"/>
                  </a:gs>
                </a:gsLst>
                <a:lin ang="5400000" scaled="0"/>
              </a:gradFill>
              <a:latin typeface="Segoe UI"/>
              <a:cs typeface="Segoe UI" pitchFamily="34" charset="0"/>
            </a:endParaRPr>
          </a:p>
        </p:txBody>
      </p:sp>
    </p:spTree>
    <p:extLst>
      <p:ext uri="{BB962C8B-B14F-4D97-AF65-F5344CB8AC3E}">
        <p14:creationId xmlns:p14="http://schemas.microsoft.com/office/powerpoint/2010/main" val="711294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Create Group Accounts</a:t>
            </a:r>
          </a:p>
        </p:txBody>
      </p:sp>
      <p:sp>
        <p:nvSpPr>
          <p:cNvPr id="11" name="Rectangle 10">
            <a:extLst>
              <a:ext uri="{FF2B5EF4-FFF2-40B4-BE49-F238E27FC236}">
                <a16:creationId xmlns:a16="http://schemas.microsoft.com/office/drawing/2014/main" id="{67F2BA23-EAF0-4F0E-ACE5-C863F7DA9F08}"/>
              </a:ext>
              <a:ext uri="{C183D7F6-B498-43B3-948B-1728B52AA6E4}">
                <adec:decorative xmlns:adec="http://schemas.microsoft.com/office/drawing/2017/decorative" val="1"/>
              </a:ext>
            </a:extLst>
          </p:cNvPr>
          <p:cNvSpPr/>
          <p:nvPr/>
        </p:nvSpPr>
        <p:spPr bwMode="auto">
          <a:xfrm>
            <a:off x="418644" y="1169264"/>
            <a:ext cx="11354714" cy="3346252"/>
          </a:xfrm>
          <a:prstGeom prst="rect">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spcBef>
                <a:spcPct val="0"/>
              </a:spcBef>
              <a:spcAft>
                <a:spcPct val="0"/>
              </a:spcAft>
            </a:pPr>
            <a:endParaRPr lang="en-IN" sz="2353" dirty="0">
              <a:gradFill>
                <a:gsLst>
                  <a:gs pos="0">
                    <a:srgbClr val="FFFFFF"/>
                  </a:gs>
                  <a:gs pos="100000">
                    <a:srgbClr val="FFFFFF"/>
                  </a:gs>
                </a:gsLst>
                <a:lin ang="5400000" scaled="0"/>
              </a:gradFill>
              <a:latin typeface="Segoe UI"/>
              <a:cs typeface="Segoe UI" pitchFamily="34" charset="0"/>
            </a:endParaRPr>
          </a:p>
        </p:txBody>
      </p:sp>
      <p:pic>
        <p:nvPicPr>
          <p:cNvPr id="13" name="Picture 3" descr="Screenshot of the Users and Groups - All Groups page in the Azure Portal. All Groups is highlighted and three groups are shown: Managers, Virtual Machine Administrators, and Virtual Network Administrators. The Group Type for each group is Security and the Membership Type is Assigned">
            <a:extLst>
              <a:ext uri="{FF2B5EF4-FFF2-40B4-BE49-F238E27FC236}">
                <a16:creationId xmlns:a16="http://schemas.microsoft.com/office/drawing/2014/main" id="{0F71FC66-9E5E-4996-A453-AA80AC7790C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291680" y="1317712"/>
            <a:ext cx="9608644" cy="3049355"/>
          </a:xfrm>
          <a:prstGeom prst="rect">
            <a:avLst/>
          </a:prstGeom>
        </p:spPr>
      </p:pic>
      <p:sp>
        <p:nvSpPr>
          <p:cNvPr id="5" name="Rectangle 4">
            <a:extLst>
              <a:ext uri="{FF2B5EF4-FFF2-40B4-BE49-F238E27FC236}">
                <a16:creationId xmlns:a16="http://schemas.microsoft.com/office/drawing/2014/main" id="{9D4081B1-5032-4F80-BBEC-87A7EC21EBC2}"/>
              </a:ext>
            </a:extLst>
          </p:cNvPr>
          <p:cNvSpPr/>
          <p:nvPr/>
        </p:nvSpPr>
        <p:spPr>
          <a:xfrm>
            <a:off x="418642" y="4667588"/>
            <a:ext cx="5595676" cy="1664918"/>
          </a:xfrm>
          <a:prstGeom prst="rect">
            <a:avLst/>
          </a:prstGeom>
          <a:solidFill>
            <a:schemeClr val="bg1">
              <a:lumMod val="95000"/>
            </a:schemeClr>
          </a:solidFill>
          <a:ln w="19050">
            <a:solidFill>
              <a:schemeClr val="bg1">
                <a:lumMod val="9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134464" tIns="89642" rIns="134464" bIns="89642" numCol="1" spcCol="1270" anchor="t" anchorCtr="0">
            <a:noAutofit/>
          </a:bodyPr>
          <a:lstStyle/>
          <a:p>
            <a:r>
              <a:rPr lang="en-US" sz="2157" dirty="0">
                <a:solidFill>
                  <a:srgbClr val="000000"/>
                </a:solidFill>
                <a:latin typeface="Segoe UI Semibold"/>
              </a:rPr>
              <a:t>Group Types</a:t>
            </a:r>
          </a:p>
          <a:p>
            <a:pPr marL="336145" indent="-224097">
              <a:spcBef>
                <a:spcPts val="196"/>
              </a:spcBef>
              <a:spcAft>
                <a:spcPts val="294"/>
              </a:spcAft>
              <a:buFont typeface="Arial" panose="020B0604020202020204" pitchFamily="34" charset="0"/>
              <a:buChar char="•"/>
            </a:pPr>
            <a:r>
              <a:rPr lang="en-US" sz="2157" dirty="0">
                <a:solidFill>
                  <a:srgbClr val="000000"/>
                </a:solidFill>
                <a:latin typeface="Segoe UI"/>
              </a:rPr>
              <a:t>Security groups</a:t>
            </a:r>
          </a:p>
          <a:p>
            <a:pPr marL="336145" indent="-224097">
              <a:spcBef>
                <a:spcPts val="196"/>
              </a:spcBef>
              <a:spcAft>
                <a:spcPts val="294"/>
              </a:spcAft>
              <a:buFont typeface="Arial" panose="020B0604020202020204" pitchFamily="34" charset="0"/>
              <a:buChar char="•"/>
            </a:pPr>
            <a:r>
              <a:rPr lang="en-US" sz="2157" dirty="0">
                <a:solidFill>
                  <a:srgbClr val="000000"/>
                </a:solidFill>
                <a:latin typeface="Segoe UI"/>
              </a:rPr>
              <a:t>Microsoft 365 groups</a:t>
            </a:r>
          </a:p>
        </p:txBody>
      </p:sp>
      <p:sp>
        <p:nvSpPr>
          <p:cNvPr id="15" name="Rectangle 14">
            <a:extLst>
              <a:ext uri="{FF2B5EF4-FFF2-40B4-BE49-F238E27FC236}">
                <a16:creationId xmlns:a16="http://schemas.microsoft.com/office/drawing/2014/main" id="{BD242CC3-01C1-41E3-919F-6987173DA536}"/>
              </a:ext>
            </a:extLst>
          </p:cNvPr>
          <p:cNvSpPr/>
          <p:nvPr/>
        </p:nvSpPr>
        <p:spPr>
          <a:xfrm>
            <a:off x="6156609" y="4667588"/>
            <a:ext cx="5616748" cy="1664918"/>
          </a:xfrm>
          <a:prstGeom prst="rect">
            <a:avLst/>
          </a:prstGeom>
          <a:solidFill>
            <a:schemeClr val="bg1">
              <a:lumMod val="95000"/>
            </a:schemeClr>
          </a:solidFill>
          <a:ln w="19050">
            <a:solidFill>
              <a:schemeClr val="bg1">
                <a:lumMod val="9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134464" tIns="89642" rIns="134464" bIns="89642" numCol="1" spcCol="1270" anchor="t" anchorCtr="0">
            <a:noAutofit/>
          </a:bodyPr>
          <a:lstStyle/>
          <a:p>
            <a:r>
              <a:rPr lang="en-US" sz="2157" dirty="0">
                <a:solidFill>
                  <a:srgbClr val="000000"/>
                </a:solidFill>
                <a:latin typeface="Segoe UI Semibold"/>
              </a:rPr>
              <a:t>Assignment Types</a:t>
            </a:r>
          </a:p>
          <a:p>
            <a:pPr marL="336145" indent="-224097">
              <a:spcBef>
                <a:spcPts val="196"/>
              </a:spcBef>
              <a:spcAft>
                <a:spcPts val="294"/>
              </a:spcAft>
              <a:buFont typeface="Arial" panose="020B0604020202020204" pitchFamily="34" charset="0"/>
              <a:buChar char="•"/>
            </a:pPr>
            <a:r>
              <a:rPr lang="en-US" sz="2157" dirty="0">
                <a:solidFill>
                  <a:srgbClr val="000000"/>
                </a:solidFill>
                <a:latin typeface="Segoe UI"/>
              </a:rPr>
              <a:t>Assigned</a:t>
            </a:r>
          </a:p>
          <a:p>
            <a:pPr marL="336145" indent="-224097">
              <a:spcBef>
                <a:spcPts val="196"/>
              </a:spcBef>
              <a:spcAft>
                <a:spcPts val="294"/>
              </a:spcAft>
              <a:buFont typeface="Arial" panose="020B0604020202020204" pitchFamily="34" charset="0"/>
              <a:buChar char="•"/>
            </a:pPr>
            <a:r>
              <a:rPr lang="en-US" sz="2157" dirty="0">
                <a:solidFill>
                  <a:srgbClr val="000000"/>
                </a:solidFill>
                <a:latin typeface="Segoe UI"/>
              </a:rPr>
              <a:t>Dynamic User</a:t>
            </a:r>
          </a:p>
          <a:p>
            <a:pPr marL="336145" indent="-224097">
              <a:spcBef>
                <a:spcPts val="196"/>
              </a:spcBef>
              <a:spcAft>
                <a:spcPts val="294"/>
              </a:spcAft>
              <a:buFont typeface="Arial" panose="020B0604020202020204" pitchFamily="34" charset="0"/>
              <a:buChar char="•"/>
            </a:pPr>
            <a:r>
              <a:rPr lang="en-US" sz="2157" dirty="0">
                <a:solidFill>
                  <a:srgbClr val="000000"/>
                </a:solidFill>
                <a:latin typeface="Segoe UI"/>
              </a:rPr>
              <a:t>Dynamic Device (Security groups only)</a:t>
            </a:r>
          </a:p>
        </p:txBody>
      </p:sp>
    </p:spTree>
    <p:extLst>
      <p:ext uri="{BB962C8B-B14F-4D97-AF65-F5344CB8AC3E}">
        <p14:creationId xmlns:p14="http://schemas.microsoft.com/office/powerpoint/2010/main" val="2633615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87843-7912-49D1-9B13-E4D88B240235}"/>
              </a:ext>
            </a:extLst>
          </p:cNvPr>
          <p:cNvSpPr>
            <a:spLocks noGrp="1"/>
          </p:cNvSpPr>
          <p:nvPr>
            <p:ph type="title"/>
          </p:nvPr>
        </p:nvSpPr>
        <p:spPr/>
        <p:txBody>
          <a:bodyPr/>
          <a:lstStyle/>
          <a:p>
            <a:r>
              <a:rPr lang="en-US" dirty="0"/>
              <a:t>Demonstration – Users and Groups</a:t>
            </a:r>
          </a:p>
        </p:txBody>
      </p:sp>
      <p:pic>
        <p:nvPicPr>
          <p:cNvPr id="8" name="Picture 7" descr="Icon of a document with a tick mark">
            <a:extLst>
              <a:ext uri="{FF2B5EF4-FFF2-40B4-BE49-F238E27FC236}">
                <a16:creationId xmlns:a16="http://schemas.microsoft.com/office/drawing/2014/main" id="{65159C4E-4AC8-4B66-A390-D3036D93A6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311" y="1381913"/>
            <a:ext cx="1065251" cy="1066746"/>
          </a:xfrm>
          <a:prstGeom prst="rect">
            <a:avLst/>
          </a:prstGeom>
        </p:spPr>
      </p:pic>
      <p:sp>
        <p:nvSpPr>
          <p:cNvPr id="17" name="Rectangle 16">
            <a:extLst>
              <a:ext uri="{FF2B5EF4-FFF2-40B4-BE49-F238E27FC236}">
                <a16:creationId xmlns:a16="http://schemas.microsoft.com/office/drawing/2014/main" id="{923D7831-018A-4B01-ADD7-E0128178D36C}"/>
              </a:ext>
            </a:extLst>
          </p:cNvPr>
          <p:cNvSpPr/>
          <p:nvPr/>
        </p:nvSpPr>
        <p:spPr bwMode="auto">
          <a:xfrm>
            <a:off x="1780400" y="1390266"/>
            <a:ext cx="9992957" cy="102192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sz="2549" dirty="0">
                <a:solidFill>
                  <a:srgbClr val="000000"/>
                </a:solidFill>
                <a:latin typeface="Segoe UI"/>
              </a:rPr>
              <a:t>Determine domain information</a:t>
            </a:r>
          </a:p>
        </p:txBody>
      </p:sp>
      <p:cxnSp>
        <p:nvCxnSpPr>
          <p:cNvPr id="16" name="Straight Connector 15">
            <a:extLst>
              <a:ext uri="{FF2B5EF4-FFF2-40B4-BE49-F238E27FC236}">
                <a16:creationId xmlns:a16="http://schemas.microsoft.com/office/drawing/2014/main" id="{59233944-0D6F-4A52-BDB7-F94B0E1F05C7}"/>
              </a:ext>
              <a:ext uri="{C183D7F6-B498-43B3-948B-1728B52AA6E4}">
                <adec:decorative xmlns:adec="http://schemas.microsoft.com/office/drawing/2017/decorative" val="1"/>
              </a:ext>
            </a:extLst>
          </p:cNvPr>
          <p:cNvCxnSpPr>
            <a:cxnSpLocks/>
          </p:cNvCxnSpPr>
          <p:nvPr/>
        </p:nvCxnSpPr>
        <p:spPr>
          <a:xfrm>
            <a:off x="1780400" y="2522851"/>
            <a:ext cx="9992958"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pic>
        <p:nvPicPr>
          <p:cNvPr id="9" name="Picture 8" descr="Icon of a webpage showing a person">
            <a:extLst>
              <a:ext uri="{FF2B5EF4-FFF2-40B4-BE49-F238E27FC236}">
                <a16:creationId xmlns:a16="http://schemas.microsoft.com/office/drawing/2014/main" id="{5A13B1F7-4F8B-4B99-9A39-47A4138105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311" y="2612090"/>
            <a:ext cx="1065251" cy="1066746"/>
          </a:xfrm>
          <a:prstGeom prst="rect">
            <a:avLst/>
          </a:prstGeom>
        </p:spPr>
      </p:pic>
      <p:sp>
        <p:nvSpPr>
          <p:cNvPr id="18" name="Rectangle 17">
            <a:extLst>
              <a:ext uri="{FF2B5EF4-FFF2-40B4-BE49-F238E27FC236}">
                <a16:creationId xmlns:a16="http://schemas.microsoft.com/office/drawing/2014/main" id="{4F292E80-6B20-4F3B-ACB6-E0B206017A2D}"/>
              </a:ext>
            </a:extLst>
          </p:cNvPr>
          <p:cNvSpPr/>
          <p:nvPr/>
        </p:nvSpPr>
        <p:spPr bwMode="auto">
          <a:xfrm>
            <a:off x="1780400" y="2633512"/>
            <a:ext cx="9992957" cy="102192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sz="2549" dirty="0">
                <a:solidFill>
                  <a:srgbClr val="000000"/>
                </a:solidFill>
                <a:latin typeface="Segoe UI"/>
              </a:rPr>
              <a:t>Explore user accounts</a:t>
            </a:r>
          </a:p>
        </p:txBody>
      </p:sp>
      <p:cxnSp>
        <p:nvCxnSpPr>
          <p:cNvPr id="21" name="Straight Connector 20">
            <a:extLst>
              <a:ext uri="{FF2B5EF4-FFF2-40B4-BE49-F238E27FC236}">
                <a16:creationId xmlns:a16="http://schemas.microsoft.com/office/drawing/2014/main" id="{07023E29-57D1-4944-A823-24A2B7F21E96}"/>
              </a:ext>
              <a:ext uri="{C183D7F6-B498-43B3-948B-1728B52AA6E4}">
                <adec:decorative xmlns:adec="http://schemas.microsoft.com/office/drawing/2017/decorative" val="1"/>
              </a:ext>
            </a:extLst>
          </p:cNvPr>
          <p:cNvCxnSpPr>
            <a:cxnSpLocks/>
          </p:cNvCxnSpPr>
          <p:nvPr/>
        </p:nvCxnSpPr>
        <p:spPr>
          <a:xfrm>
            <a:off x="1780400" y="3766097"/>
            <a:ext cx="9992958"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pic>
        <p:nvPicPr>
          <p:cNvPr id="10" name="Picture 9" descr="Icon of a magnifying glass">
            <a:extLst>
              <a:ext uri="{FF2B5EF4-FFF2-40B4-BE49-F238E27FC236}">
                <a16:creationId xmlns:a16="http://schemas.microsoft.com/office/drawing/2014/main" id="{299799B4-E209-41B6-9CF7-EEC5E9E976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652" y="3842266"/>
            <a:ext cx="1065251" cy="1068240"/>
          </a:xfrm>
          <a:prstGeom prst="rect">
            <a:avLst/>
          </a:prstGeom>
        </p:spPr>
      </p:pic>
      <p:sp>
        <p:nvSpPr>
          <p:cNvPr id="19" name="Rectangle 18">
            <a:extLst>
              <a:ext uri="{FF2B5EF4-FFF2-40B4-BE49-F238E27FC236}">
                <a16:creationId xmlns:a16="http://schemas.microsoft.com/office/drawing/2014/main" id="{6F4D1B7D-EEC1-430C-AFA4-4EABCF63BEBB}"/>
              </a:ext>
            </a:extLst>
          </p:cNvPr>
          <p:cNvSpPr/>
          <p:nvPr/>
        </p:nvSpPr>
        <p:spPr bwMode="auto">
          <a:xfrm>
            <a:off x="1780400" y="3876759"/>
            <a:ext cx="9992957" cy="102192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sz="2549" dirty="0">
                <a:solidFill>
                  <a:srgbClr val="000000"/>
                </a:solidFill>
                <a:latin typeface="Segoe UI"/>
              </a:rPr>
              <a:t>Explore group accounts</a:t>
            </a:r>
          </a:p>
        </p:txBody>
      </p:sp>
      <p:cxnSp>
        <p:nvCxnSpPr>
          <p:cNvPr id="22" name="Straight Connector 21">
            <a:extLst>
              <a:ext uri="{FF2B5EF4-FFF2-40B4-BE49-F238E27FC236}">
                <a16:creationId xmlns:a16="http://schemas.microsoft.com/office/drawing/2014/main" id="{A43B75BA-25D4-437B-B853-A58E70FE9BFA}"/>
              </a:ext>
              <a:ext uri="{C183D7F6-B498-43B3-948B-1728B52AA6E4}">
                <adec:decorative xmlns:adec="http://schemas.microsoft.com/office/drawing/2017/decorative" val="1"/>
              </a:ext>
            </a:extLst>
          </p:cNvPr>
          <p:cNvCxnSpPr>
            <a:cxnSpLocks/>
          </p:cNvCxnSpPr>
          <p:nvPr/>
        </p:nvCxnSpPr>
        <p:spPr>
          <a:xfrm>
            <a:off x="1780400" y="5009344"/>
            <a:ext cx="9992958"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pic>
        <p:nvPicPr>
          <p:cNvPr id="11" name="Picture 10" descr="Icon of a screwdriver and a wrench">
            <a:extLst>
              <a:ext uri="{FF2B5EF4-FFF2-40B4-BE49-F238E27FC236}">
                <a16:creationId xmlns:a16="http://schemas.microsoft.com/office/drawing/2014/main" id="{EB17083C-2FD7-4F59-8D95-137363C7B5B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3311" y="5072445"/>
            <a:ext cx="1065251" cy="1066746"/>
          </a:xfrm>
          <a:prstGeom prst="rect">
            <a:avLst/>
          </a:prstGeom>
        </p:spPr>
      </p:pic>
      <p:sp>
        <p:nvSpPr>
          <p:cNvPr id="20" name="Rectangle 19">
            <a:extLst>
              <a:ext uri="{FF2B5EF4-FFF2-40B4-BE49-F238E27FC236}">
                <a16:creationId xmlns:a16="http://schemas.microsoft.com/office/drawing/2014/main" id="{0CC078E3-1410-4489-AD1E-9949E45A535F}"/>
              </a:ext>
            </a:extLst>
          </p:cNvPr>
          <p:cNvSpPr/>
          <p:nvPr/>
        </p:nvSpPr>
        <p:spPr bwMode="auto">
          <a:xfrm>
            <a:off x="1780400" y="5120004"/>
            <a:ext cx="9992957" cy="102192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sz="2549" dirty="0">
                <a:solidFill>
                  <a:srgbClr val="000000"/>
                </a:solidFill>
                <a:latin typeface="Segoe UI"/>
              </a:rPr>
              <a:t>Explore PowerShell for group management</a:t>
            </a:r>
          </a:p>
        </p:txBody>
      </p:sp>
    </p:spTree>
    <p:extLst>
      <p:ext uri="{BB962C8B-B14F-4D97-AF65-F5344CB8AC3E}">
        <p14:creationId xmlns:p14="http://schemas.microsoft.com/office/powerpoint/2010/main" val="412419331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D8665D-5A50-4F07-9D33-48CCD3FD74C7}"/>
              </a:ext>
            </a:extLst>
          </p:cNvPr>
          <p:cNvSpPr>
            <a:spLocks noGrp="1"/>
          </p:cNvSpPr>
          <p:nvPr>
            <p:ph type="title"/>
          </p:nvPr>
        </p:nvSpPr>
        <p:spPr>
          <a:xfrm>
            <a:off x="585217" y="3235101"/>
            <a:ext cx="8892608" cy="387798"/>
          </a:xfrm>
        </p:spPr>
        <p:txBody>
          <a:bodyPr/>
          <a:lstStyle/>
          <a:p>
            <a:r>
              <a:rPr lang="en-US" sz="2800" dirty="0"/>
              <a:t>Lab - Manage Azure Active Directory Identities</a:t>
            </a:r>
          </a:p>
        </p:txBody>
      </p:sp>
      <p:pic>
        <p:nvPicPr>
          <p:cNvPr id="5" name="Picture 4" descr="Icon of a lab flask">
            <a:extLst>
              <a:ext uri="{FF2B5EF4-FFF2-40B4-BE49-F238E27FC236}">
                <a16:creationId xmlns:a16="http://schemas.microsoft.com/office/drawing/2014/main" id="{31BA8DA9-9114-4BC9-BC9C-69DB9B67D1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8322" y="2778120"/>
            <a:ext cx="937202" cy="1362996"/>
          </a:xfrm>
          <a:prstGeom prst="rect">
            <a:avLst/>
          </a:prstGeom>
        </p:spPr>
      </p:pic>
    </p:spTree>
    <p:extLst>
      <p:ext uri="{BB962C8B-B14F-4D97-AF65-F5344CB8AC3E}">
        <p14:creationId xmlns:p14="http://schemas.microsoft.com/office/powerpoint/2010/main" val="3194727346"/>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D2504-CD52-4530-95A0-64324BCD7B4B}"/>
              </a:ext>
            </a:extLst>
          </p:cNvPr>
          <p:cNvSpPr>
            <a:spLocks noGrp="1"/>
          </p:cNvSpPr>
          <p:nvPr>
            <p:ph type="title"/>
          </p:nvPr>
        </p:nvSpPr>
        <p:spPr/>
        <p:txBody>
          <a:bodyPr/>
          <a:lstStyle/>
          <a:p>
            <a:r>
              <a:rPr lang="en-US" dirty="0">
                <a:ea typeface="+mj-lt"/>
                <a:cs typeface="+mj-lt"/>
              </a:rPr>
              <a:t>Lab – Manage Azure Active Directory Identities</a:t>
            </a:r>
            <a:endParaRPr lang="en-US" dirty="0"/>
          </a:p>
        </p:txBody>
      </p:sp>
      <p:sp>
        <p:nvSpPr>
          <p:cNvPr id="3" name="Text Placeholder 2">
            <a:extLst>
              <a:ext uri="{FF2B5EF4-FFF2-40B4-BE49-F238E27FC236}">
                <a16:creationId xmlns:a16="http://schemas.microsoft.com/office/drawing/2014/main" id="{A330F38F-2889-48A6-A0BB-305B3CBA3CDF}"/>
              </a:ext>
            </a:extLst>
          </p:cNvPr>
          <p:cNvSpPr txBox="1">
            <a:spLocks/>
          </p:cNvSpPr>
          <p:nvPr/>
        </p:nvSpPr>
        <p:spPr>
          <a:xfrm>
            <a:off x="418644" y="1346862"/>
            <a:ext cx="11354714" cy="1568977"/>
          </a:xfrm>
          <a:prstGeom prst="rect">
            <a:avLst/>
          </a:prstGeom>
        </p:spPr>
        <p:txBody>
          <a:bodyPr vert="horz" wrap="square" lIns="0" tIns="0" rIns="0" bIns="0" rtlCol="0" anchor="t">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400" kern="1200" spc="-50" baseline="0">
                <a:solidFill>
                  <a:srgbClr val="000000"/>
                </a:solidFill>
                <a:latin typeface="+mj-lt"/>
                <a:ea typeface="+mn-ea"/>
                <a:cs typeface="+mn-cs"/>
              </a:defRPr>
            </a:lvl1pPr>
            <a:lvl2pPr marL="0" marR="0" indent="0" algn="l" defTabSz="932742" rtl="0" eaLnBrk="1" fontAlgn="auto" latinLnBrk="0" hangingPunct="1">
              <a:lnSpc>
                <a:spcPct val="100000"/>
              </a:lnSpc>
              <a:spcBef>
                <a:spcPts val="0"/>
              </a:spcBef>
              <a:spcAft>
                <a:spcPts val="0"/>
              </a:spcAft>
              <a:buClrTx/>
              <a:buSzPct val="90000"/>
              <a:buFontTx/>
              <a:buNone/>
              <a:tabLst/>
              <a:defRPr sz="2000" kern="1200" spc="0" baseline="0">
                <a:solidFill>
                  <a:srgbClr val="000000"/>
                </a:solidFill>
                <a:latin typeface="+mn-lt"/>
                <a:ea typeface="+mn-ea"/>
                <a:cs typeface="+mn-cs"/>
              </a:defRPr>
            </a:lvl2pPr>
            <a:lvl3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400" kern="1200" spc="0" baseline="0">
                <a:solidFill>
                  <a:schemeClr val="tx2"/>
                </a:solidFill>
                <a:latin typeface="+mj-lt"/>
                <a:ea typeface="+mn-ea"/>
                <a:cs typeface="+mn-cs"/>
              </a:defRPr>
            </a:lvl3pPr>
            <a:lvl4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400" kern="1200" spc="0" baseline="0">
                <a:solidFill>
                  <a:srgbClr val="000000"/>
                </a:solidFill>
                <a:latin typeface="+mn-lt"/>
                <a:ea typeface="+mn-ea"/>
                <a:cs typeface="+mn-cs"/>
              </a:defRPr>
            </a:lvl4pPr>
            <a:lvl5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000" b="1" kern="1200" spc="0" baseline="0">
                <a:solidFill>
                  <a:srgbClr val="000000"/>
                </a:solidFill>
                <a:latin typeface="+mn-lt"/>
                <a:ea typeface="+mn-ea"/>
                <a:cs typeface="+mn-cs"/>
              </a:defRPr>
            </a:lvl5pPr>
            <a:lvl6pPr marL="2331854" indent="0" algn="l" defTabSz="932742" rtl="0" eaLnBrk="1" latinLnBrk="0" hangingPunct="1">
              <a:spcBef>
                <a:spcPct val="20000"/>
              </a:spcBef>
              <a:buFont typeface="Arial" pitchFamily="34" charset="0"/>
              <a:buNone/>
              <a:defRPr sz="2000" kern="1200">
                <a:solidFill>
                  <a:schemeClr val="tx1"/>
                </a:solidFill>
                <a:latin typeface="+mn-lt"/>
                <a:ea typeface="+mn-ea"/>
                <a:cs typeface="+mn-cs"/>
              </a:defRPr>
            </a:lvl6pPr>
            <a:lvl7pPr marL="0" indent="0" algn="l" defTabSz="932742" rtl="0" eaLnBrk="1" latinLnBrk="0" hangingPunct="1">
              <a:lnSpc>
                <a:spcPct val="100000"/>
              </a:lnSpc>
              <a:spcBef>
                <a:spcPts val="0"/>
              </a:spcBef>
              <a:spcAft>
                <a:spcPts val="0"/>
              </a:spcAft>
              <a:buFont typeface="Arial" pitchFamily="34" charset="0"/>
              <a:buNone/>
              <a:defRPr sz="1000" kern="1200">
                <a:solidFill>
                  <a:srgbClr val="000000"/>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367"/>
            <a:r>
              <a:rPr lang="en-US" sz="2353" spc="0" dirty="0">
                <a:solidFill>
                  <a:srgbClr val="0078D3">
                    <a:lumMod val="50000"/>
                  </a:srgbClr>
                </a:solidFill>
                <a:latin typeface="Segoe UI Semibold"/>
                <a:cs typeface="Segoe UI Semilight"/>
              </a:rPr>
              <a:t>Lab scenario</a:t>
            </a:r>
          </a:p>
          <a:p>
            <a:pPr defTabSz="914367"/>
            <a:r>
              <a:rPr lang="en-US" sz="1961" spc="0" dirty="0">
                <a:latin typeface="Segoe UI"/>
                <a:cs typeface="Segoe UI Semilight"/>
              </a:rPr>
              <a:t>In order to allow Contoso users to authenticate by using Azure AD, you have been tasked with provisioning users and group accounts. Membership of the groups should be updated automatically based on the user job titles. You also need to create a test Azure AD tenant with a test user account and grant that account limited permissions to resources in the Contoso Azure subscription.</a:t>
            </a:r>
            <a:endParaRPr lang="en-US" sz="1961" spc="0" dirty="0">
              <a:latin typeface="Segoe UI"/>
            </a:endParaRPr>
          </a:p>
        </p:txBody>
      </p:sp>
      <p:sp>
        <p:nvSpPr>
          <p:cNvPr id="4" name="Text Placeholder 2">
            <a:extLst>
              <a:ext uri="{FF2B5EF4-FFF2-40B4-BE49-F238E27FC236}">
                <a16:creationId xmlns:a16="http://schemas.microsoft.com/office/drawing/2014/main" id="{20CF023F-CDCF-454F-9ABA-E592F7D77703}"/>
              </a:ext>
            </a:extLst>
          </p:cNvPr>
          <p:cNvSpPr txBox="1">
            <a:spLocks/>
          </p:cNvSpPr>
          <p:nvPr/>
        </p:nvSpPr>
        <p:spPr>
          <a:xfrm>
            <a:off x="418644" y="3184276"/>
            <a:ext cx="11354714" cy="362072"/>
          </a:xfrm>
          <a:prstGeom prst="rect">
            <a:avLst/>
          </a:prstGeom>
        </p:spPr>
        <p:txBody>
          <a:bodyPr vert="horz" wrap="square" lIns="0" tIns="0" rIns="0" bIns="0" rtlCol="0" anchor="t">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400" kern="1200" spc="-50" baseline="0">
                <a:solidFill>
                  <a:srgbClr val="000000"/>
                </a:solidFill>
                <a:latin typeface="+mj-lt"/>
                <a:ea typeface="+mn-ea"/>
                <a:cs typeface="+mn-cs"/>
              </a:defRPr>
            </a:lvl1pPr>
            <a:lvl2pPr marL="0" marR="0" indent="0" algn="l" defTabSz="932742" rtl="0" eaLnBrk="1" fontAlgn="auto" latinLnBrk="0" hangingPunct="1">
              <a:lnSpc>
                <a:spcPct val="100000"/>
              </a:lnSpc>
              <a:spcBef>
                <a:spcPts val="0"/>
              </a:spcBef>
              <a:spcAft>
                <a:spcPts val="0"/>
              </a:spcAft>
              <a:buClrTx/>
              <a:buSzPct val="90000"/>
              <a:buFontTx/>
              <a:buNone/>
              <a:tabLst/>
              <a:defRPr sz="2000" kern="1200" spc="0" baseline="0">
                <a:solidFill>
                  <a:srgbClr val="000000"/>
                </a:solidFill>
                <a:latin typeface="+mn-lt"/>
                <a:ea typeface="+mn-ea"/>
                <a:cs typeface="+mn-cs"/>
              </a:defRPr>
            </a:lvl2pPr>
            <a:lvl3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400" kern="1200" spc="0" baseline="0">
                <a:solidFill>
                  <a:schemeClr val="tx2"/>
                </a:solidFill>
                <a:latin typeface="+mj-lt"/>
                <a:ea typeface="+mn-ea"/>
                <a:cs typeface="+mn-cs"/>
              </a:defRPr>
            </a:lvl3pPr>
            <a:lvl4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400" kern="1200" spc="0" baseline="0">
                <a:solidFill>
                  <a:srgbClr val="000000"/>
                </a:solidFill>
                <a:latin typeface="+mn-lt"/>
                <a:ea typeface="+mn-ea"/>
                <a:cs typeface="+mn-cs"/>
              </a:defRPr>
            </a:lvl4pPr>
            <a:lvl5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000" b="1" kern="1200" spc="0" baseline="0">
                <a:solidFill>
                  <a:srgbClr val="000000"/>
                </a:solidFill>
                <a:latin typeface="+mn-lt"/>
                <a:ea typeface="+mn-ea"/>
                <a:cs typeface="+mn-cs"/>
              </a:defRPr>
            </a:lvl5pPr>
            <a:lvl6pPr marL="2331854" indent="0" algn="l" defTabSz="932742" rtl="0" eaLnBrk="1" latinLnBrk="0" hangingPunct="1">
              <a:spcBef>
                <a:spcPct val="20000"/>
              </a:spcBef>
              <a:buFont typeface="Arial" pitchFamily="34" charset="0"/>
              <a:buNone/>
              <a:defRPr sz="2000" kern="1200">
                <a:solidFill>
                  <a:schemeClr val="tx1"/>
                </a:solidFill>
                <a:latin typeface="+mn-lt"/>
                <a:ea typeface="+mn-ea"/>
                <a:cs typeface="+mn-cs"/>
              </a:defRPr>
            </a:lvl6pPr>
            <a:lvl7pPr marL="0" indent="0" algn="l" defTabSz="932742" rtl="0" eaLnBrk="1" latinLnBrk="0" hangingPunct="1">
              <a:lnSpc>
                <a:spcPct val="100000"/>
              </a:lnSpc>
              <a:spcBef>
                <a:spcPts val="0"/>
              </a:spcBef>
              <a:spcAft>
                <a:spcPts val="0"/>
              </a:spcAft>
              <a:buFont typeface="Arial" pitchFamily="34" charset="0"/>
              <a:buNone/>
              <a:defRPr sz="1000" kern="1200">
                <a:solidFill>
                  <a:srgbClr val="000000"/>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367"/>
            <a:r>
              <a:rPr lang="en-US" sz="2353" spc="0" dirty="0">
                <a:solidFill>
                  <a:srgbClr val="0078D3">
                    <a:lumMod val="50000"/>
                  </a:srgbClr>
                </a:solidFill>
                <a:latin typeface="Segoe UI Semibold"/>
                <a:cs typeface="Segoe UI Semilight"/>
              </a:rPr>
              <a:t>Objectives</a:t>
            </a:r>
          </a:p>
        </p:txBody>
      </p:sp>
      <p:sp>
        <p:nvSpPr>
          <p:cNvPr id="5" name="Rectangle 4">
            <a:extLst>
              <a:ext uri="{FF2B5EF4-FFF2-40B4-BE49-F238E27FC236}">
                <a16:creationId xmlns:a16="http://schemas.microsoft.com/office/drawing/2014/main" id="{D56F6B51-AD2B-43E1-8FE5-756D81CBBEEA}"/>
              </a:ext>
            </a:extLst>
          </p:cNvPr>
          <p:cNvSpPr/>
          <p:nvPr/>
        </p:nvSpPr>
        <p:spPr bwMode="auto">
          <a:xfrm>
            <a:off x="418644" y="3710554"/>
            <a:ext cx="2734888" cy="1894787"/>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79285" tIns="134464" rIns="179285" bIns="134464" numCol="1" spcCol="1270" anchor="t" anchorCtr="0">
            <a:noAutofit/>
          </a:bodyPr>
          <a:lstStyle/>
          <a:p>
            <a:pPr>
              <a:buSzPct val="90000"/>
            </a:pPr>
            <a:r>
              <a:rPr lang="en-US" sz="2157" dirty="0">
                <a:solidFill>
                  <a:srgbClr val="0078D3">
                    <a:lumMod val="50000"/>
                  </a:srgbClr>
                </a:solidFill>
                <a:latin typeface="Segoe UI Semibold"/>
                <a:cs typeface="Segoe UI Semilight"/>
              </a:rPr>
              <a:t>Task 1:</a:t>
            </a:r>
            <a:br>
              <a:rPr lang="en-US" sz="1961" dirty="0">
                <a:solidFill>
                  <a:srgbClr val="000000"/>
                </a:solidFill>
                <a:latin typeface="Segoe UI"/>
                <a:cs typeface="Segoe UI Semilight"/>
              </a:rPr>
            </a:br>
            <a:r>
              <a:rPr lang="en-US" sz="1961" dirty="0">
                <a:solidFill>
                  <a:srgbClr val="000000"/>
                </a:solidFill>
                <a:latin typeface="Segoe UI"/>
                <a:cs typeface="Segoe UI Semilight"/>
              </a:rPr>
              <a:t>Create and configure Azure AD users</a:t>
            </a:r>
          </a:p>
        </p:txBody>
      </p:sp>
      <p:sp>
        <p:nvSpPr>
          <p:cNvPr id="6" name="Rectangle 5">
            <a:extLst>
              <a:ext uri="{FF2B5EF4-FFF2-40B4-BE49-F238E27FC236}">
                <a16:creationId xmlns:a16="http://schemas.microsoft.com/office/drawing/2014/main" id="{2C77F4AB-6ACF-412C-B310-C4D71ECD6E4B}"/>
              </a:ext>
            </a:extLst>
          </p:cNvPr>
          <p:cNvSpPr/>
          <p:nvPr/>
        </p:nvSpPr>
        <p:spPr bwMode="auto">
          <a:xfrm>
            <a:off x="3293475" y="3710554"/>
            <a:ext cx="2734888" cy="1894787"/>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79285" tIns="134464" rIns="179285" bIns="134464" numCol="1" spcCol="1270" anchor="t" anchorCtr="0">
            <a:noAutofit/>
          </a:bodyPr>
          <a:lstStyle/>
          <a:p>
            <a:pPr>
              <a:buSzPct val="90000"/>
            </a:pPr>
            <a:r>
              <a:rPr lang="en-US" sz="2157" dirty="0">
                <a:solidFill>
                  <a:srgbClr val="0078D3">
                    <a:lumMod val="50000"/>
                  </a:srgbClr>
                </a:solidFill>
                <a:latin typeface="Segoe UI Semibold"/>
                <a:cs typeface="Segoe UI Semilight"/>
              </a:rPr>
              <a:t>Task 2:</a:t>
            </a:r>
            <a:br>
              <a:rPr lang="en-US" sz="2157" dirty="0">
                <a:solidFill>
                  <a:srgbClr val="000000"/>
                </a:solidFill>
                <a:latin typeface="Segoe UI Semibold"/>
                <a:cs typeface="Segoe UI Semilight"/>
              </a:rPr>
            </a:br>
            <a:r>
              <a:rPr lang="en-US" sz="1961" dirty="0">
                <a:solidFill>
                  <a:srgbClr val="000000"/>
                </a:solidFill>
                <a:latin typeface="Segoe UI"/>
                <a:cs typeface="Segoe UI Semilight"/>
              </a:rPr>
              <a:t>Create Azure AD groups with assigned and dynamic membership</a:t>
            </a:r>
          </a:p>
        </p:txBody>
      </p:sp>
      <p:sp>
        <p:nvSpPr>
          <p:cNvPr id="7" name="Rectangle 6">
            <a:extLst>
              <a:ext uri="{FF2B5EF4-FFF2-40B4-BE49-F238E27FC236}">
                <a16:creationId xmlns:a16="http://schemas.microsoft.com/office/drawing/2014/main" id="{B2709D4D-CF3A-49B0-B774-B996E7083366}"/>
              </a:ext>
            </a:extLst>
          </p:cNvPr>
          <p:cNvSpPr/>
          <p:nvPr/>
        </p:nvSpPr>
        <p:spPr bwMode="auto">
          <a:xfrm>
            <a:off x="6168307" y="3710554"/>
            <a:ext cx="2734888" cy="1894787"/>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79285" tIns="134464" rIns="179285" bIns="134464" numCol="1" spcCol="1270" anchor="t" anchorCtr="0">
            <a:noAutofit/>
          </a:bodyPr>
          <a:lstStyle/>
          <a:p>
            <a:pPr>
              <a:buSzPct val="90000"/>
            </a:pPr>
            <a:r>
              <a:rPr lang="en-US" sz="2157" dirty="0">
                <a:solidFill>
                  <a:srgbClr val="0078D3">
                    <a:lumMod val="50000"/>
                  </a:srgbClr>
                </a:solidFill>
                <a:latin typeface="Segoe UI Semibold"/>
                <a:cs typeface="Segoe UI Semilight"/>
              </a:rPr>
              <a:t>Task 3:</a:t>
            </a:r>
            <a:br>
              <a:rPr lang="en-US" sz="2157" dirty="0">
                <a:solidFill>
                  <a:srgbClr val="000000"/>
                </a:solidFill>
                <a:latin typeface="Segoe UI Semibold"/>
                <a:cs typeface="Segoe UI Semilight"/>
              </a:rPr>
            </a:br>
            <a:r>
              <a:rPr lang="en-US" sz="1961" dirty="0">
                <a:solidFill>
                  <a:srgbClr val="000000"/>
                </a:solidFill>
                <a:latin typeface="Segoe UI"/>
                <a:cs typeface="Segoe UI Semilight"/>
              </a:rPr>
              <a:t>Create an Azure Active Directory (AD) tenant</a:t>
            </a:r>
          </a:p>
        </p:txBody>
      </p:sp>
      <p:sp>
        <p:nvSpPr>
          <p:cNvPr id="8" name="Rectangle 7">
            <a:extLst>
              <a:ext uri="{FF2B5EF4-FFF2-40B4-BE49-F238E27FC236}">
                <a16:creationId xmlns:a16="http://schemas.microsoft.com/office/drawing/2014/main" id="{57035366-6403-43C4-AC3D-A2F673867A0E}"/>
              </a:ext>
            </a:extLst>
          </p:cNvPr>
          <p:cNvSpPr/>
          <p:nvPr/>
        </p:nvSpPr>
        <p:spPr bwMode="auto">
          <a:xfrm>
            <a:off x="9043139" y="3710554"/>
            <a:ext cx="2734888" cy="1894787"/>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79285" tIns="134464" rIns="179285" bIns="134464" numCol="1" spcCol="1270" anchor="t" anchorCtr="0">
            <a:noAutofit/>
          </a:bodyPr>
          <a:lstStyle/>
          <a:p>
            <a:pPr>
              <a:buSzPct val="90000"/>
            </a:pPr>
            <a:r>
              <a:rPr lang="en-US" sz="2157" dirty="0">
                <a:solidFill>
                  <a:srgbClr val="0078D3">
                    <a:lumMod val="50000"/>
                  </a:srgbClr>
                </a:solidFill>
                <a:latin typeface="Segoe UI Semibold"/>
                <a:cs typeface="Segoe UI Semilight"/>
              </a:rPr>
              <a:t>Task 4:</a:t>
            </a:r>
            <a:br>
              <a:rPr lang="en-US" sz="2157" dirty="0">
                <a:solidFill>
                  <a:srgbClr val="000000"/>
                </a:solidFill>
                <a:latin typeface="Segoe UI Semibold"/>
                <a:cs typeface="Segoe UI Semilight"/>
              </a:rPr>
            </a:br>
            <a:r>
              <a:rPr lang="en-US" sz="1961" dirty="0">
                <a:solidFill>
                  <a:srgbClr val="000000"/>
                </a:solidFill>
                <a:latin typeface="Segoe UI"/>
                <a:cs typeface="Segoe UI Semilight"/>
              </a:rPr>
              <a:t>Manage Azure AD guest users</a:t>
            </a:r>
          </a:p>
        </p:txBody>
      </p:sp>
      <p:sp>
        <p:nvSpPr>
          <p:cNvPr id="10" name="Text Placeholder 2">
            <a:extLst>
              <a:ext uri="{FF2B5EF4-FFF2-40B4-BE49-F238E27FC236}">
                <a16:creationId xmlns:a16="http://schemas.microsoft.com/office/drawing/2014/main" id="{14FC16D0-8BDC-495A-B850-57E8417CC180}"/>
              </a:ext>
            </a:extLst>
          </p:cNvPr>
          <p:cNvSpPr txBox="1">
            <a:spLocks/>
          </p:cNvSpPr>
          <p:nvPr/>
        </p:nvSpPr>
        <p:spPr>
          <a:xfrm>
            <a:off x="8130717" y="5975754"/>
            <a:ext cx="3342214" cy="241381"/>
          </a:xfrm>
          <a:prstGeom prst="rect">
            <a:avLst/>
          </a:prstGeom>
        </p:spPr>
        <p:txBody>
          <a:bodyPr vert="horz" wrap="square" lIns="0" tIns="0" rIns="0" bIns="0" rtlCol="0" anchor="t">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400" kern="1200" spc="-50" baseline="0">
                <a:solidFill>
                  <a:srgbClr val="000000"/>
                </a:solidFill>
                <a:latin typeface="+mj-lt"/>
                <a:ea typeface="+mn-ea"/>
                <a:cs typeface="+mn-cs"/>
              </a:defRPr>
            </a:lvl1pPr>
            <a:lvl2pPr marL="0" marR="0" indent="0" algn="l" defTabSz="932742" rtl="0" eaLnBrk="1" fontAlgn="auto" latinLnBrk="0" hangingPunct="1">
              <a:lnSpc>
                <a:spcPct val="100000"/>
              </a:lnSpc>
              <a:spcBef>
                <a:spcPts val="0"/>
              </a:spcBef>
              <a:spcAft>
                <a:spcPts val="0"/>
              </a:spcAft>
              <a:buClrTx/>
              <a:buSzPct val="90000"/>
              <a:buFontTx/>
              <a:buNone/>
              <a:tabLst/>
              <a:defRPr sz="2000" kern="1200" spc="0" baseline="0">
                <a:solidFill>
                  <a:srgbClr val="000000"/>
                </a:solidFill>
                <a:latin typeface="+mn-lt"/>
                <a:ea typeface="+mn-ea"/>
                <a:cs typeface="+mn-cs"/>
              </a:defRPr>
            </a:lvl2pPr>
            <a:lvl3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400" kern="1200" spc="0" baseline="0">
                <a:solidFill>
                  <a:schemeClr val="tx2"/>
                </a:solidFill>
                <a:latin typeface="+mj-lt"/>
                <a:ea typeface="+mn-ea"/>
                <a:cs typeface="+mn-cs"/>
              </a:defRPr>
            </a:lvl3pPr>
            <a:lvl4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400" kern="1200" spc="0" baseline="0">
                <a:solidFill>
                  <a:srgbClr val="000000"/>
                </a:solidFill>
                <a:latin typeface="+mn-lt"/>
                <a:ea typeface="+mn-ea"/>
                <a:cs typeface="+mn-cs"/>
              </a:defRPr>
            </a:lvl4pPr>
            <a:lvl5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000" b="1" kern="1200" spc="0" baseline="0">
                <a:solidFill>
                  <a:srgbClr val="000000"/>
                </a:solidFill>
                <a:latin typeface="+mn-lt"/>
                <a:ea typeface="+mn-ea"/>
                <a:cs typeface="+mn-cs"/>
              </a:defRPr>
            </a:lvl5pPr>
            <a:lvl6pPr marL="2331854" indent="0" algn="l" defTabSz="932742" rtl="0" eaLnBrk="1" latinLnBrk="0" hangingPunct="1">
              <a:spcBef>
                <a:spcPct val="20000"/>
              </a:spcBef>
              <a:buFont typeface="Arial" pitchFamily="34" charset="0"/>
              <a:buNone/>
              <a:defRPr sz="2000" kern="1200">
                <a:solidFill>
                  <a:schemeClr val="tx1"/>
                </a:solidFill>
                <a:latin typeface="+mn-lt"/>
                <a:ea typeface="+mn-ea"/>
                <a:cs typeface="+mn-cs"/>
              </a:defRPr>
            </a:lvl6pPr>
            <a:lvl7pPr marL="0" indent="0" algn="l" defTabSz="932742" rtl="0" eaLnBrk="1" latinLnBrk="0" hangingPunct="1">
              <a:lnSpc>
                <a:spcPct val="100000"/>
              </a:lnSpc>
              <a:spcBef>
                <a:spcPts val="0"/>
              </a:spcBef>
              <a:spcAft>
                <a:spcPts val="0"/>
              </a:spcAft>
              <a:buFont typeface="Arial" pitchFamily="34" charset="0"/>
              <a:buNone/>
              <a:defRPr sz="1000" kern="1200">
                <a:solidFill>
                  <a:srgbClr val="000000"/>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367"/>
            <a:r>
              <a:rPr lang="en-US" sz="1568" spc="0" dirty="0">
                <a:latin typeface="Segoe UI"/>
                <a:cs typeface="Segoe UI Semilight"/>
              </a:rPr>
              <a:t>Next slide for an architecture diagram </a:t>
            </a:r>
          </a:p>
        </p:txBody>
      </p:sp>
      <p:sp>
        <p:nvSpPr>
          <p:cNvPr id="12" name="arrow_15">
            <a:extLst>
              <a:ext uri="{FF2B5EF4-FFF2-40B4-BE49-F238E27FC236}">
                <a16:creationId xmlns:a16="http://schemas.microsoft.com/office/drawing/2014/main" id="{9BE29A30-761F-4098-9003-DBD272ED051F}"/>
              </a:ext>
              <a:ext uri="{C183D7F6-B498-43B3-948B-1728B52AA6E4}">
                <adec:decorative xmlns:adec="http://schemas.microsoft.com/office/drawing/2017/decorative" val="1"/>
              </a:ext>
            </a:extLst>
          </p:cNvPr>
          <p:cNvSpPr>
            <a:spLocks noChangeAspect="1" noEditPoints="1"/>
          </p:cNvSpPr>
          <p:nvPr/>
        </p:nvSpPr>
        <p:spPr bwMode="auto">
          <a:xfrm>
            <a:off x="11551867" y="5975754"/>
            <a:ext cx="221491" cy="220484"/>
          </a:xfrm>
          <a:custGeom>
            <a:avLst/>
            <a:gdLst>
              <a:gd name="T0" fmla="*/ 0 w 304"/>
              <a:gd name="T1" fmla="*/ 151 h 303"/>
              <a:gd name="T2" fmla="*/ 152 w 304"/>
              <a:gd name="T3" fmla="*/ 0 h 303"/>
              <a:gd name="T4" fmla="*/ 304 w 304"/>
              <a:gd name="T5" fmla="*/ 151 h 303"/>
              <a:gd name="T6" fmla="*/ 152 w 304"/>
              <a:gd name="T7" fmla="*/ 303 h 303"/>
              <a:gd name="T8" fmla="*/ 0 w 304"/>
              <a:gd name="T9" fmla="*/ 151 h 303"/>
              <a:gd name="T10" fmla="*/ 151 w 304"/>
              <a:gd name="T11" fmla="*/ 223 h 303"/>
              <a:gd name="T12" fmla="*/ 223 w 304"/>
              <a:gd name="T13" fmla="*/ 151 h 303"/>
              <a:gd name="T14" fmla="*/ 151 w 304"/>
              <a:gd name="T15" fmla="*/ 79 h 303"/>
              <a:gd name="T16" fmla="*/ 223 w 304"/>
              <a:gd name="T17" fmla="*/ 151 h 303"/>
              <a:gd name="T18" fmla="*/ 73 w 304"/>
              <a:gd name="T19" fmla="*/ 15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303">
                <a:moveTo>
                  <a:pt x="0" y="151"/>
                </a:moveTo>
                <a:cubicBezTo>
                  <a:pt x="0" y="68"/>
                  <a:pt x="68" y="0"/>
                  <a:pt x="152" y="0"/>
                </a:cubicBezTo>
                <a:cubicBezTo>
                  <a:pt x="236" y="0"/>
                  <a:pt x="304" y="68"/>
                  <a:pt x="304" y="151"/>
                </a:cubicBezTo>
                <a:cubicBezTo>
                  <a:pt x="304" y="235"/>
                  <a:pt x="236" y="303"/>
                  <a:pt x="152" y="303"/>
                </a:cubicBezTo>
                <a:cubicBezTo>
                  <a:pt x="68" y="303"/>
                  <a:pt x="0" y="235"/>
                  <a:pt x="0" y="151"/>
                </a:cubicBezTo>
                <a:close/>
                <a:moveTo>
                  <a:pt x="151" y="223"/>
                </a:moveTo>
                <a:cubicBezTo>
                  <a:pt x="223" y="151"/>
                  <a:pt x="223" y="151"/>
                  <a:pt x="223" y="151"/>
                </a:cubicBezTo>
                <a:cubicBezTo>
                  <a:pt x="151" y="79"/>
                  <a:pt x="151" y="79"/>
                  <a:pt x="151" y="79"/>
                </a:cubicBezTo>
                <a:moveTo>
                  <a:pt x="223" y="151"/>
                </a:moveTo>
                <a:cubicBezTo>
                  <a:pt x="73" y="151"/>
                  <a:pt x="73" y="151"/>
                  <a:pt x="73" y="151"/>
                </a:cubicBezTo>
              </a:path>
            </a:pathLst>
          </a:custGeom>
          <a:solidFill>
            <a:srgbClr val="FFFF00"/>
          </a:solidFill>
          <a:ln w="15875" cap="sq">
            <a:solidFill>
              <a:schemeClr val="tx1"/>
            </a:solidFill>
            <a:prstDash val="solid"/>
            <a:miter lim="800000"/>
            <a:headEnd/>
            <a:tailEnd/>
          </a:ln>
        </p:spPr>
        <p:txBody>
          <a:bodyPr vert="horz" wrap="square" lIns="89642" tIns="44821" rIns="89642" bIns="44821" numCol="1" anchor="t" anchorCtr="0" compatLnSpc="1">
            <a:prstTxWarp prst="textNoShape">
              <a:avLst/>
            </a:prstTxWarp>
          </a:bodyPr>
          <a:lstStyle/>
          <a:p>
            <a:endParaRPr lang="en-US" sz="882" dirty="0">
              <a:gradFill>
                <a:gsLst>
                  <a:gs pos="0">
                    <a:srgbClr val="505050"/>
                  </a:gs>
                  <a:gs pos="100000">
                    <a:srgbClr val="505050"/>
                  </a:gs>
                </a:gsLst>
                <a:lin ang="5400000" scaled="1"/>
              </a:gradFill>
              <a:latin typeface="Segoe UI"/>
            </a:endParaRPr>
          </a:p>
        </p:txBody>
      </p:sp>
    </p:spTree>
    <p:extLst>
      <p:ext uri="{BB962C8B-B14F-4D97-AF65-F5344CB8AC3E}">
        <p14:creationId xmlns:p14="http://schemas.microsoft.com/office/powerpoint/2010/main" val="1873800944"/>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1337D-A82B-4801-9524-BEC5D7940B56}"/>
              </a:ext>
            </a:extLst>
          </p:cNvPr>
          <p:cNvSpPr>
            <a:spLocks noGrp="1"/>
          </p:cNvSpPr>
          <p:nvPr>
            <p:ph type="title"/>
          </p:nvPr>
        </p:nvSpPr>
        <p:spPr/>
        <p:txBody>
          <a:bodyPr/>
          <a:lstStyle/>
          <a:p>
            <a:r>
              <a:rPr lang="en-US" dirty="0">
                <a:ea typeface="+mj-lt"/>
                <a:cs typeface="+mj-lt"/>
              </a:rPr>
              <a:t>Lab – Architecture diagram</a:t>
            </a:r>
            <a:endParaRPr lang="en-US" dirty="0"/>
          </a:p>
        </p:txBody>
      </p:sp>
      <p:grpSp>
        <p:nvGrpSpPr>
          <p:cNvPr id="37" name="Group 36" descr="Architecture diagram of the detailed lab steps. ">
            <a:extLst>
              <a:ext uri="{FF2B5EF4-FFF2-40B4-BE49-F238E27FC236}">
                <a16:creationId xmlns:a16="http://schemas.microsoft.com/office/drawing/2014/main" id="{CDC8ECEB-2681-4F91-9310-CCAF6E8A01A0}"/>
              </a:ext>
            </a:extLst>
          </p:cNvPr>
          <p:cNvGrpSpPr/>
          <p:nvPr/>
        </p:nvGrpSpPr>
        <p:grpSpPr>
          <a:xfrm>
            <a:off x="1395576" y="1193261"/>
            <a:ext cx="9131875" cy="5043913"/>
            <a:chOff x="475909" y="1359113"/>
            <a:chExt cx="9314988" cy="5145054"/>
          </a:xfrm>
        </p:grpSpPr>
        <p:sp>
          <p:nvSpPr>
            <p:cNvPr id="39" name="Rectangle 38">
              <a:extLst>
                <a:ext uri="{FF2B5EF4-FFF2-40B4-BE49-F238E27FC236}">
                  <a16:creationId xmlns:a16="http://schemas.microsoft.com/office/drawing/2014/main" id="{6E264FA1-FDAE-4D50-B541-4C688DFA417E}"/>
                </a:ext>
              </a:extLst>
            </p:cNvPr>
            <p:cNvSpPr/>
            <p:nvPr/>
          </p:nvSpPr>
          <p:spPr bwMode="auto">
            <a:xfrm>
              <a:off x="7126128" y="1359113"/>
              <a:ext cx="2641033" cy="3698556"/>
            </a:xfrm>
            <a:prstGeom prst="rect">
              <a:avLst/>
            </a:prstGeom>
            <a:solidFill>
              <a:schemeClr val="bg2">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61" tIns="140609" rIns="175761" bIns="140609" numCol="1" spcCol="0" rtlCol="0" fromWordArt="0" anchor="t" anchorCtr="0" forceAA="0" compatLnSpc="1">
              <a:prstTxWarp prst="textNoShape">
                <a:avLst/>
              </a:prstTxWarp>
              <a:noAutofit/>
            </a:bodyPr>
            <a:lstStyle/>
            <a:p>
              <a:pPr algn="ctr" defTabSz="896094" fontAlgn="base">
                <a:lnSpc>
                  <a:spcPct val="90000"/>
                </a:lnSpc>
                <a:spcBef>
                  <a:spcPct val="0"/>
                </a:spcBef>
                <a:spcAft>
                  <a:spcPct val="0"/>
                </a:spcAft>
              </a:pPr>
              <a:endParaRPr lang="fr-FR" sz="2307"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41" name="Rectangle 40">
              <a:extLst>
                <a:ext uri="{FF2B5EF4-FFF2-40B4-BE49-F238E27FC236}">
                  <a16:creationId xmlns:a16="http://schemas.microsoft.com/office/drawing/2014/main" id="{559EF700-FEA3-4FC1-9CB7-4E413F5CD700}"/>
                </a:ext>
              </a:extLst>
            </p:cNvPr>
            <p:cNvSpPr/>
            <p:nvPr/>
          </p:nvSpPr>
          <p:spPr bwMode="auto">
            <a:xfrm>
              <a:off x="475909" y="1359113"/>
              <a:ext cx="6232170" cy="5145054"/>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61" tIns="140609" rIns="175761" bIns="140609" numCol="1" spcCol="0" rtlCol="0" fromWordArt="0" anchor="t" anchorCtr="0" forceAA="0" compatLnSpc="1">
              <a:prstTxWarp prst="textNoShape">
                <a:avLst/>
              </a:prstTxWarp>
              <a:noAutofit/>
            </a:bodyPr>
            <a:lstStyle/>
            <a:p>
              <a:pPr algn="ctr" defTabSz="896094" fontAlgn="base">
                <a:lnSpc>
                  <a:spcPct val="90000"/>
                </a:lnSpc>
                <a:spcBef>
                  <a:spcPct val="0"/>
                </a:spcBef>
                <a:spcAft>
                  <a:spcPct val="0"/>
                </a:spcAft>
              </a:pPr>
              <a:endParaRPr lang="fr-FR" sz="2307" dirty="0">
                <a:gradFill>
                  <a:gsLst>
                    <a:gs pos="0">
                      <a:srgbClr val="FFFFFF"/>
                    </a:gs>
                    <a:gs pos="100000">
                      <a:srgbClr val="FFFFFF"/>
                    </a:gs>
                  </a:gsLst>
                  <a:lin ang="5400000" scaled="0"/>
                </a:gradFill>
                <a:latin typeface="Segoe UI"/>
                <a:ea typeface="Segoe UI" pitchFamily="34" charset="0"/>
                <a:cs typeface="Segoe UI" pitchFamily="34" charset="0"/>
              </a:endParaRPr>
            </a:p>
          </p:txBody>
        </p:sp>
        <p:pic>
          <p:nvPicPr>
            <p:cNvPr id="43" name="Graphic 42">
              <a:extLst>
                <a:ext uri="{FF2B5EF4-FFF2-40B4-BE49-F238E27FC236}">
                  <a16:creationId xmlns:a16="http://schemas.microsoft.com/office/drawing/2014/main" id="{D2BA6ED9-0B2C-466C-B820-A10F0F7E1E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1895" y="1359113"/>
              <a:ext cx="645758" cy="645758"/>
            </a:xfrm>
            <a:prstGeom prst="rect">
              <a:avLst/>
            </a:prstGeom>
          </p:spPr>
        </p:pic>
        <p:pic>
          <p:nvPicPr>
            <p:cNvPr id="45" name="Graphic 44">
              <a:extLst>
                <a:ext uri="{FF2B5EF4-FFF2-40B4-BE49-F238E27FC236}">
                  <a16:creationId xmlns:a16="http://schemas.microsoft.com/office/drawing/2014/main" id="{DC1678A8-B9AC-44AD-8ADD-F0536142CD2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25101" y="2921255"/>
              <a:ext cx="295019" cy="295019"/>
            </a:xfrm>
            <a:prstGeom prst="rect">
              <a:avLst/>
            </a:prstGeom>
          </p:spPr>
        </p:pic>
        <p:pic>
          <p:nvPicPr>
            <p:cNvPr id="47" name="Graphic 46">
              <a:extLst>
                <a:ext uri="{FF2B5EF4-FFF2-40B4-BE49-F238E27FC236}">
                  <a16:creationId xmlns:a16="http://schemas.microsoft.com/office/drawing/2014/main" id="{0C5E3FCD-F1B8-45A4-B66F-1786E90A5CB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4312" y="2416219"/>
              <a:ext cx="295019" cy="295019"/>
            </a:xfrm>
            <a:prstGeom prst="rect">
              <a:avLst/>
            </a:prstGeom>
          </p:spPr>
        </p:pic>
        <p:sp>
          <p:nvSpPr>
            <p:cNvPr id="49" name="TextBox 48">
              <a:extLst>
                <a:ext uri="{FF2B5EF4-FFF2-40B4-BE49-F238E27FC236}">
                  <a16:creationId xmlns:a16="http://schemas.microsoft.com/office/drawing/2014/main" id="{AFD1DB65-B7BF-464E-B6C6-25D81FB059A4}"/>
                </a:ext>
              </a:extLst>
            </p:cNvPr>
            <p:cNvSpPr txBox="1"/>
            <p:nvPr/>
          </p:nvSpPr>
          <p:spPr>
            <a:xfrm>
              <a:off x="2217761" y="1899984"/>
              <a:ext cx="2457615" cy="479745"/>
            </a:xfrm>
            <a:prstGeom prst="rect">
              <a:avLst/>
            </a:prstGeom>
            <a:noFill/>
          </p:spPr>
          <p:txBody>
            <a:bodyPr wrap="square" lIns="175761" tIns="140609" rIns="175761" bIns="140609" rtlCol="0">
              <a:spAutoFit/>
            </a:bodyPr>
            <a:lstStyle/>
            <a:p>
              <a:pPr defTabSz="896354">
                <a:lnSpc>
                  <a:spcPct val="90000"/>
                </a:lnSpc>
                <a:spcAft>
                  <a:spcPts val="576"/>
                </a:spcAft>
              </a:pPr>
              <a:r>
                <a:rPr lang="en-US" sz="1345" b="1" dirty="0">
                  <a:gradFill>
                    <a:gsLst>
                      <a:gs pos="2917">
                        <a:srgbClr val="000000"/>
                      </a:gs>
                      <a:gs pos="30000">
                        <a:srgbClr val="000000"/>
                      </a:gs>
                    </a:gsLst>
                    <a:lin ang="5400000" scaled="0"/>
                  </a:gradFill>
                  <a:latin typeface="Segoe UI"/>
                </a:rPr>
                <a:t>Default Azure AD tenant</a:t>
              </a:r>
              <a:endParaRPr lang="fr-FR" sz="1345" b="1" dirty="0">
                <a:gradFill>
                  <a:gsLst>
                    <a:gs pos="2917">
                      <a:srgbClr val="000000"/>
                    </a:gs>
                    <a:gs pos="30000">
                      <a:srgbClr val="000000"/>
                    </a:gs>
                  </a:gsLst>
                  <a:lin ang="5400000" scaled="0"/>
                </a:gradFill>
                <a:latin typeface="Segoe UI"/>
              </a:endParaRPr>
            </a:p>
          </p:txBody>
        </p:sp>
        <p:sp>
          <p:nvSpPr>
            <p:cNvPr id="51" name="TextBox 50">
              <a:extLst>
                <a:ext uri="{FF2B5EF4-FFF2-40B4-BE49-F238E27FC236}">
                  <a16:creationId xmlns:a16="http://schemas.microsoft.com/office/drawing/2014/main" id="{E478AE29-ABAD-40AA-A0B2-EFB285A2A6BC}"/>
                </a:ext>
              </a:extLst>
            </p:cNvPr>
            <p:cNvSpPr txBox="1"/>
            <p:nvPr/>
          </p:nvSpPr>
          <p:spPr>
            <a:xfrm>
              <a:off x="735963" y="3227558"/>
              <a:ext cx="2378745" cy="995697"/>
            </a:xfrm>
            <a:prstGeom prst="rect">
              <a:avLst/>
            </a:prstGeom>
            <a:noFill/>
          </p:spPr>
          <p:txBody>
            <a:bodyPr wrap="square">
              <a:spAutoFit/>
            </a:bodyPr>
            <a:lstStyle/>
            <a:p>
              <a:pPr defTabSz="896354"/>
              <a:r>
                <a:rPr lang="fr-FR" sz="1153" b="1" dirty="0">
                  <a:solidFill>
                    <a:srgbClr val="000000"/>
                  </a:solidFill>
                  <a:latin typeface="Segoe UI"/>
                </a:rPr>
                <a:t>az104-01a-aaduser1</a:t>
              </a:r>
            </a:p>
            <a:p>
              <a:pPr defTabSz="896354"/>
              <a:endParaRPr lang="fr-FR" sz="1153" b="1" dirty="0">
                <a:solidFill>
                  <a:srgbClr val="000000"/>
                </a:solidFill>
                <a:latin typeface="Segoe UI"/>
              </a:endParaRPr>
            </a:p>
            <a:p>
              <a:pPr defTabSz="896354"/>
              <a:r>
                <a:rPr lang="en-US" sz="1153" b="1" dirty="0">
                  <a:solidFill>
                    <a:srgbClr val="000000"/>
                  </a:solidFill>
                  <a:latin typeface="Segoe UI"/>
                </a:rPr>
                <a:t>Role: </a:t>
              </a:r>
              <a:r>
                <a:rPr lang="en-US" sz="1153" dirty="0">
                  <a:solidFill>
                    <a:srgbClr val="000000"/>
                  </a:solidFill>
                  <a:latin typeface="Segoe UI"/>
                </a:rPr>
                <a:t>User administrator</a:t>
              </a:r>
            </a:p>
            <a:p>
              <a:pPr defTabSz="896354"/>
              <a:r>
                <a:rPr lang="en-US" sz="1153" b="1" dirty="0">
                  <a:solidFill>
                    <a:srgbClr val="000000"/>
                  </a:solidFill>
                  <a:latin typeface="Segoe UI"/>
                </a:rPr>
                <a:t>Job title: </a:t>
              </a:r>
              <a:r>
                <a:rPr lang="en-US" sz="1153" dirty="0">
                  <a:solidFill>
                    <a:srgbClr val="000000"/>
                  </a:solidFill>
                  <a:latin typeface="Segoe UI"/>
                </a:rPr>
                <a:t>Cloud Administrator</a:t>
              </a:r>
            </a:p>
            <a:p>
              <a:pPr defTabSz="896354"/>
              <a:r>
                <a:rPr lang="en-US" sz="1153" b="1" dirty="0">
                  <a:solidFill>
                    <a:srgbClr val="000000"/>
                  </a:solidFill>
                  <a:latin typeface="Segoe UI"/>
                </a:rPr>
                <a:t>Department: </a:t>
              </a:r>
              <a:r>
                <a:rPr lang="en-US" sz="1153" dirty="0">
                  <a:solidFill>
                    <a:srgbClr val="000000"/>
                  </a:solidFill>
                  <a:latin typeface="Segoe UI"/>
                </a:rPr>
                <a:t>IT</a:t>
              </a:r>
              <a:endParaRPr lang="fr-FR" sz="1153" dirty="0">
                <a:solidFill>
                  <a:srgbClr val="000000"/>
                </a:solidFill>
                <a:latin typeface="Segoe UI"/>
              </a:endParaRPr>
            </a:p>
          </p:txBody>
        </p:sp>
        <p:sp>
          <p:nvSpPr>
            <p:cNvPr id="53" name="Rectangle: Rounded Corners 52">
              <a:extLst>
                <a:ext uri="{FF2B5EF4-FFF2-40B4-BE49-F238E27FC236}">
                  <a16:creationId xmlns:a16="http://schemas.microsoft.com/office/drawing/2014/main" id="{A617EC88-B201-460C-B07D-81C8D6A4222E}"/>
                </a:ext>
              </a:extLst>
            </p:cNvPr>
            <p:cNvSpPr/>
            <p:nvPr/>
          </p:nvSpPr>
          <p:spPr bwMode="auto">
            <a:xfrm>
              <a:off x="687311" y="2871283"/>
              <a:ext cx="2378745" cy="1411751"/>
            </a:xfrm>
            <a:prstGeom prst="round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61" tIns="140609" rIns="175761" bIns="140609" numCol="1" spcCol="0" rtlCol="0" fromWordArt="0" anchor="t" anchorCtr="0" forceAA="0" compatLnSpc="1">
              <a:prstTxWarp prst="textNoShape">
                <a:avLst/>
              </a:prstTxWarp>
              <a:noAutofit/>
            </a:bodyPr>
            <a:lstStyle/>
            <a:p>
              <a:pPr algn="ctr" defTabSz="896094" fontAlgn="base">
                <a:lnSpc>
                  <a:spcPct val="90000"/>
                </a:lnSpc>
                <a:spcBef>
                  <a:spcPct val="0"/>
                </a:spcBef>
                <a:spcAft>
                  <a:spcPct val="0"/>
                </a:spcAft>
              </a:pPr>
              <a:endParaRPr lang="fr-FR" sz="2307"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55" name="TextBox 54">
              <a:extLst>
                <a:ext uri="{FF2B5EF4-FFF2-40B4-BE49-F238E27FC236}">
                  <a16:creationId xmlns:a16="http://schemas.microsoft.com/office/drawing/2014/main" id="{F59CBBDD-9E2B-44E7-BB1F-6F509D72B4AD}"/>
                </a:ext>
              </a:extLst>
            </p:cNvPr>
            <p:cNvSpPr txBox="1"/>
            <p:nvPr/>
          </p:nvSpPr>
          <p:spPr>
            <a:xfrm>
              <a:off x="1081471" y="2248615"/>
              <a:ext cx="2681796" cy="690953"/>
            </a:xfrm>
            <a:prstGeom prst="rect">
              <a:avLst/>
            </a:prstGeom>
            <a:noFill/>
          </p:spPr>
          <p:txBody>
            <a:bodyPr wrap="square" lIns="175761" tIns="140609" rIns="175761" bIns="140609" rtlCol="0">
              <a:spAutoFit/>
            </a:bodyPr>
            <a:lstStyle/>
            <a:p>
              <a:pPr defTabSz="896354">
                <a:lnSpc>
                  <a:spcPct val="90000"/>
                </a:lnSpc>
                <a:spcAft>
                  <a:spcPts val="576"/>
                </a:spcAft>
              </a:pPr>
              <a:r>
                <a:rPr lang="en-US" sz="1153" b="1" dirty="0">
                  <a:gradFill>
                    <a:gsLst>
                      <a:gs pos="2917">
                        <a:srgbClr val="000000"/>
                      </a:gs>
                      <a:gs pos="30000">
                        <a:srgbClr val="000000"/>
                      </a:gs>
                    </a:gsLst>
                    <a:lin ang="5400000" scaled="0"/>
                  </a:gradFill>
                  <a:latin typeface="Segoe UI"/>
                </a:rPr>
                <a:t>IT Cloud Administrators</a:t>
              </a:r>
            </a:p>
            <a:p>
              <a:pPr defTabSz="896354">
                <a:lnSpc>
                  <a:spcPct val="90000"/>
                </a:lnSpc>
                <a:spcAft>
                  <a:spcPts val="576"/>
                </a:spcAft>
              </a:pPr>
              <a:r>
                <a:rPr lang="en-US" sz="1153" b="1" dirty="0">
                  <a:gradFill>
                    <a:gsLst>
                      <a:gs pos="2917">
                        <a:srgbClr val="000000"/>
                      </a:gs>
                      <a:gs pos="30000">
                        <a:srgbClr val="000000"/>
                      </a:gs>
                    </a:gsLst>
                    <a:lin ang="5400000" scaled="0"/>
                  </a:gradFill>
                  <a:latin typeface="Segoe UI"/>
                </a:rPr>
                <a:t>Membership type:</a:t>
              </a:r>
              <a:r>
                <a:rPr lang="en-US" sz="1153" dirty="0">
                  <a:gradFill>
                    <a:gsLst>
                      <a:gs pos="2917">
                        <a:srgbClr val="000000"/>
                      </a:gs>
                      <a:gs pos="30000">
                        <a:srgbClr val="000000"/>
                      </a:gs>
                    </a:gsLst>
                    <a:lin ang="5400000" scaled="0"/>
                  </a:gradFill>
                  <a:latin typeface="Segoe UI"/>
                </a:rPr>
                <a:t> Dynamic User</a:t>
              </a:r>
              <a:endParaRPr lang="fr-FR" sz="1153" b="1" dirty="0">
                <a:gradFill>
                  <a:gsLst>
                    <a:gs pos="2917">
                      <a:srgbClr val="000000"/>
                    </a:gs>
                    <a:gs pos="30000">
                      <a:srgbClr val="000000"/>
                    </a:gs>
                  </a:gsLst>
                  <a:lin ang="5400000" scaled="0"/>
                </a:gradFill>
                <a:latin typeface="Segoe UI"/>
              </a:endParaRPr>
            </a:p>
          </p:txBody>
        </p:sp>
        <p:pic>
          <p:nvPicPr>
            <p:cNvPr id="57" name="Graphic 56">
              <a:extLst>
                <a:ext uri="{FF2B5EF4-FFF2-40B4-BE49-F238E27FC236}">
                  <a16:creationId xmlns:a16="http://schemas.microsoft.com/office/drawing/2014/main" id="{CA29DB5A-E7E4-43F4-A352-6F859A7C2871}"/>
                </a:ext>
              </a:extLst>
            </p:cNvPr>
            <p:cNvPicPr>
              <a:picLocks noChangeAspect="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03965" y="2934835"/>
              <a:ext cx="295019" cy="295019"/>
            </a:xfrm>
            <a:prstGeom prst="rect">
              <a:avLst/>
            </a:prstGeom>
          </p:spPr>
        </p:pic>
        <p:sp>
          <p:nvSpPr>
            <p:cNvPr id="59" name="TextBox 58">
              <a:extLst>
                <a:ext uri="{FF2B5EF4-FFF2-40B4-BE49-F238E27FC236}">
                  <a16:creationId xmlns:a16="http://schemas.microsoft.com/office/drawing/2014/main" id="{939C8B8D-7CE2-4D45-8B4C-4D349B7EDCD7}"/>
                </a:ext>
              </a:extLst>
            </p:cNvPr>
            <p:cNvSpPr txBox="1"/>
            <p:nvPr/>
          </p:nvSpPr>
          <p:spPr>
            <a:xfrm>
              <a:off x="3814827" y="3241138"/>
              <a:ext cx="2378745" cy="816121"/>
            </a:xfrm>
            <a:prstGeom prst="rect">
              <a:avLst/>
            </a:prstGeom>
            <a:noFill/>
          </p:spPr>
          <p:txBody>
            <a:bodyPr wrap="square">
              <a:spAutoFit/>
            </a:bodyPr>
            <a:lstStyle/>
            <a:p>
              <a:pPr defTabSz="896354"/>
              <a:r>
                <a:rPr lang="fr-FR" sz="1153" b="1" dirty="0">
                  <a:solidFill>
                    <a:srgbClr val="000000"/>
                  </a:solidFill>
                  <a:latin typeface="Segoe UI"/>
                </a:rPr>
                <a:t>az104-01a-aaduser2</a:t>
              </a:r>
            </a:p>
            <a:p>
              <a:pPr defTabSz="896354"/>
              <a:endParaRPr lang="en-US" sz="1153" b="1" dirty="0">
                <a:solidFill>
                  <a:srgbClr val="000000"/>
                </a:solidFill>
                <a:latin typeface="Segoe UI"/>
              </a:endParaRPr>
            </a:p>
            <a:p>
              <a:pPr defTabSz="896354"/>
              <a:r>
                <a:rPr lang="en-US" sz="1153" b="1" dirty="0">
                  <a:solidFill>
                    <a:srgbClr val="000000"/>
                  </a:solidFill>
                  <a:latin typeface="Segoe UI"/>
                </a:rPr>
                <a:t>Job title: </a:t>
              </a:r>
              <a:r>
                <a:rPr lang="en-US" sz="1153" dirty="0">
                  <a:solidFill>
                    <a:srgbClr val="000000"/>
                  </a:solidFill>
                  <a:latin typeface="Segoe UI"/>
                </a:rPr>
                <a:t>System Administrator</a:t>
              </a:r>
            </a:p>
            <a:p>
              <a:pPr defTabSz="896354"/>
              <a:r>
                <a:rPr lang="en-US" sz="1153" b="1" dirty="0">
                  <a:solidFill>
                    <a:srgbClr val="000000"/>
                  </a:solidFill>
                  <a:latin typeface="Segoe UI"/>
                </a:rPr>
                <a:t>Department: </a:t>
              </a:r>
              <a:r>
                <a:rPr lang="en-US" sz="1153" dirty="0">
                  <a:solidFill>
                    <a:srgbClr val="000000"/>
                  </a:solidFill>
                  <a:latin typeface="Segoe UI"/>
                </a:rPr>
                <a:t>IT</a:t>
              </a:r>
              <a:endParaRPr lang="fr-FR" sz="1153" dirty="0">
                <a:solidFill>
                  <a:srgbClr val="000000"/>
                </a:solidFill>
                <a:latin typeface="Segoe UI"/>
              </a:endParaRPr>
            </a:p>
          </p:txBody>
        </p:sp>
        <p:sp>
          <p:nvSpPr>
            <p:cNvPr id="61" name="Rectangle: Rounded Corners 60">
              <a:extLst>
                <a:ext uri="{FF2B5EF4-FFF2-40B4-BE49-F238E27FC236}">
                  <a16:creationId xmlns:a16="http://schemas.microsoft.com/office/drawing/2014/main" id="{14C5A31F-8E61-4F54-81C8-A3DD31433F42}"/>
                </a:ext>
              </a:extLst>
            </p:cNvPr>
            <p:cNvSpPr/>
            <p:nvPr/>
          </p:nvSpPr>
          <p:spPr bwMode="auto">
            <a:xfrm>
              <a:off x="3766175" y="2892069"/>
              <a:ext cx="2378745" cy="1404545"/>
            </a:xfrm>
            <a:prstGeom prst="round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61" tIns="140609" rIns="175761" bIns="140609" numCol="1" spcCol="0" rtlCol="0" fromWordArt="0" anchor="t" anchorCtr="0" forceAA="0" compatLnSpc="1">
              <a:prstTxWarp prst="textNoShape">
                <a:avLst/>
              </a:prstTxWarp>
              <a:noAutofit/>
            </a:bodyPr>
            <a:lstStyle/>
            <a:p>
              <a:pPr algn="ctr" defTabSz="896094" fontAlgn="base">
                <a:lnSpc>
                  <a:spcPct val="90000"/>
                </a:lnSpc>
                <a:spcBef>
                  <a:spcPct val="0"/>
                </a:spcBef>
                <a:spcAft>
                  <a:spcPct val="0"/>
                </a:spcAft>
              </a:pPr>
              <a:endParaRPr lang="fr-FR" sz="2307" dirty="0">
                <a:gradFill>
                  <a:gsLst>
                    <a:gs pos="0">
                      <a:srgbClr val="FFFFFF"/>
                    </a:gs>
                    <a:gs pos="100000">
                      <a:srgbClr val="FFFFFF"/>
                    </a:gs>
                  </a:gsLst>
                  <a:lin ang="5400000" scaled="0"/>
                </a:gradFill>
                <a:latin typeface="Segoe UI"/>
                <a:ea typeface="Segoe UI" pitchFamily="34" charset="0"/>
                <a:cs typeface="Segoe UI" pitchFamily="34" charset="0"/>
              </a:endParaRPr>
            </a:p>
          </p:txBody>
        </p:sp>
        <p:pic>
          <p:nvPicPr>
            <p:cNvPr id="63" name="Graphic 62">
              <a:extLst>
                <a:ext uri="{FF2B5EF4-FFF2-40B4-BE49-F238E27FC236}">
                  <a16:creationId xmlns:a16="http://schemas.microsoft.com/office/drawing/2014/main" id="{50300A02-28ED-45F9-A541-331DE0EAF99E}"/>
                </a:ext>
              </a:extLst>
            </p:cNvPr>
            <p:cNvPicPr>
              <a:picLocks noChangeAspect="1"/>
            </p:cNvPicPr>
            <p:nvPr/>
          </p:nvPicPr>
          <p:blipFill>
            <a:blip r:embed="rId7">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917427" y="2434179"/>
              <a:ext cx="295019" cy="295019"/>
            </a:xfrm>
            <a:prstGeom prst="rect">
              <a:avLst/>
            </a:prstGeom>
          </p:spPr>
        </p:pic>
        <p:sp>
          <p:nvSpPr>
            <p:cNvPr id="65" name="TextBox 64">
              <a:extLst>
                <a:ext uri="{FF2B5EF4-FFF2-40B4-BE49-F238E27FC236}">
                  <a16:creationId xmlns:a16="http://schemas.microsoft.com/office/drawing/2014/main" id="{D767BD19-DDB6-40B3-9C51-414D723B09AB}"/>
                </a:ext>
              </a:extLst>
            </p:cNvPr>
            <p:cNvSpPr txBox="1"/>
            <p:nvPr/>
          </p:nvSpPr>
          <p:spPr>
            <a:xfrm>
              <a:off x="4112405" y="2266240"/>
              <a:ext cx="2768357" cy="690953"/>
            </a:xfrm>
            <a:prstGeom prst="rect">
              <a:avLst/>
            </a:prstGeom>
            <a:noFill/>
          </p:spPr>
          <p:txBody>
            <a:bodyPr wrap="square" lIns="175761" tIns="140609" rIns="175761" bIns="140609" rtlCol="0">
              <a:spAutoFit/>
            </a:bodyPr>
            <a:lstStyle/>
            <a:p>
              <a:pPr defTabSz="896354">
                <a:lnSpc>
                  <a:spcPct val="90000"/>
                </a:lnSpc>
                <a:spcAft>
                  <a:spcPts val="576"/>
                </a:spcAft>
              </a:pPr>
              <a:r>
                <a:rPr lang="en-US" sz="1153" b="1" dirty="0">
                  <a:gradFill>
                    <a:gsLst>
                      <a:gs pos="2917">
                        <a:srgbClr val="000000"/>
                      </a:gs>
                      <a:gs pos="30000">
                        <a:srgbClr val="000000"/>
                      </a:gs>
                    </a:gsLst>
                    <a:lin ang="5400000" scaled="0"/>
                  </a:gradFill>
                  <a:latin typeface="Segoe UI"/>
                </a:rPr>
                <a:t>IT System Administrators</a:t>
              </a:r>
            </a:p>
            <a:p>
              <a:pPr defTabSz="896354">
                <a:lnSpc>
                  <a:spcPct val="90000"/>
                </a:lnSpc>
                <a:spcAft>
                  <a:spcPts val="576"/>
                </a:spcAft>
              </a:pPr>
              <a:r>
                <a:rPr lang="fr-FR" sz="1153" b="1" dirty="0">
                  <a:gradFill>
                    <a:gsLst>
                      <a:gs pos="2917">
                        <a:srgbClr val="000000"/>
                      </a:gs>
                      <a:gs pos="30000">
                        <a:srgbClr val="000000"/>
                      </a:gs>
                    </a:gsLst>
                    <a:lin ang="5400000" scaled="0"/>
                  </a:gradFill>
                  <a:latin typeface="Segoe UI"/>
                </a:rPr>
                <a:t>Membership type: </a:t>
              </a:r>
              <a:r>
                <a:rPr lang="fr-FR" sz="1153" dirty="0">
                  <a:gradFill>
                    <a:gsLst>
                      <a:gs pos="2917">
                        <a:srgbClr val="000000"/>
                      </a:gs>
                      <a:gs pos="30000">
                        <a:srgbClr val="000000"/>
                      </a:gs>
                    </a:gsLst>
                    <a:lin ang="5400000" scaled="0"/>
                  </a:gradFill>
                  <a:latin typeface="Segoe UI"/>
                </a:rPr>
                <a:t>Dynamic User</a:t>
              </a:r>
              <a:endParaRPr lang="fr-FR" sz="1153" b="1" dirty="0">
                <a:gradFill>
                  <a:gsLst>
                    <a:gs pos="2917">
                      <a:srgbClr val="000000"/>
                    </a:gs>
                    <a:gs pos="30000">
                      <a:srgbClr val="000000"/>
                    </a:gs>
                  </a:gsLst>
                  <a:lin ang="5400000" scaled="0"/>
                </a:gradFill>
                <a:latin typeface="Segoe UI"/>
              </a:endParaRPr>
            </a:p>
          </p:txBody>
        </p:sp>
        <p:pic>
          <p:nvPicPr>
            <p:cNvPr id="68" name="Graphic 67">
              <a:extLst>
                <a:ext uri="{FF2B5EF4-FFF2-40B4-BE49-F238E27FC236}">
                  <a16:creationId xmlns:a16="http://schemas.microsoft.com/office/drawing/2014/main" id="{88B6578F-236A-4F05-8405-D34B4830D279}"/>
                </a:ext>
              </a:extLst>
            </p:cNvPr>
            <p:cNvPicPr>
              <a:picLocks noChangeAspect="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18323" y="1735926"/>
              <a:ext cx="645758" cy="645758"/>
            </a:xfrm>
            <a:prstGeom prst="rect">
              <a:avLst/>
            </a:prstGeom>
          </p:spPr>
        </p:pic>
        <p:sp>
          <p:nvSpPr>
            <p:cNvPr id="69" name="TextBox 68">
              <a:extLst>
                <a:ext uri="{FF2B5EF4-FFF2-40B4-BE49-F238E27FC236}">
                  <a16:creationId xmlns:a16="http://schemas.microsoft.com/office/drawing/2014/main" id="{2ECEECCA-063D-4ACD-A6A3-1954D978E180}"/>
                </a:ext>
              </a:extLst>
            </p:cNvPr>
            <p:cNvSpPr txBox="1"/>
            <p:nvPr/>
          </p:nvSpPr>
          <p:spPr>
            <a:xfrm>
              <a:off x="7112395" y="2416219"/>
              <a:ext cx="2457615" cy="745264"/>
            </a:xfrm>
            <a:prstGeom prst="rect">
              <a:avLst/>
            </a:prstGeom>
            <a:noFill/>
          </p:spPr>
          <p:txBody>
            <a:bodyPr wrap="square" lIns="175761" tIns="140609" rIns="175761" bIns="140609" rtlCol="0">
              <a:spAutoFit/>
            </a:bodyPr>
            <a:lstStyle/>
            <a:p>
              <a:pPr algn="ctr" defTabSz="896354">
                <a:lnSpc>
                  <a:spcPct val="90000"/>
                </a:lnSpc>
                <a:spcAft>
                  <a:spcPts val="576"/>
                </a:spcAft>
              </a:pPr>
              <a:r>
                <a:rPr lang="en-US" sz="1345" b="1" dirty="0">
                  <a:gradFill>
                    <a:gsLst>
                      <a:gs pos="2917">
                        <a:srgbClr val="000000"/>
                      </a:gs>
                      <a:gs pos="30000">
                        <a:srgbClr val="000000"/>
                      </a:gs>
                    </a:gsLst>
                    <a:lin ang="5400000" scaled="0"/>
                  </a:gradFill>
                  <a:latin typeface="Segoe UI"/>
                </a:rPr>
                <a:t>New Azure AD tenant</a:t>
              </a:r>
            </a:p>
            <a:p>
              <a:pPr algn="ctr" defTabSz="896354">
                <a:lnSpc>
                  <a:spcPct val="90000"/>
                </a:lnSpc>
                <a:spcAft>
                  <a:spcPts val="576"/>
                </a:spcAft>
              </a:pPr>
              <a:r>
                <a:rPr lang="fr-FR" sz="1345" b="1" dirty="0">
                  <a:gradFill>
                    <a:gsLst>
                      <a:gs pos="2917">
                        <a:srgbClr val="000000"/>
                      </a:gs>
                      <a:gs pos="30000">
                        <a:srgbClr val="000000"/>
                      </a:gs>
                    </a:gsLst>
                    <a:lin ang="5400000" scaled="0"/>
                  </a:gradFill>
                  <a:latin typeface="Segoe UI"/>
                </a:rPr>
                <a:t>Contoso Lab</a:t>
              </a:r>
            </a:p>
          </p:txBody>
        </p:sp>
        <p:pic>
          <p:nvPicPr>
            <p:cNvPr id="70" name="Graphic 69">
              <a:extLst>
                <a:ext uri="{FF2B5EF4-FFF2-40B4-BE49-F238E27FC236}">
                  <a16:creationId xmlns:a16="http://schemas.microsoft.com/office/drawing/2014/main" id="{84E518AD-7399-46F2-BCE0-9888BA3E191A}"/>
                </a:ext>
              </a:extLst>
            </p:cNvPr>
            <p:cNvPicPr>
              <a:picLocks noChangeAspect="1"/>
            </p:cNvPicPr>
            <p:nvPr/>
          </p:nvPicPr>
          <p:blipFill>
            <a:blip r:embed="rId5">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01291" y="3319353"/>
              <a:ext cx="295019" cy="295019"/>
            </a:xfrm>
            <a:prstGeom prst="rect">
              <a:avLst/>
            </a:prstGeom>
          </p:spPr>
        </p:pic>
        <p:sp>
          <p:nvSpPr>
            <p:cNvPr id="71" name="TextBox 70">
              <a:extLst>
                <a:ext uri="{FF2B5EF4-FFF2-40B4-BE49-F238E27FC236}">
                  <a16:creationId xmlns:a16="http://schemas.microsoft.com/office/drawing/2014/main" id="{A8E67ED0-4EA8-497F-80E8-FB286012B0EC}"/>
                </a:ext>
              </a:extLst>
            </p:cNvPr>
            <p:cNvSpPr txBox="1"/>
            <p:nvPr/>
          </p:nvSpPr>
          <p:spPr>
            <a:xfrm>
              <a:off x="7412152" y="3625656"/>
              <a:ext cx="2378745" cy="995697"/>
            </a:xfrm>
            <a:prstGeom prst="rect">
              <a:avLst/>
            </a:prstGeom>
            <a:noFill/>
          </p:spPr>
          <p:txBody>
            <a:bodyPr wrap="square">
              <a:spAutoFit/>
            </a:bodyPr>
            <a:lstStyle/>
            <a:p>
              <a:pPr defTabSz="896354"/>
              <a:r>
                <a:rPr lang="fr-FR" sz="1153" b="1" dirty="0">
                  <a:solidFill>
                    <a:srgbClr val="000000"/>
                  </a:solidFill>
                  <a:latin typeface="Segoe UI"/>
                </a:rPr>
                <a:t>az104-01b-aaduser1</a:t>
              </a:r>
            </a:p>
            <a:p>
              <a:pPr defTabSz="896354"/>
              <a:endParaRPr lang="fr-FR" sz="1153" b="1" dirty="0">
                <a:solidFill>
                  <a:srgbClr val="000000"/>
                </a:solidFill>
                <a:latin typeface="Segoe UI"/>
              </a:endParaRPr>
            </a:p>
            <a:p>
              <a:pPr defTabSz="896354"/>
              <a:endParaRPr lang="en-US" sz="1153" b="1" dirty="0">
                <a:solidFill>
                  <a:srgbClr val="000000"/>
                </a:solidFill>
                <a:latin typeface="Segoe UI"/>
              </a:endParaRPr>
            </a:p>
            <a:p>
              <a:pPr defTabSz="896354"/>
              <a:r>
                <a:rPr lang="en-US" sz="1153" b="1" dirty="0">
                  <a:solidFill>
                    <a:srgbClr val="000000"/>
                  </a:solidFill>
                  <a:latin typeface="Segoe UI"/>
                </a:rPr>
                <a:t>Job title: </a:t>
              </a:r>
              <a:r>
                <a:rPr lang="en-US" sz="1153" dirty="0">
                  <a:solidFill>
                    <a:srgbClr val="000000"/>
                  </a:solidFill>
                  <a:latin typeface="Segoe UI"/>
                </a:rPr>
                <a:t>System Administrator</a:t>
              </a:r>
            </a:p>
            <a:p>
              <a:pPr defTabSz="896354"/>
              <a:r>
                <a:rPr lang="en-US" sz="1153" b="1" dirty="0">
                  <a:solidFill>
                    <a:srgbClr val="000000"/>
                  </a:solidFill>
                  <a:latin typeface="Segoe UI"/>
                </a:rPr>
                <a:t>Department: </a:t>
              </a:r>
              <a:r>
                <a:rPr lang="en-US" sz="1153" dirty="0">
                  <a:solidFill>
                    <a:srgbClr val="000000"/>
                  </a:solidFill>
                  <a:latin typeface="Segoe UI"/>
                </a:rPr>
                <a:t>IT</a:t>
              </a:r>
              <a:endParaRPr lang="fr-FR" sz="1153" dirty="0">
                <a:solidFill>
                  <a:srgbClr val="000000"/>
                </a:solidFill>
                <a:latin typeface="Segoe UI"/>
              </a:endParaRPr>
            </a:p>
          </p:txBody>
        </p:sp>
        <p:sp>
          <p:nvSpPr>
            <p:cNvPr id="72" name="TextBox 71">
              <a:extLst>
                <a:ext uri="{FF2B5EF4-FFF2-40B4-BE49-F238E27FC236}">
                  <a16:creationId xmlns:a16="http://schemas.microsoft.com/office/drawing/2014/main" id="{BF9B8D7D-8DF7-42C4-9FE8-0AB8D5C7BA51}"/>
                </a:ext>
              </a:extLst>
            </p:cNvPr>
            <p:cNvSpPr txBox="1"/>
            <p:nvPr/>
          </p:nvSpPr>
          <p:spPr>
            <a:xfrm>
              <a:off x="1433175" y="2832457"/>
              <a:ext cx="1433643" cy="452590"/>
            </a:xfrm>
            <a:prstGeom prst="rect">
              <a:avLst/>
            </a:prstGeom>
            <a:noFill/>
          </p:spPr>
          <p:txBody>
            <a:bodyPr wrap="square" lIns="175761" tIns="140609" rIns="175761" bIns="140609" rtlCol="0">
              <a:spAutoFit/>
            </a:bodyPr>
            <a:lstStyle/>
            <a:p>
              <a:pPr defTabSz="896354">
                <a:lnSpc>
                  <a:spcPct val="90000"/>
                </a:lnSpc>
                <a:spcAft>
                  <a:spcPts val="576"/>
                </a:spcAft>
              </a:pPr>
              <a:r>
                <a:rPr lang="en-US" sz="1153" dirty="0">
                  <a:gradFill>
                    <a:gsLst>
                      <a:gs pos="2917">
                        <a:srgbClr val="000000"/>
                      </a:gs>
                      <a:gs pos="30000">
                        <a:srgbClr val="000000"/>
                      </a:gs>
                    </a:gsLst>
                    <a:lin ang="5400000" scaled="0"/>
                  </a:gradFill>
                  <a:latin typeface="Segoe UI"/>
                </a:rPr>
                <a:t>Cloud user</a:t>
              </a:r>
              <a:endParaRPr lang="fr-FR" sz="1153" dirty="0">
                <a:gradFill>
                  <a:gsLst>
                    <a:gs pos="2917">
                      <a:srgbClr val="000000"/>
                    </a:gs>
                    <a:gs pos="30000">
                      <a:srgbClr val="000000"/>
                    </a:gs>
                  </a:gsLst>
                  <a:lin ang="5400000" scaled="0"/>
                </a:gradFill>
                <a:latin typeface="Segoe UI"/>
              </a:endParaRPr>
            </a:p>
          </p:txBody>
        </p:sp>
        <p:sp>
          <p:nvSpPr>
            <p:cNvPr id="73" name="TextBox 72">
              <a:extLst>
                <a:ext uri="{FF2B5EF4-FFF2-40B4-BE49-F238E27FC236}">
                  <a16:creationId xmlns:a16="http://schemas.microsoft.com/office/drawing/2014/main" id="{22E05F90-C483-4549-A80E-2886AC586BD0}"/>
                </a:ext>
              </a:extLst>
            </p:cNvPr>
            <p:cNvSpPr txBox="1"/>
            <p:nvPr/>
          </p:nvSpPr>
          <p:spPr>
            <a:xfrm>
              <a:off x="4516721" y="2823269"/>
              <a:ext cx="1225604" cy="452590"/>
            </a:xfrm>
            <a:prstGeom prst="rect">
              <a:avLst/>
            </a:prstGeom>
            <a:noFill/>
          </p:spPr>
          <p:txBody>
            <a:bodyPr wrap="square" lIns="175761" tIns="140609" rIns="175761" bIns="140609" rtlCol="0">
              <a:spAutoFit/>
            </a:bodyPr>
            <a:lstStyle/>
            <a:p>
              <a:pPr defTabSz="896354">
                <a:lnSpc>
                  <a:spcPct val="90000"/>
                </a:lnSpc>
                <a:spcAft>
                  <a:spcPts val="576"/>
                </a:spcAft>
              </a:pPr>
              <a:r>
                <a:rPr lang="en-US" sz="1153" dirty="0">
                  <a:gradFill>
                    <a:gsLst>
                      <a:gs pos="2917">
                        <a:srgbClr val="000000"/>
                      </a:gs>
                      <a:gs pos="30000">
                        <a:srgbClr val="000000"/>
                      </a:gs>
                    </a:gsLst>
                    <a:lin ang="5400000" scaled="0"/>
                  </a:gradFill>
                  <a:latin typeface="Segoe UI"/>
                </a:rPr>
                <a:t>Cloud user</a:t>
              </a:r>
              <a:endParaRPr lang="fr-FR" sz="1153" dirty="0">
                <a:gradFill>
                  <a:gsLst>
                    <a:gs pos="2917">
                      <a:srgbClr val="000000"/>
                    </a:gs>
                    <a:gs pos="30000">
                      <a:srgbClr val="000000"/>
                    </a:gs>
                  </a:gsLst>
                  <a:lin ang="5400000" scaled="0"/>
                </a:gradFill>
                <a:latin typeface="Segoe UI"/>
              </a:endParaRPr>
            </a:p>
          </p:txBody>
        </p:sp>
        <p:sp>
          <p:nvSpPr>
            <p:cNvPr id="74" name="TextBox 73">
              <a:extLst>
                <a:ext uri="{FF2B5EF4-FFF2-40B4-BE49-F238E27FC236}">
                  <a16:creationId xmlns:a16="http://schemas.microsoft.com/office/drawing/2014/main" id="{ADEF4137-6B93-4696-B51E-ED4DEB7047C6}"/>
                </a:ext>
              </a:extLst>
            </p:cNvPr>
            <p:cNvSpPr txBox="1"/>
            <p:nvPr/>
          </p:nvSpPr>
          <p:spPr>
            <a:xfrm>
              <a:off x="8149345" y="3230554"/>
              <a:ext cx="1285958" cy="452590"/>
            </a:xfrm>
            <a:prstGeom prst="rect">
              <a:avLst/>
            </a:prstGeom>
            <a:noFill/>
          </p:spPr>
          <p:txBody>
            <a:bodyPr wrap="square" lIns="175761" tIns="140609" rIns="175761" bIns="140609" rtlCol="0">
              <a:spAutoFit/>
            </a:bodyPr>
            <a:lstStyle/>
            <a:p>
              <a:pPr defTabSz="896354">
                <a:lnSpc>
                  <a:spcPct val="90000"/>
                </a:lnSpc>
                <a:spcAft>
                  <a:spcPts val="576"/>
                </a:spcAft>
              </a:pPr>
              <a:r>
                <a:rPr lang="en-US" sz="1153" dirty="0">
                  <a:gradFill>
                    <a:gsLst>
                      <a:gs pos="2917">
                        <a:srgbClr val="000000"/>
                      </a:gs>
                      <a:gs pos="30000">
                        <a:srgbClr val="000000"/>
                      </a:gs>
                    </a:gsLst>
                    <a:lin ang="5400000" scaled="0"/>
                  </a:gradFill>
                  <a:latin typeface="Segoe UI"/>
                </a:rPr>
                <a:t>Cloud user</a:t>
              </a:r>
              <a:endParaRPr lang="fr-FR" sz="1153" dirty="0">
                <a:gradFill>
                  <a:gsLst>
                    <a:gs pos="2917">
                      <a:srgbClr val="000000"/>
                    </a:gs>
                    <a:gs pos="30000">
                      <a:srgbClr val="000000"/>
                    </a:gs>
                  </a:gsLst>
                  <a:lin ang="5400000" scaled="0"/>
                </a:gradFill>
                <a:latin typeface="Segoe UI"/>
              </a:endParaRPr>
            </a:p>
          </p:txBody>
        </p:sp>
        <p:cxnSp>
          <p:nvCxnSpPr>
            <p:cNvPr id="75" name="Straight Arrow Connector 74">
              <a:extLst>
                <a:ext uri="{FF2B5EF4-FFF2-40B4-BE49-F238E27FC236}">
                  <a16:creationId xmlns:a16="http://schemas.microsoft.com/office/drawing/2014/main" id="{C996E016-D8D5-4AD2-AC8E-1F1A4FBDD8E4}"/>
                </a:ext>
              </a:extLst>
            </p:cNvPr>
            <p:cNvCxnSpPr>
              <a:cxnSpLocks/>
              <a:stCxn id="83" idx="3"/>
            </p:cNvCxnSpPr>
            <p:nvPr/>
          </p:nvCxnSpPr>
          <p:spPr>
            <a:xfrm flipV="1">
              <a:off x="4331383" y="3955121"/>
              <a:ext cx="3065363" cy="1303006"/>
            </a:xfrm>
            <a:prstGeom prst="straightConnector1">
              <a:avLst/>
            </a:prstGeom>
            <a:ln>
              <a:solidFill>
                <a:schemeClr val="tx1"/>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BFB21406-F9B5-439A-AA20-BAE8AD5BCAFD}"/>
                </a:ext>
              </a:extLst>
            </p:cNvPr>
            <p:cNvSpPr txBox="1"/>
            <p:nvPr/>
          </p:nvSpPr>
          <p:spPr>
            <a:xfrm>
              <a:off x="491673" y="1367536"/>
              <a:ext cx="1297732" cy="275163"/>
            </a:xfrm>
            <a:prstGeom prst="rect">
              <a:avLst/>
            </a:prstGeom>
            <a:noFill/>
          </p:spPr>
          <p:txBody>
            <a:bodyPr wrap="square">
              <a:spAutoFit/>
            </a:bodyPr>
            <a:lstStyle/>
            <a:p>
              <a:pPr defTabSz="896354"/>
              <a:r>
                <a:rPr lang="fr-FR" sz="1153" b="1" dirty="0">
                  <a:solidFill>
                    <a:srgbClr val="0078D3">
                      <a:lumMod val="50000"/>
                    </a:srgbClr>
                  </a:solidFill>
                  <a:latin typeface="Segoe UI"/>
                </a:rPr>
                <a:t>Task 1, Task 2</a:t>
              </a:r>
            </a:p>
          </p:txBody>
        </p:sp>
        <p:sp>
          <p:nvSpPr>
            <p:cNvPr id="77" name="TextBox 76">
              <a:extLst>
                <a:ext uri="{FF2B5EF4-FFF2-40B4-BE49-F238E27FC236}">
                  <a16:creationId xmlns:a16="http://schemas.microsoft.com/office/drawing/2014/main" id="{586853EF-277A-44A7-B074-B46A19F41817}"/>
                </a:ext>
              </a:extLst>
            </p:cNvPr>
            <p:cNvSpPr txBox="1"/>
            <p:nvPr/>
          </p:nvSpPr>
          <p:spPr>
            <a:xfrm>
              <a:off x="7148912" y="1432375"/>
              <a:ext cx="1297732" cy="275163"/>
            </a:xfrm>
            <a:prstGeom prst="rect">
              <a:avLst/>
            </a:prstGeom>
            <a:noFill/>
          </p:spPr>
          <p:txBody>
            <a:bodyPr wrap="square">
              <a:spAutoFit/>
            </a:bodyPr>
            <a:lstStyle/>
            <a:p>
              <a:pPr defTabSz="896354"/>
              <a:r>
                <a:rPr lang="fr-FR" sz="1153" b="1" dirty="0">
                  <a:solidFill>
                    <a:srgbClr val="0078D3">
                      <a:lumMod val="50000"/>
                    </a:srgbClr>
                  </a:solidFill>
                  <a:latin typeface="Segoe UI"/>
                </a:rPr>
                <a:t>Task 3</a:t>
              </a:r>
            </a:p>
          </p:txBody>
        </p:sp>
        <p:pic>
          <p:nvPicPr>
            <p:cNvPr id="78" name="Graphic 77">
              <a:extLst>
                <a:ext uri="{FF2B5EF4-FFF2-40B4-BE49-F238E27FC236}">
                  <a16:creationId xmlns:a16="http://schemas.microsoft.com/office/drawing/2014/main" id="{04959E82-92BE-4BBC-861E-B1A49125B9EA}"/>
                </a:ext>
              </a:extLst>
            </p:cNvPr>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64313" y="5089195"/>
              <a:ext cx="295019" cy="295019"/>
            </a:xfrm>
            <a:prstGeom prst="rect">
              <a:avLst/>
            </a:prstGeom>
          </p:spPr>
        </p:pic>
        <p:pic>
          <p:nvPicPr>
            <p:cNvPr id="79" name="Graphic 78">
              <a:extLst>
                <a:ext uri="{FF2B5EF4-FFF2-40B4-BE49-F238E27FC236}">
                  <a16:creationId xmlns:a16="http://schemas.microsoft.com/office/drawing/2014/main" id="{C6575700-0D21-4EA3-A7A4-6FFC9DDF0D4A}"/>
                </a:ext>
              </a:extLst>
            </p:cNvPr>
            <p:cNvPicPr>
              <a:picLocks noChangeAspect="1"/>
            </p:cNvPicPr>
            <p:nvPr/>
          </p:nvPicPr>
          <p:blipFill>
            <a:blip r:embed="rId7">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267773" y="4588785"/>
              <a:ext cx="295019" cy="295019"/>
            </a:xfrm>
            <a:prstGeom prst="rect">
              <a:avLst/>
            </a:prstGeom>
          </p:spPr>
        </p:pic>
        <p:sp>
          <p:nvSpPr>
            <p:cNvPr id="80" name="TextBox 79">
              <a:extLst>
                <a:ext uri="{FF2B5EF4-FFF2-40B4-BE49-F238E27FC236}">
                  <a16:creationId xmlns:a16="http://schemas.microsoft.com/office/drawing/2014/main" id="{D46589E5-43F7-4B59-A27F-3A66A37F9036}"/>
                </a:ext>
              </a:extLst>
            </p:cNvPr>
            <p:cNvSpPr txBox="1"/>
            <p:nvPr/>
          </p:nvSpPr>
          <p:spPr>
            <a:xfrm>
              <a:off x="2193425" y="5469488"/>
              <a:ext cx="2378745" cy="816121"/>
            </a:xfrm>
            <a:prstGeom prst="rect">
              <a:avLst/>
            </a:prstGeom>
            <a:noFill/>
          </p:spPr>
          <p:txBody>
            <a:bodyPr wrap="square">
              <a:spAutoFit/>
            </a:bodyPr>
            <a:lstStyle/>
            <a:p>
              <a:pPr defTabSz="896354"/>
              <a:r>
                <a:rPr lang="fr-FR" sz="1153" b="1" dirty="0">
                  <a:solidFill>
                    <a:srgbClr val="000000"/>
                  </a:solidFill>
                  <a:latin typeface="Segoe UI"/>
                </a:rPr>
                <a:t>az104-01b-aaduser1</a:t>
              </a:r>
            </a:p>
            <a:p>
              <a:pPr defTabSz="896354"/>
              <a:endParaRPr lang="fr-FR" sz="1153" b="1" dirty="0">
                <a:solidFill>
                  <a:srgbClr val="000000"/>
                </a:solidFill>
                <a:latin typeface="Segoe UI"/>
              </a:endParaRPr>
            </a:p>
            <a:p>
              <a:pPr defTabSz="896354"/>
              <a:r>
                <a:rPr lang="en-US" sz="1153" b="1" dirty="0">
                  <a:solidFill>
                    <a:srgbClr val="000000"/>
                  </a:solidFill>
                  <a:latin typeface="Segoe UI"/>
                </a:rPr>
                <a:t>Job title: </a:t>
              </a:r>
              <a:r>
                <a:rPr lang="en-US" sz="1153" dirty="0">
                  <a:solidFill>
                    <a:srgbClr val="000000"/>
                  </a:solidFill>
                  <a:latin typeface="Segoe UI"/>
                </a:rPr>
                <a:t>Lab Administrator</a:t>
              </a:r>
            </a:p>
            <a:p>
              <a:pPr defTabSz="896354"/>
              <a:r>
                <a:rPr lang="en-US" sz="1153" b="1" dirty="0">
                  <a:solidFill>
                    <a:srgbClr val="000000"/>
                  </a:solidFill>
                  <a:latin typeface="Segoe UI"/>
                </a:rPr>
                <a:t>Department: </a:t>
              </a:r>
              <a:r>
                <a:rPr lang="en-US" sz="1153" dirty="0">
                  <a:solidFill>
                    <a:srgbClr val="000000"/>
                  </a:solidFill>
                  <a:latin typeface="Segoe UI"/>
                </a:rPr>
                <a:t>IT</a:t>
              </a:r>
              <a:endParaRPr lang="fr-FR" sz="1153" dirty="0">
                <a:solidFill>
                  <a:srgbClr val="000000"/>
                </a:solidFill>
                <a:latin typeface="Segoe UI"/>
              </a:endParaRPr>
            </a:p>
          </p:txBody>
        </p:sp>
        <p:sp>
          <p:nvSpPr>
            <p:cNvPr id="81" name="Rectangle: Rounded Corners 80">
              <a:extLst>
                <a:ext uri="{FF2B5EF4-FFF2-40B4-BE49-F238E27FC236}">
                  <a16:creationId xmlns:a16="http://schemas.microsoft.com/office/drawing/2014/main" id="{97F55322-C69F-4D5D-950E-ED1B71C3A74B}"/>
                </a:ext>
              </a:extLst>
            </p:cNvPr>
            <p:cNvSpPr/>
            <p:nvPr/>
          </p:nvSpPr>
          <p:spPr bwMode="auto">
            <a:xfrm>
              <a:off x="2126523" y="4977630"/>
              <a:ext cx="2378745" cy="1364273"/>
            </a:xfrm>
            <a:prstGeom prst="round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61" tIns="140609" rIns="175761" bIns="140609" numCol="1" spcCol="0" rtlCol="0" fromWordArt="0" anchor="t" anchorCtr="0" forceAA="0" compatLnSpc="1">
              <a:prstTxWarp prst="textNoShape">
                <a:avLst/>
              </a:prstTxWarp>
              <a:noAutofit/>
            </a:bodyPr>
            <a:lstStyle/>
            <a:p>
              <a:pPr algn="ctr" defTabSz="896094" fontAlgn="base">
                <a:lnSpc>
                  <a:spcPct val="90000"/>
                </a:lnSpc>
                <a:spcBef>
                  <a:spcPct val="0"/>
                </a:spcBef>
                <a:spcAft>
                  <a:spcPct val="0"/>
                </a:spcAft>
              </a:pPr>
              <a:endParaRPr lang="fr-FR" sz="2307"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82" name="TextBox 81">
              <a:extLst>
                <a:ext uri="{FF2B5EF4-FFF2-40B4-BE49-F238E27FC236}">
                  <a16:creationId xmlns:a16="http://schemas.microsoft.com/office/drawing/2014/main" id="{81A7CDA7-2FFB-4FC3-A135-A47FEFD25352}"/>
                </a:ext>
              </a:extLst>
            </p:cNvPr>
            <p:cNvSpPr txBox="1"/>
            <p:nvPr/>
          </p:nvSpPr>
          <p:spPr>
            <a:xfrm>
              <a:off x="2449289" y="4366716"/>
              <a:ext cx="2457615" cy="690953"/>
            </a:xfrm>
            <a:prstGeom prst="rect">
              <a:avLst/>
            </a:prstGeom>
            <a:noFill/>
          </p:spPr>
          <p:txBody>
            <a:bodyPr wrap="square" lIns="175761" tIns="140609" rIns="175761" bIns="140609" rtlCol="0">
              <a:spAutoFit/>
            </a:bodyPr>
            <a:lstStyle/>
            <a:p>
              <a:pPr defTabSz="896354">
                <a:lnSpc>
                  <a:spcPct val="90000"/>
                </a:lnSpc>
                <a:spcAft>
                  <a:spcPts val="576"/>
                </a:spcAft>
              </a:pPr>
              <a:r>
                <a:rPr lang="en-US" sz="1153" b="1" dirty="0">
                  <a:gradFill>
                    <a:gsLst>
                      <a:gs pos="2917">
                        <a:srgbClr val="000000"/>
                      </a:gs>
                      <a:gs pos="30000">
                        <a:srgbClr val="000000"/>
                      </a:gs>
                    </a:gsLst>
                    <a:lin ang="5400000" scaled="0"/>
                  </a:gradFill>
                  <a:latin typeface="Segoe UI"/>
                </a:rPr>
                <a:t>IT Lab Administrators</a:t>
              </a:r>
            </a:p>
            <a:p>
              <a:pPr defTabSz="896354">
                <a:lnSpc>
                  <a:spcPct val="90000"/>
                </a:lnSpc>
                <a:spcAft>
                  <a:spcPts val="576"/>
                </a:spcAft>
              </a:pPr>
              <a:r>
                <a:rPr lang="fr-FR" sz="1153" b="1" dirty="0">
                  <a:gradFill>
                    <a:gsLst>
                      <a:gs pos="2917">
                        <a:srgbClr val="000000"/>
                      </a:gs>
                      <a:gs pos="30000">
                        <a:srgbClr val="000000"/>
                      </a:gs>
                    </a:gsLst>
                    <a:lin ang="5400000" scaled="0"/>
                  </a:gradFill>
                  <a:latin typeface="Segoe UI"/>
                </a:rPr>
                <a:t>Membership type: </a:t>
              </a:r>
              <a:r>
                <a:rPr lang="fr-FR" sz="1153" dirty="0">
                  <a:gradFill>
                    <a:gsLst>
                      <a:gs pos="2917">
                        <a:srgbClr val="000000"/>
                      </a:gs>
                      <a:gs pos="30000">
                        <a:srgbClr val="000000"/>
                      </a:gs>
                    </a:gsLst>
                    <a:lin ang="5400000" scaled="0"/>
                  </a:gradFill>
                  <a:latin typeface="Segoe UI"/>
                </a:rPr>
                <a:t>Assigned</a:t>
              </a:r>
            </a:p>
          </p:txBody>
        </p:sp>
        <p:sp>
          <p:nvSpPr>
            <p:cNvPr id="83" name="TextBox 82">
              <a:extLst>
                <a:ext uri="{FF2B5EF4-FFF2-40B4-BE49-F238E27FC236}">
                  <a16:creationId xmlns:a16="http://schemas.microsoft.com/office/drawing/2014/main" id="{4D46A84E-D12E-4688-AE03-4261E1E4336A}"/>
                </a:ext>
              </a:extLst>
            </p:cNvPr>
            <p:cNvSpPr txBox="1"/>
            <p:nvPr/>
          </p:nvSpPr>
          <p:spPr>
            <a:xfrm>
              <a:off x="2951895" y="5031832"/>
              <a:ext cx="1379488" cy="452590"/>
            </a:xfrm>
            <a:prstGeom prst="rect">
              <a:avLst/>
            </a:prstGeom>
            <a:noFill/>
          </p:spPr>
          <p:txBody>
            <a:bodyPr wrap="square" lIns="175761" tIns="140609" rIns="175761" bIns="140609" rtlCol="0">
              <a:spAutoFit/>
            </a:bodyPr>
            <a:lstStyle/>
            <a:p>
              <a:pPr defTabSz="896354">
                <a:lnSpc>
                  <a:spcPct val="90000"/>
                </a:lnSpc>
                <a:spcAft>
                  <a:spcPts val="576"/>
                </a:spcAft>
              </a:pPr>
              <a:r>
                <a:rPr lang="en-US" sz="1153" dirty="0">
                  <a:gradFill>
                    <a:gsLst>
                      <a:gs pos="2917">
                        <a:srgbClr val="000000"/>
                      </a:gs>
                      <a:gs pos="30000">
                        <a:srgbClr val="000000"/>
                      </a:gs>
                    </a:gsLst>
                    <a:lin ang="5400000" scaled="0"/>
                  </a:gradFill>
                  <a:latin typeface="Segoe UI"/>
                </a:rPr>
                <a:t>Guest user</a:t>
              </a:r>
              <a:endParaRPr lang="fr-FR" sz="1153" dirty="0">
                <a:gradFill>
                  <a:gsLst>
                    <a:gs pos="2917">
                      <a:srgbClr val="000000"/>
                    </a:gs>
                    <a:gs pos="30000">
                      <a:srgbClr val="000000"/>
                    </a:gs>
                  </a:gsLst>
                  <a:lin ang="5400000" scaled="0"/>
                </a:gradFill>
                <a:latin typeface="Segoe UI"/>
              </a:endParaRPr>
            </a:p>
          </p:txBody>
        </p:sp>
        <p:sp>
          <p:nvSpPr>
            <p:cNvPr id="84" name="TextBox 83">
              <a:extLst>
                <a:ext uri="{FF2B5EF4-FFF2-40B4-BE49-F238E27FC236}">
                  <a16:creationId xmlns:a16="http://schemas.microsoft.com/office/drawing/2014/main" id="{5D367371-D7A4-4DE2-8469-B3C0121EE75D}"/>
                </a:ext>
              </a:extLst>
            </p:cNvPr>
            <p:cNvSpPr txBox="1"/>
            <p:nvPr/>
          </p:nvSpPr>
          <p:spPr>
            <a:xfrm>
              <a:off x="2157725" y="5120083"/>
              <a:ext cx="1297732" cy="275163"/>
            </a:xfrm>
            <a:prstGeom prst="rect">
              <a:avLst/>
            </a:prstGeom>
            <a:noFill/>
          </p:spPr>
          <p:txBody>
            <a:bodyPr wrap="square">
              <a:spAutoFit/>
            </a:bodyPr>
            <a:lstStyle/>
            <a:p>
              <a:pPr defTabSz="896354"/>
              <a:r>
                <a:rPr lang="fr-FR" sz="1153" b="1" dirty="0">
                  <a:solidFill>
                    <a:srgbClr val="0078D3">
                      <a:lumMod val="50000"/>
                    </a:srgbClr>
                  </a:solidFill>
                  <a:latin typeface="Segoe UI"/>
                </a:rPr>
                <a:t>Task 4</a:t>
              </a:r>
            </a:p>
          </p:txBody>
        </p:sp>
        <p:sp>
          <p:nvSpPr>
            <p:cNvPr id="85" name="Rectangle: Rounded Corners 84">
              <a:extLst>
                <a:ext uri="{FF2B5EF4-FFF2-40B4-BE49-F238E27FC236}">
                  <a16:creationId xmlns:a16="http://schemas.microsoft.com/office/drawing/2014/main" id="{7780C773-7158-4D0C-A1F9-0D50AAF44962}"/>
                </a:ext>
              </a:extLst>
            </p:cNvPr>
            <p:cNvSpPr/>
            <p:nvPr/>
          </p:nvSpPr>
          <p:spPr bwMode="auto">
            <a:xfrm>
              <a:off x="7237148" y="3257691"/>
              <a:ext cx="2378745" cy="1404545"/>
            </a:xfrm>
            <a:prstGeom prst="round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61" tIns="140609" rIns="175761" bIns="140609" numCol="1" spcCol="0" rtlCol="0" fromWordArt="0" anchor="t" anchorCtr="0" forceAA="0" compatLnSpc="1">
              <a:prstTxWarp prst="textNoShape">
                <a:avLst/>
              </a:prstTxWarp>
              <a:noAutofit/>
            </a:bodyPr>
            <a:lstStyle/>
            <a:p>
              <a:pPr algn="ctr" defTabSz="896094" fontAlgn="base">
                <a:lnSpc>
                  <a:spcPct val="90000"/>
                </a:lnSpc>
                <a:spcBef>
                  <a:spcPct val="0"/>
                </a:spcBef>
                <a:spcAft>
                  <a:spcPct val="0"/>
                </a:spcAft>
              </a:pPr>
              <a:endParaRPr lang="fr-FR" sz="2307" dirty="0">
                <a:gradFill>
                  <a:gsLst>
                    <a:gs pos="0">
                      <a:srgbClr val="FFFFFF"/>
                    </a:gs>
                    <a:gs pos="100000">
                      <a:srgbClr val="FFFFFF"/>
                    </a:gs>
                  </a:gsLst>
                  <a:lin ang="5400000" scaled="0"/>
                </a:gradFill>
                <a:latin typeface="Segoe UI"/>
                <a:ea typeface="Segoe UI" pitchFamily="34" charset="0"/>
                <a:cs typeface="Segoe UI" pitchFamily="34" charset="0"/>
              </a:endParaRPr>
            </a:p>
          </p:txBody>
        </p:sp>
      </p:grpSp>
      <p:sp>
        <p:nvSpPr>
          <p:cNvPr id="3" name="Rectangle 2">
            <a:extLst>
              <a:ext uri="{FF2B5EF4-FFF2-40B4-BE49-F238E27FC236}">
                <a16:creationId xmlns:a16="http://schemas.microsoft.com/office/drawing/2014/main" id="{860D6EF1-F487-4D74-BFB3-0D4FB63880A3}"/>
              </a:ext>
              <a:ext uri="{C183D7F6-B498-43B3-948B-1728B52AA6E4}">
                <adec:decorative xmlns:adec="http://schemas.microsoft.com/office/drawing/2017/decorative" val="1"/>
              </a:ext>
            </a:extLst>
          </p:cNvPr>
          <p:cNvSpPr/>
          <p:nvPr/>
        </p:nvSpPr>
        <p:spPr bwMode="auto">
          <a:xfrm>
            <a:off x="467055" y="1092496"/>
            <a:ext cx="11295409" cy="5216500"/>
          </a:xfrm>
          <a:prstGeom prst="rect">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54" tIns="146284" rIns="182854" bIns="146284"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32293" fontAlgn="base">
              <a:lnSpc>
                <a:spcPct val="90000"/>
              </a:lnSpc>
              <a:spcBef>
                <a:spcPct val="0"/>
              </a:spcBef>
              <a:spcAft>
                <a:spcPct val="0"/>
              </a:spcAft>
            </a:pPr>
            <a:endParaRPr lang="en-IN" sz="2400" dirty="0">
              <a:gradFill>
                <a:gsLst>
                  <a:gs pos="0">
                    <a:srgbClr val="FFFFFF"/>
                  </a:gs>
                  <a:gs pos="100000">
                    <a:srgbClr val="FFFFFF"/>
                  </a:gs>
                </a:gsLst>
                <a:lin ang="5400000" scaled="0"/>
              </a:gradFill>
              <a:latin typeface="Segoe UI"/>
              <a:ea typeface="Segoe UI" pitchFamily="34" charset="0"/>
              <a:cs typeface="Segoe UI" pitchFamily="34" charset="0"/>
            </a:endParaRPr>
          </a:p>
        </p:txBody>
      </p:sp>
    </p:spTree>
    <p:extLst>
      <p:ext uri="{BB962C8B-B14F-4D97-AF65-F5344CB8AC3E}">
        <p14:creationId xmlns:p14="http://schemas.microsoft.com/office/powerpoint/2010/main" val="4127547134"/>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D8665D-5A50-4F07-9D33-48CCD3FD74C7}"/>
              </a:ext>
            </a:extLst>
          </p:cNvPr>
          <p:cNvSpPr>
            <a:spLocks noGrp="1"/>
          </p:cNvSpPr>
          <p:nvPr>
            <p:ph type="title"/>
          </p:nvPr>
        </p:nvSpPr>
        <p:spPr>
          <a:xfrm>
            <a:off x="545631" y="3184602"/>
            <a:ext cx="8892608" cy="488797"/>
          </a:xfrm>
        </p:spPr>
        <p:txBody>
          <a:bodyPr/>
          <a:lstStyle/>
          <a:p>
            <a:r>
              <a:rPr lang="en-US" dirty="0"/>
              <a:t>Configure Role-Based Access Control</a:t>
            </a:r>
          </a:p>
        </p:txBody>
      </p:sp>
      <p:pic>
        <p:nvPicPr>
          <p:cNvPr id="3" name="Picture 2" descr="Icon of a security lock">
            <a:extLst>
              <a:ext uri="{FF2B5EF4-FFF2-40B4-BE49-F238E27FC236}">
                <a16:creationId xmlns:a16="http://schemas.microsoft.com/office/drawing/2014/main" id="{D19152D7-85C3-47A8-8D1F-07616FF7DD2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3934"/>
          <a:stretch/>
        </p:blipFill>
        <p:spPr>
          <a:xfrm>
            <a:off x="10274955" y="2921812"/>
            <a:ext cx="868106" cy="1113978"/>
          </a:xfrm>
          <a:prstGeom prst="rect">
            <a:avLst/>
          </a:prstGeom>
        </p:spPr>
      </p:pic>
    </p:spTree>
    <p:extLst>
      <p:ext uri="{BB962C8B-B14F-4D97-AF65-F5344CB8AC3E}">
        <p14:creationId xmlns:p14="http://schemas.microsoft.com/office/powerpoint/2010/main" val="3546179792"/>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able listing Azure RBAC roles vs Azure AD administrator roles. ">
            <a:extLst>
              <a:ext uri="{FF2B5EF4-FFF2-40B4-BE49-F238E27FC236}">
                <a16:creationId xmlns:a16="http://schemas.microsoft.com/office/drawing/2014/main" id="{760FCC8E-6ACC-4060-9B3D-E2933E8D1A04}"/>
              </a:ext>
            </a:extLst>
          </p:cNvPr>
          <p:cNvSpPr>
            <a:spLocks noGrp="1"/>
          </p:cNvSpPr>
          <p:nvPr>
            <p:ph type="title"/>
          </p:nvPr>
        </p:nvSpPr>
        <p:spPr/>
        <p:txBody>
          <a:bodyPr/>
          <a:lstStyle/>
          <a:p>
            <a:r>
              <a:rPr lang="en-US" dirty="0"/>
              <a:t>Compare Azure RBAC Roles to Azure AD Roles</a:t>
            </a:r>
          </a:p>
        </p:txBody>
      </p:sp>
      <p:sp>
        <p:nvSpPr>
          <p:cNvPr id="6" name="Rectangle 5">
            <a:extLst>
              <a:ext uri="{FF2B5EF4-FFF2-40B4-BE49-F238E27FC236}">
                <a16:creationId xmlns:a16="http://schemas.microsoft.com/office/drawing/2014/main" id="{87822141-441A-4768-A6BA-7E9DB289DD4F}"/>
              </a:ext>
            </a:extLst>
          </p:cNvPr>
          <p:cNvSpPr/>
          <p:nvPr/>
        </p:nvSpPr>
        <p:spPr>
          <a:xfrm>
            <a:off x="455995" y="1297321"/>
            <a:ext cx="11354714" cy="392245"/>
          </a:xfrm>
          <a:prstGeom prst="rect">
            <a:avLst/>
          </a:prstGeom>
          <a:noFill/>
          <a:ln>
            <a:noFill/>
          </a:ln>
        </p:spPr>
        <p:txBody>
          <a:bodyPr wrap="square" lIns="0" tIns="0" rIns="0" bIns="0" anchor="ctr">
            <a:noAutofit/>
          </a:bodyPr>
          <a:lstStyle/>
          <a:p>
            <a:r>
              <a:rPr lang="en-US" sz="2353" dirty="0">
                <a:solidFill>
                  <a:srgbClr val="000000"/>
                </a:solidFill>
                <a:latin typeface="Segoe UI Semibold"/>
                <a:cs typeface="Segoe UI Semilight" panose="020B0402040204020203" pitchFamily="34" charset="0"/>
              </a:rPr>
              <a:t>RBAC roles </a:t>
            </a:r>
            <a:r>
              <a:rPr lang="en-US" sz="2353" dirty="0">
                <a:solidFill>
                  <a:srgbClr val="000000"/>
                </a:solidFill>
                <a:latin typeface="Segoe UI Semibold"/>
              </a:rPr>
              <a:t>provide fine-grained access management</a:t>
            </a:r>
            <a:endParaRPr lang="en-US" sz="2353" dirty="0">
              <a:solidFill>
                <a:srgbClr val="000000"/>
              </a:solidFill>
              <a:latin typeface="Segoe UI Semibold"/>
              <a:cs typeface="Segoe UI Semilight" panose="020B0402040204020203" pitchFamily="34" charset="0"/>
            </a:endParaRPr>
          </a:p>
        </p:txBody>
      </p:sp>
      <p:graphicFrame>
        <p:nvGraphicFramePr>
          <p:cNvPr id="4" name="Table 3">
            <a:extLst>
              <a:ext uri="{FF2B5EF4-FFF2-40B4-BE49-F238E27FC236}">
                <a16:creationId xmlns:a16="http://schemas.microsoft.com/office/drawing/2014/main" id="{E5A71BA1-B0D9-406E-91CA-6A8012B55DA5}"/>
              </a:ext>
            </a:extLst>
          </p:cNvPr>
          <p:cNvGraphicFramePr>
            <a:graphicFrameLocks noGrp="1"/>
          </p:cNvGraphicFramePr>
          <p:nvPr/>
        </p:nvGraphicFramePr>
        <p:xfrm>
          <a:off x="421630" y="1903397"/>
          <a:ext cx="11354715" cy="3239082"/>
        </p:xfrm>
        <a:graphic>
          <a:graphicData uri="http://schemas.openxmlformats.org/drawingml/2006/table">
            <a:tbl>
              <a:tblPr firstRow="1" firstCol="1" bandCol="1">
                <a:tableStyleId>{69012ECD-51FC-41F1-AA8D-1B2483CD663E}</a:tableStyleId>
              </a:tblPr>
              <a:tblGrid>
                <a:gridCol w="5442392">
                  <a:extLst>
                    <a:ext uri="{9D8B030D-6E8A-4147-A177-3AD203B41FA5}">
                      <a16:colId xmlns:a16="http://schemas.microsoft.com/office/drawing/2014/main" val="1173267169"/>
                    </a:ext>
                  </a:extLst>
                </a:gridCol>
                <a:gridCol w="5912323">
                  <a:extLst>
                    <a:ext uri="{9D8B030D-6E8A-4147-A177-3AD203B41FA5}">
                      <a16:colId xmlns:a16="http://schemas.microsoft.com/office/drawing/2014/main" val="1081038665"/>
                    </a:ext>
                  </a:extLst>
                </a:gridCol>
              </a:tblGrid>
              <a:tr h="475036">
                <a:tc>
                  <a:txBody>
                    <a:bodyPr/>
                    <a:lstStyle/>
                    <a:p>
                      <a:pPr marL="0" marR="0" algn="ctr" defTabSz="932742" rtl="0" eaLnBrk="1" latinLnBrk="0" hangingPunct="1">
                        <a:lnSpc>
                          <a:spcPct val="107000"/>
                        </a:lnSpc>
                        <a:spcBef>
                          <a:spcPts val="0"/>
                        </a:spcBef>
                        <a:spcAft>
                          <a:spcPts val="0"/>
                        </a:spcAft>
                      </a:pPr>
                      <a:r>
                        <a:rPr lang="en-US" sz="2000" b="0" kern="1200" dirty="0">
                          <a:solidFill>
                            <a:schemeClr val="bg1"/>
                          </a:solidFill>
                          <a:effectLst/>
                          <a:latin typeface="+mj-lt"/>
                          <a:ea typeface="+mn-ea"/>
                          <a:cs typeface="+mn-cs"/>
                        </a:rPr>
                        <a:t>Azure RBAC roles</a:t>
                      </a:r>
                    </a:p>
                  </a:txBody>
                  <a:tcPr marL="89642" marR="89642" marT="44821" marB="44821" anchor="ctr">
                    <a:lnL w="6350" cap="flat" cmpd="sng" algn="ctr">
                      <a:solidFill>
                        <a:srgbClr val="243A5E"/>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243A5E"/>
                      </a:solidFill>
                      <a:prstDash val="solid"/>
                      <a:round/>
                      <a:headEnd type="none" w="med" len="med"/>
                      <a:tailEnd type="none" w="med" len="med"/>
                    </a:lnT>
                    <a:lnB w="6350" cap="flat" cmpd="sng" algn="ctr">
                      <a:noFill/>
                      <a:prstDash val="solid"/>
                      <a:round/>
                      <a:headEnd type="none" w="med" len="med"/>
                      <a:tailEnd type="none" w="med" len="med"/>
                    </a:lnB>
                    <a:solidFill>
                      <a:srgbClr val="243A5E"/>
                    </a:solidFill>
                  </a:tcPr>
                </a:tc>
                <a:tc>
                  <a:txBody>
                    <a:bodyPr/>
                    <a:lstStyle/>
                    <a:p>
                      <a:pPr marL="0" marR="0" algn="ctr">
                        <a:lnSpc>
                          <a:spcPct val="107000"/>
                        </a:lnSpc>
                        <a:spcBef>
                          <a:spcPts val="0"/>
                        </a:spcBef>
                        <a:spcAft>
                          <a:spcPts val="0"/>
                        </a:spcAft>
                      </a:pPr>
                      <a:r>
                        <a:rPr lang="en-US" sz="2000" b="0" dirty="0">
                          <a:solidFill>
                            <a:schemeClr val="bg1"/>
                          </a:solidFill>
                          <a:effectLst/>
                          <a:latin typeface="+mj-lt"/>
                        </a:rPr>
                        <a:t>Azure AD roles</a:t>
                      </a:r>
                      <a:endParaRPr lang="en-US" sz="2000" b="0" dirty="0">
                        <a:solidFill>
                          <a:schemeClr val="bg1"/>
                        </a:solidFill>
                        <a:effectLst/>
                        <a:latin typeface="+mj-lt"/>
                        <a:ea typeface="Malgun Gothic" panose="020B0503020000020004" pitchFamily="34" charset="-127"/>
                        <a:cs typeface="Times New Roman" panose="02020603050405020304" pitchFamily="18" charset="0"/>
                      </a:endParaRPr>
                    </a:p>
                  </a:txBody>
                  <a:tcPr marL="89642" marR="89642" marT="44821" marB="44821" anchor="ctr">
                    <a:lnL w="6350" cap="flat" cmpd="sng" algn="ctr">
                      <a:solidFill>
                        <a:schemeClr val="bg1"/>
                      </a:solidFill>
                      <a:prstDash val="solid"/>
                      <a:round/>
                      <a:headEnd type="none" w="med" len="med"/>
                      <a:tailEnd type="none" w="med" len="med"/>
                    </a:lnL>
                    <a:lnR w="6350" cap="flat" cmpd="sng" algn="ctr">
                      <a:solidFill>
                        <a:srgbClr val="243A5E"/>
                      </a:solidFill>
                      <a:prstDash val="solid"/>
                      <a:round/>
                      <a:headEnd type="none" w="med" len="med"/>
                      <a:tailEnd type="none" w="med" len="med"/>
                    </a:lnR>
                    <a:lnT w="6350" cap="flat" cmpd="sng" algn="ctr">
                      <a:solidFill>
                        <a:srgbClr val="243A5E"/>
                      </a:solidFill>
                      <a:prstDash val="solid"/>
                      <a:round/>
                      <a:headEnd type="none" w="med" len="med"/>
                      <a:tailEnd type="none" w="med" len="med"/>
                    </a:lnT>
                    <a:lnB w="6350" cap="flat" cmpd="sng" algn="ctr">
                      <a:noFill/>
                      <a:prstDash val="solid"/>
                      <a:round/>
                      <a:headEnd type="none" w="med" len="med"/>
                      <a:tailEnd type="none" w="med" len="med"/>
                    </a:lnB>
                    <a:solidFill>
                      <a:srgbClr val="243A5E"/>
                    </a:solidFill>
                  </a:tcPr>
                </a:tc>
                <a:extLst>
                  <a:ext uri="{0D108BD9-81ED-4DB2-BD59-A6C34878D82A}">
                    <a16:rowId xmlns:a16="http://schemas.microsoft.com/office/drawing/2014/main" val="177452225"/>
                  </a:ext>
                </a:extLst>
              </a:tr>
              <a:tr h="695682">
                <a:tc>
                  <a:txBody>
                    <a:bodyPr/>
                    <a:lstStyle/>
                    <a:p>
                      <a:pPr marL="0" marR="0">
                        <a:lnSpc>
                          <a:spcPct val="107000"/>
                        </a:lnSpc>
                        <a:spcBef>
                          <a:spcPts val="0"/>
                        </a:spcBef>
                        <a:spcAft>
                          <a:spcPts val="0"/>
                        </a:spcAft>
                      </a:pPr>
                      <a:r>
                        <a:rPr lang="en-US" sz="2000" b="0" dirty="0">
                          <a:solidFill>
                            <a:schemeClr val="tx1"/>
                          </a:solidFill>
                          <a:effectLst/>
                        </a:rPr>
                        <a:t>Manage access to Azure resources</a:t>
                      </a:r>
                      <a:endParaRPr lang="en-US" sz="2000" b="0" dirty="0">
                        <a:solidFill>
                          <a:schemeClr val="tx1"/>
                        </a:solidFill>
                        <a:effectLst/>
                        <a:latin typeface="Segoe UI" panose="020B0502040204020203" pitchFamily="34" charset="0"/>
                        <a:ea typeface="Malgun Gothic" panose="020B0503020000020004" pitchFamily="34" charset="-127"/>
                        <a:cs typeface="Times New Roman" panose="02020603050405020304" pitchFamily="18" charset="0"/>
                      </a:endParaRPr>
                    </a:p>
                  </a:txBody>
                  <a:tcPr marL="89642" marR="89642" marT="44821" marB="44821"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solidFill>
                            <a:schemeClr val="tx1"/>
                          </a:solidFill>
                          <a:effectLst/>
                        </a:rPr>
                        <a:t>Manage</a:t>
                      </a:r>
                      <a:r>
                        <a:rPr lang="en-US" sz="2000" baseline="0" dirty="0">
                          <a:solidFill>
                            <a:schemeClr val="tx1"/>
                          </a:solidFill>
                          <a:effectLst/>
                        </a:rPr>
                        <a:t> access to Azure AD objects</a:t>
                      </a:r>
                      <a:endParaRPr lang="en-US" sz="2000" dirty="0">
                        <a:solidFill>
                          <a:schemeClr val="tx1"/>
                        </a:solidFill>
                        <a:effectLst/>
                        <a:latin typeface="Segoe UI" panose="020B0502040204020203" pitchFamily="34" charset="0"/>
                        <a:ea typeface="Malgun Gothic" panose="020B0503020000020004" pitchFamily="34" charset="-127"/>
                        <a:cs typeface="Times New Roman" panose="02020603050405020304" pitchFamily="18" charset="0"/>
                      </a:endParaRPr>
                    </a:p>
                  </a:txBody>
                  <a:tcPr marL="89642" marR="89642" marT="44821" marB="44821"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970188329"/>
                  </a:ext>
                </a:extLst>
              </a:tr>
              <a:tr h="695682">
                <a:tc>
                  <a:txBody>
                    <a:bodyPr/>
                    <a:lstStyle/>
                    <a:p>
                      <a:pPr marL="0" marR="0">
                        <a:lnSpc>
                          <a:spcPct val="107000"/>
                        </a:lnSpc>
                        <a:spcBef>
                          <a:spcPts val="0"/>
                        </a:spcBef>
                        <a:spcAft>
                          <a:spcPts val="0"/>
                        </a:spcAft>
                      </a:pPr>
                      <a:r>
                        <a:rPr lang="en-US" sz="2000" b="0" dirty="0">
                          <a:solidFill>
                            <a:schemeClr val="tx1"/>
                          </a:solidFill>
                          <a:effectLst/>
                        </a:rPr>
                        <a:t>Scope can be specified at multiple levels</a:t>
                      </a:r>
                      <a:endParaRPr lang="en-US" sz="2000" b="0" dirty="0">
                        <a:solidFill>
                          <a:schemeClr val="tx1"/>
                        </a:solidFill>
                        <a:effectLst/>
                        <a:latin typeface="Segoe UI" panose="020B0502040204020203" pitchFamily="34" charset="0"/>
                        <a:ea typeface="Malgun Gothic" panose="020B0503020000020004" pitchFamily="34" charset="-127"/>
                        <a:cs typeface="Times New Roman" panose="02020603050405020304" pitchFamily="18" charset="0"/>
                      </a:endParaRPr>
                    </a:p>
                  </a:txBody>
                  <a:tcPr marL="89642" marR="89642" marT="44821" marB="44821"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solidFill>
                            <a:schemeClr val="tx1"/>
                          </a:solidFill>
                          <a:effectLst/>
                        </a:rPr>
                        <a:t>Scope is at the tenant level</a:t>
                      </a:r>
                      <a:endParaRPr lang="en-US" sz="2000" dirty="0">
                        <a:solidFill>
                          <a:schemeClr val="tx1"/>
                        </a:solidFill>
                        <a:effectLst/>
                        <a:latin typeface="Segoe UI" panose="020B0502040204020203" pitchFamily="34" charset="0"/>
                        <a:ea typeface="Malgun Gothic" panose="020B0503020000020004" pitchFamily="34" charset="-127"/>
                        <a:cs typeface="Times New Roman" panose="02020603050405020304" pitchFamily="18" charset="0"/>
                      </a:endParaRPr>
                    </a:p>
                  </a:txBody>
                  <a:tcPr marL="89642" marR="89642" marT="44821" marB="44821"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178053974"/>
                  </a:ext>
                </a:extLst>
              </a:tr>
              <a:tr h="1372682">
                <a:tc>
                  <a:txBody>
                    <a:bodyPr/>
                    <a:lstStyle/>
                    <a:p>
                      <a:pPr marL="0" marR="0">
                        <a:lnSpc>
                          <a:spcPct val="107000"/>
                        </a:lnSpc>
                        <a:spcBef>
                          <a:spcPts val="0"/>
                        </a:spcBef>
                        <a:spcAft>
                          <a:spcPts val="0"/>
                        </a:spcAft>
                      </a:pPr>
                      <a:r>
                        <a:rPr lang="en-US" sz="2000" b="0" kern="1200" dirty="0">
                          <a:solidFill>
                            <a:schemeClr val="tx1"/>
                          </a:solidFill>
                          <a:effectLst/>
                        </a:rPr>
                        <a:t>Role information can be accessed in the Azure portal, Azure CLI, Azure PowerShell, Azure Resource Manager templates, REST API</a:t>
                      </a:r>
                      <a:endParaRPr lang="en-US" sz="2000" b="0" dirty="0">
                        <a:solidFill>
                          <a:schemeClr val="tx1"/>
                        </a:solidFill>
                        <a:effectLst/>
                        <a:latin typeface="Segoe UI" panose="020B0502040204020203" pitchFamily="34" charset="0"/>
                        <a:ea typeface="Malgun Gothic" panose="020B0503020000020004" pitchFamily="34" charset="-127"/>
                        <a:cs typeface="Times New Roman" panose="02020603050405020304" pitchFamily="18" charset="0"/>
                      </a:endParaRPr>
                    </a:p>
                  </a:txBody>
                  <a:tcPr marL="89642" marR="89642" marT="44821" marB="44821"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b="0" kern="1200" dirty="0">
                          <a:solidFill>
                            <a:schemeClr val="tx1"/>
                          </a:solidFill>
                          <a:effectLst/>
                        </a:rPr>
                        <a:t>Role information can be accessed in Azure portal, Microsoft 365 admin portal, Microsoft Graph, Azure Active Directory PowerShell for Graph</a:t>
                      </a:r>
                      <a:endParaRPr lang="en-US" sz="2000" dirty="0">
                        <a:solidFill>
                          <a:schemeClr val="tx1"/>
                        </a:solidFill>
                        <a:effectLst/>
                        <a:latin typeface="Segoe UI" panose="020B0502040204020203" pitchFamily="34" charset="0"/>
                        <a:ea typeface="Malgun Gothic" panose="020B0503020000020004" pitchFamily="34" charset="-127"/>
                        <a:cs typeface="Times New Roman" panose="02020603050405020304" pitchFamily="18" charset="0"/>
                      </a:endParaRPr>
                    </a:p>
                  </a:txBody>
                  <a:tcPr marL="134464" marR="134464" marT="89642" marB="8964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72606257"/>
                  </a:ext>
                </a:extLst>
              </a:tr>
            </a:tbl>
          </a:graphicData>
        </a:graphic>
      </p:graphicFrame>
      <p:pic>
        <p:nvPicPr>
          <p:cNvPr id="7" name="Picture 6" descr="Tick mark">
            <a:extLst>
              <a:ext uri="{FF2B5EF4-FFF2-40B4-BE49-F238E27FC236}">
                <a16:creationId xmlns:a16="http://schemas.microsoft.com/office/drawing/2014/main" id="{EF2AAD51-06C0-4B7A-A91D-8D94498548C3}"/>
              </a:ext>
            </a:extLst>
          </p:cNvPr>
          <p:cNvPicPr>
            <a:picLocks noChangeAspect="1"/>
          </p:cNvPicPr>
          <p:nvPr/>
        </p:nvPicPr>
        <p:blipFill>
          <a:blip r:embed="rId3"/>
          <a:stretch>
            <a:fillRect/>
          </a:stretch>
        </p:blipFill>
        <p:spPr>
          <a:xfrm>
            <a:off x="418643" y="5254940"/>
            <a:ext cx="770992" cy="765016"/>
          </a:xfrm>
          <a:prstGeom prst="rect">
            <a:avLst/>
          </a:prstGeom>
        </p:spPr>
      </p:pic>
      <p:sp>
        <p:nvSpPr>
          <p:cNvPr id="8" name="Freeform: Shape 7">
            <a:extLst>
              <a:ext uri="{FF2B5EF4-FFF2-40B4-BE49-F238E27FC236}">
                <a16:creationId xmlns:a16="http://schemas.microsoft.com/office/drawing/2014/main" id="{1B60E5EB-07FF-40C5-B7D3-487CAECA4699}"/>
              </a:ext>
            </a:extLst>
          </p:cNvPr>
          <p:cNvSpPr/>
          <p:nvPr/>
        </p:nvSpPr>
        <p:spPr bwMode="auto">
          <a:xfrm>
            <a:off x="0" y="5254941"/>
            <a:ext cx="12192000" cy="767030"/>
          </a:xfrm>
          <a:custGeom>
            <a:avLst/>
            <a:gdLst>
              <a:gd name="connsiteX0" fmla="*/ 1213422 w 12436475"/>
              <a:gd name="connsiteY0" fmla="*/ 0 h 782411"/>
              <a:gd name="connsiteX1" fmla="*/ 12436475 w 12436475"/>
              <a:gd name="connsiteY1" fmla="*/ 0 h 782411"/>
              <a:gd name="connsiteX2" fmla="*/ 12436475 w 12436475"/>
              <a:gd name="connsiteY2" fmla="*/ 782411 h 782411"/>
              <a:gd name="connsiteX3" fmla="*/ 1213422 w 12436475"/>
              <a:gd name="connsiteY3" fmla="*/ 782411 h 782411"/>
              <a:gd name="connsiteX4" fmla="*/ 0 w 12436475"/>
              <a:gd name="connsiteY4" fmla="*/ 0 h 782411"/>
              <a:gd name="connsiteX5" fmla="*/ 427038 w 12436475"/>
              <a:gd name="connsiteY5" fmla="*/ 0 h 782411"/>
              <a:gd name="connsiteX6" fmla="*/ 427038 w 12436475"/>
              <a:gd name="connsiteY6" fmla="*/ 782411 h 782411"/>
              <a:gd name="connsiteX7" fmla="*/ 0 w 12436475"/>
              <a:gd name="connsiteY7" fmla="*/ 782411 h 78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782411">
                <a:moveTo>
                  <a:pt x="1213422" y="0"/>
                </a:moveTo>
                <a:lnTo>
                  <a:pt x="12436475" y="0"/>
                </a:lnTo>
                <a:lnTo>
                  <a:pt x="12436475" y="782411"/>
                </a:lnTo>
                <a:lnTo>
                  <a:pt x="1213422" y="782411"/>
                </a:lnTo>
                <a:close/>
                <a:moveTo>
                  <a:pt x="0" y="0"/>
                </a:moveTo>
                <a:lnTo>
                  <a:pt x="427038" y="0"/>
                </a:lnTo>
                <a:lnTo>
                  <a:pt x="427038" y="782411"/>
                </a:lnTo>
                <a:lnTo>
                  <a:pt x="0" y="782411"/>
                </a:lnTo>
                <a:close/>
              </a:path>
            </a:pathLst>
          </a:custGeom>
          <a:solidFill>
            <a:schemeClr val="bg2">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37" tIns="143428" rIns="179285" bIns="143428" numCol="1" spcCol="0" rtlCol="0" fromWordArt="0" anchor="ctr" anchorCtr="0" forceAA="0" compatLnSpc="1">
            <a:prstTxWarp prst="textNoShape">
              <a:avLst/>
            </a:prstTxWarp>
            <a:noAutofit/>
          </a:bodyPr>
          <a:lstStyle/>
          <a:p>
            <a:pPr defTabSz="914102" fontAlgn="base">
              <a:spcBef>
                <a:spcPct val="0"/>
              </a:spcBef>
              <a:spcAft>
                <a:spcPct val="0"/>
              </a:spcAft>
            </a:pPr>
            <a:r>
              <a:rPr lang="en-US" dirty="0">
                <a:solidFill>
                  <a:srgbClr val="000000"/>
                </a:solidFill>
                <a:latin typeface="Segoe UI Semibold"/>
                <a:cs typeface="Segoe UI Semibold" panose="020B0702040204020203" pitchFamily="34" charset="0"/>
              </a:rPr>
              <a:t>There are many built-in roles, or you can create your own custom role</a:t>
            </a:r>
          </a:p>
        </p:txBody>
      </p:sp>
    </p:spTree>
    <p:extLst>
      <p:ext uri="{BB962C8B-B14F-4D97-AF65-F5344CB8AC3E}">
        <p14:creationId xmlns:p14="http://schemas.microsoft.com/office/powerpoint/2010/main" val="84102821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F388A-DA23-47B5-B1B4-5AA1C4F44269}"/>
              </a:ext>
            </a:extLst>
          </p:cNvPr>
          <p:cNvSpPr>
            <a:spLocks noGrp="1"/>
          </p:cNvSpPr>
          <p:nvPr>
            <p:ph type="title"/>
          </p:nvPr>
        </p:nvSpPr>
        <p:spPr/>
        <p:txBody>
          <a:bodyPr/>
          <a:lstStyle/>
          <a:p>
            <a:r>
              <a:rPr lang="en-US" dirty="0">
                <a:cs typeface="Segoe UI"/>
              </a:rPr>
              <a:t>Identity, Access, and Security</a:t>
            </a:r>
            <a:endParaRPr lang="en-US" dirty="0"/>
          </a:p>
        </p:txBody>
      </p:sp>
      <p:pic>
        <p:nvPicPr>
          <p:cNvPr id="3" name="Graphic 2" descr="Employee badge">
            <a:extLst>
              <a:ext uri="{FF2B5EF4-FFF2-40B4-BE49-F238E27FC236}">
                <a16:creationId xmlns:a16="http://schemas.microsoft.com/office/drawing/2014/main" id="{37041FDF-9DB1-BA47-0A2B-016EA187F6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61509" y="2729202"/>
            <a:ext cx="1256523" cy="1256523"/>
          </a:xfrm>
          <a:prstGeom prst="rect">
            <a:avLst/>
          </a:prstGeom>
        </p:spPr>
      </p:pic>
    </p:spTree>
    <p:extLst>
      <p:ext uri="{BB962C8B-B14F-4D97-AF65-F5344CB8AC3E}">
        <p14:creationId xmlns:p14="http://schemas.microsoft.com/office/powerpoint/2010/main" val="2031611221"/>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0E4BC-CB74-4559-A2D6-2F27504E22A8}"/>
              </a:ext>
            </a:extLst>
          </p:cNvPr>
          <p:cNvSpPr>
            <a:spLocks noGrp="1"/>
          </p:cNvSpPr>
          <p:nvPr>
            <p:ph type="title"/>
          </p:nvPr>
        </p:nvSpPr>
        <p:spPr/>
        <p:txBody>
          <a:bodyPr/>
          <a:lstStyle/>
          <a:p>
            <a:r>
              <a:rPr lang="en-US" dirty="0"/>
              <a:t>Implement Role-Based Access Control</a:t>
            </a:r>
          </a:p>
        </p:txBody>
      </p:sp>
      <p:sp>
        <p:nvSpPr>
          <p:cNvPr id="3" name="Rectangle 2">
            <a:extLst>
              <a:ext uri="{FF2B5EF4-FFF2-40B4-BE49-F238E27FC236}">
                <a16:creationId xmlns:a16="http://schemas.microsoft.com/office/drawing/2014/main" id="{58A7CFEA-055C-4959-BDC7-473F4B33F137}"/>
              </a:ext>
            </a:extLst>
          </p:cNvPr>
          <p:cNvSpPr/>
          <p:nvPr/>
        </p:nvSpPr>
        <p:spPr bwMode="auto">
          <a:xfrm>
            <a:off x="418645" y="1359131"/>
            <a:ext cx="5674369" cy="806782"/>
          </a:xfrm>
          <a:prstGeom prst="rect">
            <a:avLst/>
          </a:prstGeom>
          <a:solidFill>
            <a:schemeClr val="tx2">
              <a:lumMod val="50000"/>
            </a:schemeClr>
          </a:solidFill>
          <a:ln w="6350">
            <a:solidFill>
              <a:schemeClr val="tx2"/>
            </a:solidFill>
          </a:ln>
        </p:spPr>
        <p:style>
          <a:lnRef idx="0">
            <a:scrgbClr r="0" g="0" b="0"/>
          </a:lnRef>
          <a:fillRef idx="0">
            <a:scrgbClr r="0" g="0" b="0"/>
          </a:fillRef>
          <a:effectRef idx="0">
            <a:scrgbClr r="0" g="0" b="0"/>
          </a:effectRef>
          <a:fontRef idx="minor">
            <a:schemeClr val="lt1"/>
          </a:fontRef>
        </p:style>
        <p:txBody>
          <a:bodyPr spcFirstLastPara="0" vert="horz" wrap="square" lIns="134464" tIns="89642" rIns="134464" bIns="89642" numCol="1" spcCol="1270" anchor="ctr" anchorCtr="0">
            <a:noAutofit/>
          </a:bodyPr>
          <a:lstStyle/>
          <a:p>
            <a:pPr algn="ctr" fontAlgn="base">
              <a:spcBef>
                <a:spcPts val="588"/>
              </a:spcBef>
            </a:pPr>
            <a:r>
              <a:rPr lang="en-US" sz="1961" dirty="0">
                <a:latin typeface="+mj-lt"/>
              </a:rPr>
              <a:t>Provides fine-grained access management</a:t>
            </a:r>
            <a:br>
              <a:rPr lang="en-US" sz="1961" dirty="0">
                <a:latin typeface="+mj-lt"/>
              </a:rPr>
            </a:br>
            <a:r>
              <a:rPr lang="en-US" sz="1961" dirty="0">
                <a:latin typeface="+mj-lt"/>
              </a:rPr>
              <a:t>of resources in Azure​</a:t>
            </a:r>
          </a:p>
        </p:txBody>
      </p:sp>
      <p:sp>
        <p:nvSpPr>
          <p:cNvPr id="21" name="Rectangle 20">
            <a:extLst>
              <a:ext uri="{FF2B5EF4-FFF2-40B4-BE49-F238E27FC236}">
                <a16:creationId xmlns:a16="http://schemas.microsoft.com/office/drawing/2014/main" id="{D45D1370-FAFD-4DFA-B8B1-3626810CD054}"/>
              </a:ext>
            </a:extLst>
          </p:cNvPr>
          <p:cNvSpPr/>
          <p:nvPr/>
        </p:nvSpPr>
        <p:spPr>
          <a:xfrm>
            <a:off x="406193" y="2367090"/>
            <a:ext cx="5609723" cy="3974164"/>
          </a:xfrm>
          <a:prstGeom prst="rect">
            <a:avLst/>
          </a:prstGeom>
          <a:solidFill>
            <a:schemeClr val="bg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464" tIns="89642" rIns="134464" bIns="89642" numCol="1" spcCol="1270" anchor="t" anchorCtr="0">
            <a:noAutofit/>
          </a:bodyPr>
          <a:lstStyle/>
          <a:p>
            <a:pPr defTabSz="784338">
              <a:lnSpc>
                <a:spcPct val="90000"/>
              </a:lnSpc>
              <a:spcBef>
                <a:spcPct val="0"/>
              </a:spcBef>
              <a:spcAft>
                <a:spcPct val="35000"/>
              </a:spcAft>
            </a:pPr>
            <a:r>
              <a:rPr lang="en-US" sz="1961" dirty="0">
                <a:solidFill>
                  <a:schemeClr val="tx1"/>
                </a:solidFill>
              </a:rPr>
              <a:t>Built on Azure Resource Manager</a:t>
            </a:r>
          </a:p>
          <a:p>
            <a:pPr defTabSz="784338">
              <a:lnSpc>
                <a:spcPct val="90000"/>
              </a:lnSpc>
              <a:spcBef>
                <a:spcPct val="0"/>
              </a:spcBef>
              <a:spcAft>
                <a:spcPct val="35000"/>
              </a:spcAft>
            </a:pPr>
            <a:r>
              <a:rPr lang="en-US" sz="1961" dirty="0">
                <a:solidFill>
                  <a:schemeClr val="tx1"/>
                </a:solidFill>
              </a:rPr>
              <a:t>Segregate duties within your team ​</a:t>
            </a:r>
          </a:p>
          <a:p>
            <a:pPr defTabSz="784338">
              <a:lnSpc>
                <a:spcPct val="90000"/>
              </a:lnSpc>
              <a:spcBef>
                <a:spcPct val="0"/>
              </a:spcBef>
              <a:spcAft>
                <a:spcPct val="35000"/>
              </a:spcAft>
            </a:pPr>
            <a:r>
              <a:rPr lang="en-US" sz="1961" dirty="0">
                <a:solidFill>
                  <a:schemeClr val="tx1"/>
                </a:solidFill>
              </a:rPr>
              <a:t>Grant only the amount of access to users that they need to perform their jobs​</a:t>
            </a:r>
          </a:p>
        </p:txBody>
      </p:sp>
      <p:sp>
        <p:nvSpPr>
          <p:cNvPr id="4" name="Rectangle 3">
            <a:extLst>
              <a:ext uri="{FF2B5EF4-FFF2-40B4-BE49-F238E27FC236}">
                <a16:creationId xmlns:a16="http://schemas.microsoft.com/office/drawing/2014/main" id="{57F94346-8B77-4B87-8F23-25295142830A}"/>
              </a:ext>
            </a:extLst>
          </p:cNvPr>
          <p:cNvSpPr/>
          <p:nvPr/>
        </p:nvSpPr>
        <p:spPr bwMode="auto">
          <a:xfrm>
            <a:off x="6229842" y="1359131"/>
            <a:ext cx="5559105" cy="806782"/>
          </a:xfrm>
          <a:prstGeom prst="rect">
            <a:avLst/>
          </a:prstGeom>
          <a:solidFill>
            <a:schemeClr val="tx2">
              <a:lumMod val="50000"/>
            </a:schemeClr>
          </a:solidFill>
          <a:ln w="6350">
            <a:solidFill>
              <a:schemeClr val="tx2"/>
            </a:solidFill>
          </a:ln>
        </p:spPr>
        <p:style>
          <a:lnRef idx="0">
            <a:scrgbClr r="0" g="0" b="0"/>
          </a:lnRef>
          <a:fillRef idx="0">
            <a:scrgbClr r="0" g="0" b="0"/>
          </a:fillRef>
          <a:effectRef idx="0">
            <a:scrgbClr r="0" g="0" b="0"/>
          </a:effectRef>
          <a:fontRef idx="minor">
            <a:schemeClr val="lt1"/>
          </a:fontRef>
        </p:style>
        <p:txBody>
          <a:bodyPr spcFirstLastPara="0" vert="horz" wrap="square" lIns="134464" tIns="89642" rIns="134464" bIns="89642" numCol="1" spcCol="1270" anchor="ctr" anchorCtr="0">
            <a:noAutofit/>
          </a:bodyPr>
          <a:lstStyle/>
          <a:p>
            <a:pPr algn="ctr" fontAlgn="base">
              <a:spcBef>
                <a:spcPts val="588"/>
              </a:spcBef>
            </a:pPr>
            <a:r>
              <a:rPr lang="en-US" sz="1961" dirty="0">
                <a:latin typeface="+mj-lt"/>
              </a:rPr>
              <a:t>Concepts​</a:t>
            </a:r>
          </a:p>
        </p:txBody>
      </p:sp>
      <p:sp>
        <p:nvSpPr>
          <p:cNvPr id="9" name="Rectangle 8">
            <a:extLst>
              <a:ext uri="{FF2B5EF4-FFF2-40B4-BE49-F238E27FC236}">
                <a16:creationId xmlns:a16="http://schemas.microsoft.com/office/drawing/2014/main" id="{04F4DD64-041F-4419-B2D7-2DA2209AB842}"/>
              </a:ext>
            </a:extLst>
          </p:cNvPr>
          <p:cNvSpPr/>
          <p:nvPr/>
        </p:nvSpPr>
        <p:spPr>
          <a:xfrm>
            <a:off x="6176086" y="2367090"/>
            <a:ext cx="5609723" cy="3974164"/>
          </a:xfrm>
          <a:prstGeom prst="rect">
            <a:avLst/>
          </a:prstGeom>
          <a:solidFill>
            <a:schemeClr val="bg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464" tIns="89642" rIns="134464" bIns="89642" numCol="1" spcCol="1270" anchor="t" anchorCtr="0">
            <a:noAutofit/>
          </a:bodyPr>
          <a:lstStyle/>
          <a:p>
            <a:pPr defTabSz="784338" fontAlgn="base">
              <a:lnSpc>
                <a:spcPct val="90000"/>
              </a:lnSpc>
              <a:spcBef>
                <a:spcPct val="0"/>
              </a:spcBef>
              <a:spcAft>
                <a:spcPct val="35000"/>
              </a:spcAft>
              <a:buSzPct val="100000"/>
            </a:pPr>
            <a:r>
              <a:rPr lang="en-US" sz="1961" dirty="0">
                <a:solidFill>
                  <a:schemeClr val="tx1"/>
                </a:solidFill>
                <a:latin typeface="+mj-lt"/>
              </a:rPr>
              <a:t>Security principal</a:t>
            </a:r>
            <a:r>
              <a:rPr lang="en-US" sz="1961" dirty="0">
                <a:solidFill>
                  <a:schemeClr val="tx1"/>
                </a:solidFill>
              </a:rPr>
              <a:t>. Object that represents something that is requesting access to resources​</a:t>
            </a:r>
          </a:p>
          <a:p>
            <a:pPr defTabSz="784338" fontAlgn="base">
              <a:lnSpc>
                <a:spcPct val="90000"/>
              </a:lnSpc>
              <a:spcBef>
                <a:spcPct val="0"/>
              </a:spcBef>
              <a:spcAft>
                <a:spcPct val="35000"/>
              </a:spcAft>
              <a:buSzPct val="100000"/>
            </a:pPr>
            <a:r>
              <a:rPr lang="en-US" sz="1961" dirty="0">
                <a:solidFill>
                  <a:schemeClr val="tx1"/>
                </a:solidFill>
                <a:latin typeface="+mj-lt"/>
              </a:rPr>
              <a:t>Role definition. </a:t>
            </a:r>
            <a:r>
              <a:rPr lang="en-US" sz="1961" dirty="0">
                <a:solidFill>
                  <a:schemeClr val="tx1"/>
                </a:solidFill>
              </a:rPr>
              <a:t>Collection of permissions that lists the operations that can be performed​</a:t>
            </a:r>
          </a:p>
          <a:p>
            <a:pPr defTabSz="784338" fontAlgn="base">
              <a:lnSpc>
                <a:spcPct val="90000"/>
              </a:lnSpc>
              <a:spcBef>
                <a:spcPct val="0"/>
              </a:spcBef>
              <a:spcAft>
                <a:spcPct val="35000"/>
              </a:spcAft>
              <a:buSzPct val="100000"/>
            </a:pPr>
            <a:r>
              <a:rPr lang="en-US" sz="1961" dirty="0">
                <a:solidFill>
                  <a:schemeClr val="tx1"/>
                </a:solidFill>
                <a:latin typeface="+mj-lt"/>
              </a:rPr>
              <a:t>Scope. </a:t>
            </a:r>
            <a:r>
              <a:rPr lang="en-US" sz="1961" dirty="0">
                <a:solidFill>
                  <a:schemeClr val="tx1"/>
                </a:solidFill>
              </a:rPr>
              <a:t>Boundary for the level of access that is requested​</a:t>
            </a:r>
          </a:p>
          <a:p>
            <a:pPr marL="0" lvl="1" fontAlgn="base">
              <a:spcBef>
                <a:spcPts val="98"/>
              </a:spcBef>
              <a:spcAft>
                <a:spcPts val="196"/>
              </a:spcAft>
              <a:buSzPct val="100000"/>
            </a:pPr>
            <a:r>
              <a:rPr lang="en-US" sz="1961" dirty="0">
                <a:solidFill>
                  <a:schemeClr val="tx1"/>
                </a:solidFill>
                <a:latin typeface="+mj-lt"/>
                <a:cs typeface="Segoe UI Semilight" panose="020B0402040204020203" pitchFamily="34" charset="0"/>
              </a:rPr>
              <a:t>Assignment. </a:t>
            </a:r>
            <a:r>
              <a:rPr lang="en-US" sz="1961" dirty="0">
                <a:solidFill>
                  <a:schemeClr val="tx1"/>
                </a:solidFill>
                <a:cs typeface="Segoe UI Semilight" panose="020B0402040204020203" pitchFamily="34" charset="0"/>
              </a:rPr>
              <a:t>Attaching a role definition to a security principal at a particular scope​:</a:t>
            </a:r>
          </a:p>
          <a:p>
            <a:pPr marL="336145" lvl="2" indent="-224097" fontAlgn="base">
              <a:spcBef>
                <a:spcPts val="98"/>
              </a:spcBef>
              <a:spcAft>
                <a:spcPts val="392"/>
              </a:spcAft>
              <a:buSzPct val="100000"/>
              <a:buFont typeface="Arial" panose="020B0604020202020204" pitchFamily="34" charset="0"/>
              <a:buChar char="•"/>
            </a:pPr>
            <a:r>
              <a:rPr lang="en-US" sz="1730" dirty="0">
                <a:solidFill>
                  <a:schemeClr val="tx1"/>
                </a:solidFill>
                <a:cs typeface="Segoe UI Semilight" panose="020B0402040204020203" pitchFamily="34" charset="0"/>
              </a:rPr>
              <a:t>Users can grant access described in a role definition by creating an assignment​</a:t>
            </a:r>
          </a:p>
          <a:p>
            <a:pPr marL="336145" lvl="2" indent="-224097" fontAlgn="base">
              <a:spcBef>
                <a:spcPts val="98"/>
              </a:spcBef>
              <a:spcAft>
                <a:spcPts val="392"/>
              </a:spcAft>
              <a:buSzPct val="100000"/>
              <a:buFont typeface="Arial" panose="020B0604020202020204" pitchFamily="34" charset="0"/>
              <a:buChar char="•"/>
            </a:pPr>
            <a:r>
              <a:rPr lang="en-US" sz="1730" dirty="0">
                <a:solidFill>
                  <a:schemeClr val="tx1"/>
                </a:solidFill>
                <a:cs typeface="Segoe UI Semilight" panose="020B0402040204020203" pitchFamily="34" charset="0"/>
              </a:rPr>
              <a:t>Deny assignments are currently read-only and are set by Azure Blueprints and Azure Managed Apps</a:t>
            </a:r>
            <a:endParaRPr lang="en-US" sz="1730" dirty="0">
              <a:solidFill>
                <a:schemeClr val="tx1"/>
              </a:solidFill>
            </a:endParaRPr>
          </a:p>
        </p:txBody>
      </p:sp>
    </p:spTree>
    <p:extLst>
      <p:ext uri="{BB962C8B-B14F-4D97-AF65-F5344CB8AC3E}">
        <p14:creationId xmlns:p14="http://schemas.microsoft.com/office/powerpoint/2010/main" val="3341033863"/>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D5EE60-2B12-4E4C-B36C-24332182AFDA}"/>
              </a:ext>
            </a:extLst>
          </p:cNvPr>
          <p:cNvSpPr>
            <a:spLocks noGrp="1"/>
          </p:cNvSpPr>
          <p:nvPr>
            <p:ph type="title"/>
          </p:nvPr>
        </p:nvSpPr>
        <p:spPr/>
        <p:txBody>
          <a:bodyPr/>
          <a:lstStyle/>
          <a:p>
            <a:r>
              <a:rPr lang="en-US" dirty="0"/>
              <a:t>Determine Azure RBAC Roles</a:t>
            </a:r>
          </a:p>
        </p:txBody>
      </p:sp>
      <p:graphicFrame>
        <p:nvGraphicFramePr>
          <p:cNvPr id="5" name="Table 4" descr="Table showing the types of RBAC roles  in Azure (owner, contributor, reader and user access administrator) with a description of their  permissions and details">
            <a:extLst>
              <a:ext uri="{FF2B5EF4-FFF2-40B4-BE49-F238E27FC236}">
                <a16:creationId xmlns:a16="http://schemas.microsoft.com/office/drawing/2014/main" id="{28B084FB-790F-4462-88E3-45ED7DC0F2DC}"/>
              </a:ext>
            </a:extLst>
          </p:cNvPr>
          <p:cNvGraphicFramePr>
            <a:graphicFrameLocks noGrp="1"/>
          </p:cNvGraphicFramePr>
          <p:nvPr/>
        </p:nvGraphicFramePr>
        <p:xfrm>
          <a:off x="418643" y="1292189"/>
          <a:ext cx="11343819" cy="4803259"/>
        </p:xfrm>
        <a:graphic>
          <a:graphicData uri="http://schemas.openxmlformats.org/drawingml/2006/table">
            <a:tbl>
              <a:tblPr firstRow="1" firstCol="1" bandRow="1">
                <a:tableStyleId>{B301B821-A1FF-4177-AEE7-76D212191A09}</a:tableStyleId>
              </a:tblPr>
              <a:tblGrid>
                <a:gridCol w="2569438">
                  <a:extLst>
                    <a:ext uri="{9D8B030D-6E8A-4147-A177-3AD203B41FA5}">
                      <a16:colId xmlns:a16="http://schemas.microsoft.com/office/drawing/2014/main" val="1101825562"/>
                    </a:ext>
                  </a:extLst>
                </a:gridCol>
                <a:gridCol w="3971660">
                  <a:extLst>
                    <a:ext uri="{9D8B030D-6E8A-4147-A177-3AD203B41FA5}">
                      <a16:colId xmlns:a16="http://schemas.microsoft.com/office/drawing/2014/main" val="236706924"/>
                    </a:ext>
                  </a:extLst>
                </a:gridCol>
                <a:gridCol w="4802721">
                  <a:extLst>
                    <a:ext uri="{9D8B030D-6E8A-4147-A177-3AD203B41FA5}">
                      <a16:colId xmlns:a16="http://schemas.microsoft.com/office/drawing/2014/main" val="521193641"/>
                    </a:ext>
                  </a:extLst>
                </a:gridCol>
              </a:tblGrid>
              <a:tr h="484508">
                <a:tc>
                  <a:txBody>
                    <a:bodyPr/>
                    <a:lstStyle/>
                    <a:p>
                      <a:pPr marL="0" marR="0" algn="l">
                        <a:lnSpc>
                          <a:spcPct val="107000"/>
                        </a:lnSpc>
                        <a:spcBef>
                          <a:spcPts val="0"/>
                        </a:spcBef>
                        <a:spcAft>
                          <a:spcPts val="0"/>
                        </a:spcAft>
                      </a:pPr>
                      <a:r>
                        <a:rPr lang="en-US" sz="2200" b="0" dirty="0">
                          <a:solidFill>
                            <a:schemeClr val="bg1"/>
                          </a:solidFill>
                          <a:effectLst/>
                          <a:latin typeface="+mj-lt"/>
                        </a:rPr>
                        <a:t>RBAC role in Azure</a:t>
                      </a:r>
                      <a:endParaRPr lang="en-US" sz="2200" b="0" dirty="0">
                        <a:solidFill>
                          <a:schemeClr val="bg1"/>
                        </a:solidFill>
                        <a:effectLst/>
                        <a:latin typeface="+mj-lt"/>
                        <a:ea typeface="Malgun Gothic" panose="020B0503020000020004" pitchFamily="34" charset="-127"/>
                        <a:cs typeface="Times New Roman" panose="02020603050405020304" pitchFamily="18" charset="0"/>
                      </a:endParaRPr>
                    </a:p>
                  </a:txBody>
                  <a:tcPr marL="89642" marR="89642" marT="44821" marB="44821" anchor="ctr">
                    <a:lnL w="6350" cap="flat" cmpd="sng" algn="ctr">
                      <a:solidFill>
                        <a:srgbClr val="243A5E"/>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243A5E"/>
                      </a:solidFill>
                      <a:prstDash val="solid"/>
                      <a:round/>
                      <a:headEnd type="none" w="med" len="med"/>
                      <a:tailEnd type="none" w="med" len="med"/>
                    </a:lnT>
                    <a:lnB w="6350" cap="flat" cmpd="sng" algn="ctr">
                      <a:noFill/>
                      <a:prstDash val="solid"/>
                      <a:round/>
                      <a:headEnd type="none" w="med" len="med"/>
                      <a:tailEnd type="none" w="med" len="med"/>
                    </a:lnB>
                    <a:solidFill>
                      <a:srgbClr val="243A5E"/>
                    </a:solidFill>
                  </a:tcPr>
                </a:tc>
                <a:tc>
                  <a:txBody>
                    <a:bodyPr/>
                    <a:lstStyle/>
                    <a:p>
                      <a:pPr marL="0" marR="0" algn="ctr">
                        <a:lnSpc>
                          <a:spcPct val="107000"/>
                        </a:lnSpc>
                        <a:spcBef>
                          <a:spcPts val="0"/>
                        </a:spcBef>
                        <a:spcAft>
                          <a:spcPts val="0"/>
                        </a:spcAft>
                      </a:pPr>
                      <a:r>
                        <a:rPr lang="en-US" sz="2200" b="0" dirty="0">
                          <a:solidFill>
                            <a:schemeClr val="bg1"/>
                          </a:solidFill>
                          <a:effectLst/>
                          <a:latin typeface="+mj-lt"/>
                        </a:rPr>
                        <a:t>Permissions</a:t>
                      </a:r>
                      <a:endParaRPr lang="en-US" sz="2200" b="0" dirty="0">
                        <a:solidFill>
                          <a:schemeClr val="bg1"/>
                        </a:solidFill>
                        <a:effectLst/>
                        <a:latin typeface="+mj-lt"/>
                        <a:ea typeface="Malgun Gothic" panose="020B0503020000020004" pitchFamily="34" charset="-127"/>
                        <a:cs typeface="Times New Roman" panose="02020603050405020304" pitchFamily="18" charset="0"/>
                      </a:endParaRPr>
                    </a:p>
                  </a:txBody>
                  <a:tcPr marL="89642" marR="89642" marT="44821" marB="44821"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243A5E"/>
                      </a:solidFill>
                      <a:prstDash val="solid"/>
                      <a:round/>
                      <a:headEnd type="none" w="med" len="med"/>
                      <a:tailEnd type="none" w="med" len="med"/>
                    </a:lnT>
                    <a:lnB w="6350" cap="flat" cmpd="sng" algn="ctr">
                      <a:noFill/>
                      <a:prstDash val="solid"/>
                      <a:round/>
                      <a:headEnd type="none" w="med" len="med"/>
                      <a:tailEnd type="none" w="med" len="med"/>
                    </a:lnB>
                    <a:solidFill>
                      <a:srgbClr val="243A5E"/>
                    </a:solidFill>
                  </a:tcPr>
                </a:tc>
                <a:tc>
                  <a:txBody>
                    <a:bodyPr/>
                    <a:lstStyle/>
                    <a:p>
                      <a:pPr marL="0" marR="0" algn="ctr">
                        <a:lnSpc>
                          <a:spcPct val="107000"/>
                        </a:lnSpc>
                        <a:spcBef>
                          <a:spcPts val="0"/>
                        </a:spcBef>
                        <a:spcAft>
                          <a:spcPts val="0"/>
                        </a:spcAft>
                      </a:pPr>
                      <a:r>
                        <a:rPr lang="en-US" sz="2200" b="0" dirty="0">
                          <a:solidFill>
                            <a:schemeClr val="bg1"/>
                          </a:solidFill>
                          <a:effectLst/>
                          <a:latin typeface="+mj-lt"/>
                        </a:rPr>
                        <a:t>Notes</a:t>
                      </a:r>
                      <a:endParaRPr lang="en-US" sz="2200" b="0" dirty="0">
                        <a:solidFill>
                          <a:schemeClr val="bg1"/>
                        </a:solidFill>
                        <a:effectLst/>
                        <a:latin typeface="+mj-lt"/>
                        <a:ea typeface="Malgun Gothic" panose="020B0503020000020004" pitchFamily="34" charset="-127"/>
                        <a:cs typeface="Times New Roman" panose="02020603050405020304" pitchFamily="18" charset="0"/>
                      </a:endParaRPr>
                    </a:p>
                  </a:txBody>
                  <a:tcPr marL="89642" marR="89642" marT="44821" marB="44821" anchor="ctr">
                    <a:lnL w="6350" cap="flat" cmpd="sng" algn="ctr">
                      <a:solidFill>
                        <a:schemeClr val="bg1"/>
                      </a:solidFill>
                      <a:prstDash val="solid"/>
                      <a:round/>
                      <a:headEnd type="none" w="med" len="med"/>
                      <a:tailEnd type="none" w="med" len="med"/>
                    </a:lnL>
                    <a:lnR w="6350" cap="flat" cmpd="sng" algn="ctr">
                      <a:solidFill>
                        <a:srgbClr val="243A5E"/>
                      </a:solidFill>
                      <a:prstDash val="solid"/>
                      <a:round/>
                      <a:headEnd type="none" w="med" len="med"/>
                      <a:tailEnd type="none" w="med" len="med"/>
                    </a:lnR>
                    <a:lnT w="6350" cap="flat" cmpd="sng" algn="ctr">
                      <a:solidFill>
                        <a:srgbClr val="243A5E"/>
                      </a:solidFill>
                      <a:prstDash val="solid"/>
                      <a:round/>
                      <a:headEnd type="none" w="med" len="med"/>
                      <a:tailEnd type="none" w="med" len="med"/>
                    </a:lnT>
                    <a:lnB w="6350" cap="flat" cmpd="sng" algn="ctr">
                      <a:noFill/>
                      <a:prstDash val="solid"/>
                      <a:round/>
                      <a:headEnd type="none" w="med" len="med"/>
                      <a:tailEnd type="none" w="med" len="med"/>
                    </a:lnB>
                    <a:solidFill>
                      <a:srgbClr val="243A5E"/>
                    </a:solidFill>
                  </a:tcPr>
                </a:tc>
                <a:extLst>
                  <a:ext uri="{0D108BD9-81ED-4DB2-BD59-A6C34878D82A}">
                    <a16:rowId xmlns:a16="http://schemas.microsoft.com/office/drawing/2014/main" val="2628152625"/>
                  </a:ext>
                </a:extLst>
              </a:tr>
              <a:tr h="1673053">
                <a:tc>
                  <a:txBody>
                    <a:bodyPr/>
                    <a:lstStyle/>
                    <a:p>
                      <a:pPr marL="0" marR="0" algn="l">
                        <a:lnSpc>
                          <a:spcPct val="107000"/>
                        </a:lnSpc>
                        <a:spcBef>
                          <a:spcPts val="0"/>
                        </a:spcBef>
                        <a:spcAft>
                          <a:spcPts val="0"/>
                        </a:spcAft>
                      </a:pPr>
                      <a:r>
                        <a:rPr lang="en-US" sz="2000" b="0" dirty="0">
                          <a:solidFill>
                            <a:schemeClr val="tx1"/>
                          </a:solidFill>
                          <a:effectLst/>
                          <a:latin typeface="+mj-lt"/>
                        </a:rPr>
                        <a:t>Owner</a:t>
                      </a:r>
                      <a:endParaRPr lang="en-US" sz="2000" b="0" dirty="0">
                        <a:solidFill>
                          <a:schemeClr val="tx1"/>
                        </a:solidFill>
                        <a:effectLst/>
                        <a:latin typeface="+mj-lt"/>
                        <a:ea typeface="Malgun Gothic" panose="020B0503020000020004" pitchFamily="34" charset="-127"/>
                        <a:cs typeface="Times New Roman" panose="02020603050405020304" pitchFamily="18" charset="0"/>
                      </a:endParaRPr>
                    </a:p>
                  </a:txBody>
                  <a:tcPr marL="89642" marR="89642" marT="44821" marB="44821"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l">
                        <a:lnSpc>
                          <a:spcPct val="107000"/>
                        </a:lnSpc>
                        <a:spcBef>
                          <a:spcPts val="0"/>
                        </a:spcBef>
                        <a:spcAft>
                          <a:spcPts val="0"/>
                        </a:spcAft>
                      </a:pPr>
                      <a:r>
                        <a:rPr lang="en-US" sz="2000" b="0">
                          <a:solidFill>
                            <a:schemeClr val="tx1"/>
                          </a:solidFill>
                          <a:effectLst/>
                          <a:latin typeface="+mn-lt"/>
                        </a:rPr>
                        <a:t>Has full access to all resources and can delegate access to others</a:t>
                      </a:r>
                      <a:endParaRPr lang="en-US" sz="2000" b="0">
                        <a:solidFill>
                          <a:schemeClr val="tx1"/>
                        </a:solidFill>
                        <a:effectLst/>
                        <a:latin typeface="+mn-lt"/>
                        <a:ea typeface="Malgun Gothic" panose="020B0503020000020004" pitchFamily="34" charset="-127"/>
                        <a:cs typeface="Times New Roman" panose="02020603050405020304" pitchFamily="18" charset="0"/>
                      </a:endParaRPr>
                    </a:p>
                  </a:txBody>
                  <a:tcPr marL="89642" marR="89642" marT="44821" marB="44821"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2000" b="0">
                          <a:solidFill>
                            <a:schemeClr val="tx1"/>
                          </a:solidFill>
                          <a:effectLst/>
                          <a:latin typeface="+mn-lt"/>
                        </a:rPr>
                        <a:t>The Service Administrator and</a:t>
                      </a:r>
                      <a:br>
                        <a:rPr lang="en-US" sz="2000" b="0">
                          <a:solidFill>
                            <a:schemeClr val="tx1"/>
                          </a:solidFill>
                          <a:effectLst/>
                          <a:latin typeface="+mn-lt"/>
                        </a:rPr>
                      </a:br>
                      <a:r>
                        <a:rPr lang="en-US" sz="2000" b="0">
                          <a:solidFill>
                            <a:schemeClr val="tx1"/>
                          </a:solidFill>
                          <a:effectLst/>
                          <a:latin typeface="+mn-lt"/>
                        </a:rPr>
                        <a:t>Co-Administrators are assigned the Owner role at the subscription scope. This applies to all resource types</a:t>
                      </a:r>
                      <a:endParaRPr lang="en-US" sz="2000" b="0">
                        <a:solidFill>
                          <a:schemeClr val="tx1"/>
                        </a:solidFill>
                        <a:effectLst/>
                        <a:latin typeface="+mn-lt"/>
                        <a:ea typeface="Malgun Gothic" panose="020B0503020000020004" pitchFamily="34" charset="-127"/>
                        <a:cs typeface="Times New Roman" panose="02020603050405020304" pitchFamily="18" charset="0"/>
                      </a:endParaRPr>
                    </a:p>
                  </a:txBody>
                  <a:tcPr marL="134464" marR="134464" marT="89642" marB="8964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723102123"/>
                  </a:ext>
                </a:extLst>
              </a:tr>
              <a:tr h="1195660">
                <a:tc>
                  <a:txBody>
                    <a:bodyPr/>
                    <a:lstStyle/>
                    <a:p>
                      <a:pPr marL="0" marR="0" algn="l">
                        <a:lnSpc>
                          <a:spcPct val="107000"/>
                        </a:lnSpc>
                        <a:spcBef>
                          <a:spcPts val="0"/>
                        </a:spcBef>
                        <a:spcAft>
                          <a:spcPts val="0"/>
                        </a:spcAft>
                      </a:pPr>
                      <a:r>
                        <a:rPr lang="en-US" sz="2000" b="0" dirty="0">
                          <a:solidFill>
                            <a:schemeClr val="tx1"/>
                          </a:solidFill>
                          <a:effectLst/>
                          <a:latin typeface="+mj-lt"/>
                        </a:rPr>
                        <a:t>Contributor</a:t>
                      </a:r>
                      <a:endParaRPr lang="en-US" sz="2000" b="0" dirty="0">
                        <a:solidFill>
                          <a:schemeClr val="tx1"/>
                        </a:solidFill>
                        <a:effectLst/>
                        <a:latin typeface="+mj-lt"/>
                        <a:ea typeface="Malgun Gothic" panose="020B0503020000020004" pitchFamily="34" charset="-127"/>
                        <a:cs typeface="Times New Roman" panose="02020603050405020304" pitchFamily="18" charset="0"/>
                      </a:endParaRPr>
                    </a:p>
                  </a:txBody>
                  <a:tcPr marL="89642" marR="89642" marT="44821" marB="44821"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l">
                        <a:lnSpc>
                          <a:spcPct val="107000"/>
                        </a:lnSpc>
                        <a:spcBef>
                          <a:spcPts val="0"/>
                        </a:spcBef>
                        <a:spcAft>
                          <a:spcPts val="0"/>
                        </a:spcAft>
                      </a:pPr>
                      <a:r>
                        <a:rPr lang="en-US" sz="2000" b="0">
                          <a:solidFill>
                            <a:schemeClr val="tx1"/>
                          </a:solidFill>
                          <a:effectLst/>
                          <a:latin typeface="+mn-lt"/>
                        </a:rPr>
                        <a:t>Creates and manages all types of Azure resources but cannot grant access to others</a:t>
                      </a:r>
                      <a:endParaRPr lang="en-US" sz="2000" b="0">
                        <a:solidFill>
                          <a:schemeClr val="tx1"/>
                        </a:solidFill>
                        <a:effectLst/>
                        <a:latin typeface="+mn-lt"/>
                        <a:ea typeface="Malgun Gothic" panose="020B0503020000020004" pitchFamily="34" charset="-127"/>
                        <a:cs typeface="Times New Roman" panose="02020603050405020304" pitchFamily="18" charset="0"/>
                      </a:endParaRPr>
                    </a:p>
                  </a:txBody>
                  <a:tcPr marL="89642" marR="89642" marT="44821" marB="44821"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2000" b="0">
                          <a:solidFill>
                            <a:schemeClr val="tx1"/>
                          </a:solidFill>
                          <a:effectLst/>
                          <a:latin typeface="+mn-lt"/>
                        </a:rPr>
                        <a:t>This applies to all resource types</a:t>
                      </a:r>
                      <a:endParaRPr lang="en-US" sz="2000" b="0">
                        <a:solidFill>
                          <a:schemeClr val="tx1"/>
                        </a:solidFill>
                        <a:effectLst/>
                        <a:latin typeface="+mn-lt"/>
                        <a:ea typeface="Malgun Gothic" panose="020B0503020000020004" pitchFamily="34" charset="-127"/>
                        <a:cs typeface="Times New Roman" panose="02020603050405020304" pitchFamily="18" charset="0"/>
                      </a:endParaRPr>
                    </a:p>
                  </a:txBody>
                  <a:tcPr marL="89642" marR="89642" marT="44821" marB="44821"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858311705"/>
                  </a:ext>
                </a:extLst>
              </a:tr>
              <a:tr h="627232">
                <a:tc>
                  <a:txBody>
                    <a:bodyPr/>
                    <a:lstStyle/>
                    <a:p>
                      <a:pPr marL="0" marR="0" algn="l">
                        <a:lnSpc>
                          <a:spcPct val="107000"/>
                        </a:lnSpc>
                        <a:spcBef>
                          <a:spcPts val="0"/>
                        </a:spcBef>
                        <a:spcAft>
                          <a:spcPts val="0"/>
                        </a:spcAft>
                      </a:pPr>
                      <a:r>
                        <a:rPr lang="en-US" sz="2000" b="0" dirty="0">
                          <a:solidFill>
                            <a:schemeClr val="tx1"/>
                          </a:solidFill>
                          <a:effectLst/>
                          <a:latin typeface="+mj-lt"/>
                        </a:rPr>
                        <a:t>Reader</a:t>
                      </a:r>
                      <a:endParaRPr lang="en-US" sz="2000" b="0" dirty="0">
                        <a:solidFill>
                          <a:schemeClr val="tx1"/>
                        </a:solidFill>
                        <a:effectLst/>
                        <a:latin typeface="+mj-lt"/>
                        <a:ea typeface="Malgun Gothic" panose="020B0503020000020004" pitchFamily="34" charset="-127"/>
                        <a:cs typeface="Times New Roman" panose="02020603050405020304" pitchFamily="18" charset="0"/>
                      </a:endParaRPr>
                    </a:p>
                  </a:txBody>
                  <a:tcPr marL="89642" marR="89642" marT="44821" marB="44821"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l">
                        <a:lnSpc>
                          <a:spcPct val="107000"/>
                        </a:lnSpc>
                        <a:spcBef>
                          <a:spcPts val="0"/>
                        </a:spcBef>
                        <a:spcAft>
                          <a:spcPts val="0"/>
                        </a:spcAft>
                      </a:pPr>
                      <a:r>
                        <a:rPr lang="en-US" sz="2000" b="0">
                          <a:solidFill>
                            <a:schemeClr val="tx1"/>
                          </a:solidFill>
                          <a:effectLst/>
                          <a:latin typeface="+mn-lt"/>
                        </a:rPr>
                        <a:t>Views Azure resources</a:t>
                      </a:r>
                      <a:endParaRPr lang="en-US" sz="2000" b="0">
                        <a:solidFill>
                          <a:schemeClr val="tx1"/>
                        </a:solidFill>
                        <a:effectLst/>
                        <a:latin typeface="+mn-lt"/>
                        <a:ea typeface="Malgun Gothic" panose="020B0503020000020004" pitchFamily="34" charset="-127"/>
                        <a:cs typeface="Times New Roman" panose="02020603050405020304" pitchFamily="18" charset="0"/>
                      </a:endParaRPr>
                    </a:p>
                  </a:txBody>
                  <a:tcPr marL="89642" marR="89642" marT="44821" marB="44821"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2000" b="0">
                          <a:solidFill>
                            <a:schemeClr val="tx1"/>
                          </a:solidFill>
                          <a:effectLst/>
                          <a:latin typeface="+mn-lt"/>
                        </a:rPr>
                        <a:t>This applies to all resource types</a:t>
                      </a:r>
                      <a:endParaRPr lang="en-US" sz="2000" b="0">
                        <a:solidFill>
                          <a:schemeClr val="tx1"/>
                        </a:solidFill>
                        <a:effectLst/>
                        <a:latin typeface="+mn-lt"/>
                        <a:ea typeface="Malgun Gothic" panose="020B0503020000020004" pitchFamily="34" charset="-127"/>
                        <a:cs typeface="Times New Roman" panose="02020603050405020304" pitchFamily="18" charset="0"/>
                      </a:endParaRPr>
                    </a:p>
                  </a:txBody>
                  <a:tcPr marL="89642" marR="89642" marT="44821" marB="44821"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595281607"/>
                  </a:ext>
                </a:extLst>
              </a:tr>
              <a:tr h="822806">
                <a:tc>
                  <a:txBody>
                    <a:bodyPr/>
                    <a:lstStyle/>
                    <a:p>
                      <a:pPr marL="0" marR="0" algn="l">
                        <a:lnSpc>
                          <a:spcPct val="107000"/>
                        </a:lnSpc>
                        <a:spcBef>
                          <a:spcPts val="0"/>
                        </a:spcBef>
                        <a:spcAft>
                          <a:spcPts val="0"/>
                        </a:spcAft>
                      </a:pPr>
                      <a:r>
                        <a:rPr lang="en-US" sz="2000" b="0" dirty="0">
                          <a:solidFill>
                            <a:schemeClr val="tx1"/>
                          </a:solidFill>
                          <a:effectLst/>
                          <a:latin typeface="+mj-lt"/>
                        </a:rPr>
                        <a:t>User Access Administrator</a:t>
                      </a:r>
                      <a:endParaRPr lang="en-US" sz="2000" b="0" dirty="0">
                        <a:solidFill>
                          <a:schemeClr val="tx1"/>
                        </a:solidFill>
                        <a:effectLst/>
                        <a:latin typeface="+mj-lt"/>
                        <a:ea typeface="Malgun Gothic" panose="020B0503020000020004" pitchFamily="34" charset="-127"/>
                        <a:cs typeface="Times New Roman" panose="02020603050405020304" pitchFamily="18" charset="0"/>
                      </a:endParaRPr>
                    </a:p>
                  </a:txBody>
                  <a:tcPr marL="89642" marR="89642" marT="44821" marB="44821"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l">
                        <a:lnSpc>
                          <a:spcPct val="107000"/>
                        </a:lnSpc>
                        <a:spcBef>
                          <a:spcPts val="0"/>
                        </a:spcBef>
                        <a:spcAft>
                          <a:spcPts val="0"/>
                        </a:spcAft>
                      </a:pPr>
                      <a:r>
                        <a:rPr lang="en-US" sz="2000" b="0" dirty="0">
                          <a:solidFill>
                            <a:schemeClr val="tx1"/>
                          </a:solidFill>
                          <a:effectLst/>
                          <a:latin typeface="+mn-lt"/>
                        </a:rPr>
                        <a:t>Manages user access to</a:t>
                      </a:r>
                      <a:br>
                        <a:rPr lang="en-US" sz="2000" b="0" dirty="0">
                          <a:solidFill>
                            <a:schemeClr val="tx1"/>
                          </a:solidFill>
                          <a:effectLst/>
                          <a:latin typeface="+mn-lt"/>
                        </a:rPr>
                      </a:br>
                      <a:r>
                        <a:rPr lang="en-US" sz="2000" b="0" dirty="0">
                          <a:solidFill>
                            <a:schemeClr val="tx1"/>
                          </a:solidFill>
                          <a:effectLst/>
                          <a:latin typeface="+mn-lt"/>
                        </a:rPr>
                        <a:t>Azure resources</a:t>
                      </a:r>
                      <a:endParaRPr lang="en-US" sz="2000" b="0" dirty="0">
                        <a:solidFill>
                          <a:schemeClr val="tx1"/>
                        </a:solidFill>
                        <a:effectLst/>
                        <a:latin typeface="+mn-lt"/>
                        <a:ea typeface="Malgun Gothic" panose="020B0503020000020004" pitchFamily="34" charset="-127"/>
                        <a:cs typeface="Times New Roman" panose="02020603050405020304" pitchFamily="18" charset="0"/>
                      </a:endParaRPr>
                    </a:p>
                  </a:txBody>
                  <a:tcPr marL="89642" marR="89642" marT="44821" marB="44821"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2000" b="0" dirty="0">
                          <a:solidFill>
                            <a:schemeClr val="tx1"/>
                          </a:solidFill>
                          <a:effectLst/>
                          <a:latin typeface="+mn-lt"/>
                        </a:rPr>
                        <a:t>This</a:t>
                      </a:r>
                      <a:r>
                        <a:rPr lang="en-US" sz="2000" b="0" baseline="0" dirty="0">
                          <a:solidFill>
                            <a:schemeClr val="tx1"/>
                          </a:solidFill>
                          <a:effectLst/>
                          <a:latin typeface="+mn-lt"/>
                        </a:rPr>
                        <a:t> applies to managing access, rather than to managing resources</a:t>
                      </a:r>
                      <a:endParaRPr lang="en-US" sz="2000" b="0" dirty="0">
                        <a:solidFill>
                          <a:schemeClr val="tx1"/>
                        </a:solidFill>
                        <a:effectLst/>
                        <a:latin typeface="+mn-lt"/>
                        <a:ea typeface="Malgun Gothic" panose="020B0503020000020004" pitchFamily="34" charset="-127"/>
                        <a:cs typeface="Times New Roman" panose="02020603050405020304" pitchFamily="18" charset="0"/>
                      </a:endParaRPr>
                    </a:p>
                  </a:txBody>
                  <a:tcPr marL="89642" marR="89642" marT="44821" marB="44821"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096763368"/>
                  </a:ext>
                </a:extLst>
              </a:tr>
            </a:tbl>
          </a:graphicData>
        </a:graphic>
      </p:graphicFrame>
    </p:spTree>
    <p:extLst>
      <p:ext uri="{BB962C8B-B14F-4D97-AF65-F5344CB8AC3E}">
        <p14:creationId xmlns:p14="http://schemas.microsoft.com/office/powerpoint/2010/main" val="2951007691"/>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D5243-6AC2-40C3-92C0-AB0946072E9B}"/>
              </a:ext>
            </a:extLst>
          </p:cNvPr>
          <p:cNvSpPr>
            <a:spLocks noGrp="1"/>
          </p:cNvSpPr>
          <p:nvPr>
            <p:ph type="title"/>
          </p:nvPr>
        </p:nvSpPr>
        <p:spPr/>
        <p:txBody>
          <a:bodyPr/>
          <a:lstStyle/>
          <a:p>
            <a:r>
              <a:rPr lang="en-US" dirty="0"/>
              <a:t>Create a Role Definition</a:t>
            </a:r>
          </a:p>
        </p:txBody>
      </p:sp>
      <p:sp>
        <p:nvSpPr>
          <p:cNvPr id="12" name="Rectangle 11">
            <a:extLst>
              <a:ext uri="{FF2B5EF4-FFF2-40B4-BE49-F238E27FC236}">
                <a16:creationId xmlns:a16="http://schemas.microsoft.com/office/drawing/2014/main" id="{8967F373-E81E-473B-A7CA-EED7EE5D67EA}"/>
              </a:ext>
              <a:ext uri="{C183D7F6-B498-43B3-948B-1728B52AA6E4}">
                <adec:decorative xmlns:adec="http://schemas.microsoft.com/office/drawing/2017/decorative" val="0"/>
              </a:ext>
            </a:extLst>
          </p:cNvPr>
          <p:cNvSpPr/>
          <p:nvPr/>
        </p:nvSpPr>
        <p:spPr>
          <a:xfrm>
            <a:off x="1" y="1172336"/>
            <a:ext cx="12192000" cy="869532"/>
          </a:xfrm>
          <a:prstGeom prst="rect">
            <a:avLst/>
          </a:prstGeom>
          <a:solidFill>
            <a:srgbClr val="243A5E"/>
          </a:solidFill>
          <a:ln>
            <a:noFill/>
          </a:ln>
        </p:spPr>
        <p:txBody>
          <a:bodyPr wrap="square" lIns="448212" tIns="44821" rIns="89642" bIns="44821" anchor="ctr">
            <a:noAutofit/>
          </a:bodyPr>
          <a:lstStyle/>
          <a:p>
            <a:r>
              <a:rPr lang="en-US" sz="2353" dirty="0">
                <a:solidFill>
                  <a:srgbClr val="FFFFFF"/>
                </a:solidFill>
                <a:latin typeface="Segoe UI Semibold"/>
                <a:cs typeface="Segoe UI Semilight" panose="020B0402040204020203" pitchFamily="34" charset="0"/>
              </a:rPr>
              <a:t>Collection of permissions that lists the operations that can be performed</a:t>
            </a:r>
          </a:p>
        </p:txBody>
      </p:sp>
      <p:sp>
        <p:nvSpPr>
          <p:cNvPr id="7" name="Rectangle 6">
            <a:extLst>
              <a:ext uri="{FF2B5EF4-FFF2-40B4-BE49-F238E27FC236}">
                <a16:creationId xmlns:a16="http://schemas.microsoft.com/office/drawing/2014/main" id="{1A851528-0625-4A8E-8C6C-FF7AD75F14BA}"/>
              </a:ext>
              <a:ext uri="{C183D7F6-B498-43B3-948B-1728B52AA6E4}">
                <adec:decorative xmlns:adec="http://schemas.microsoft.com/office/drawing/2017/decorative" val="1"/>
              </a:ext>
            </a:extLst>
          </p:cNvPr>
          <p:cNvSpPr/>
          <p:nvPr/>
        </p:nvSpPr>
        <p:spPr bwMode="auto">
          <a:xfrm>
            <a:off x="421133" y="2159066"/>
            <a:ext cx="11354714" cy="4258018"/>
          </a:xfrm>
          <a:prstGeom prst="rect">
            <a:avLst/>
          </a:prstGeom>
          <a:noFill/>
          <a:ln w="19050">
            <a:solidFill>
              <a:schemeClr val="bg1">
                <a:lumMod val="9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IN" sz="2353" err="1">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3" name="Group 2">
            <a:extLst>
              <a:ext uri="{FF2B5EF4-FFF2-40B4-BE49-F238E27FC236}">
                <a16:creationId xmlns:a16="http://schemas.microsoft.com/office/drawing/2014/main" id="{FC491832-88AD-4FC1-9B85-40747CB88073}"/>
              </a:ext>
              <a:ext uri="{C183D7F6-B498-43B3-948B-1728B52AA6E4}">
                <adec:decorative xmlns:adec="http://schemas.microsoft.com/office/drawing/2017/decorative" val="1"/>
              </a:ext>
            </a:extLst>
          </p:cNvPr>
          <p:cNvGrpSpPr/>
          <p:nvPr/>
        </p:nvGrpSpPr>
        <p:grpSpPr>
          <a:xfrm>
            <a:off x="1276983" y="2278310"/>
            <a:ext cx="9643015" cy="4009829"/>
            <a:chOff x="1150936" y="2361598"/>
            <a:chExt cx="9836378" cy="4090234"/>
          </a:xfrm>
        </p:grpSpPr>
        <p:sp>
          <p:nvSpPr>
            <p:cNvPr id="23" name="TextBox 22">
              <a:extLst>
                <a:ext uri="{FF2B5EF4-FFF2-40B4-BE49-F238E27FC236}">
                  <a16:creationId xmlns:a16="http://schemas.microsoft.com/office/drawing/2014/main" id="{2D374160-0DCC-434D-8702-ECA8BD6168AD}"/>
                </a:ext>
                <a:ext uri="{C183D7F6-B498-43B3-948B-1728B52AA6E4}">
                  <adec:decorative xmlns:adec="http://schemas.microsoft.com/office/drawing/2017/decorative" val="0"/>
                </a:ext>
              </a:extLst>
            </p:cNvPr>
            <p:cNvSpPr txBox="1"/>
            <p:nvPr/>
          </p:nvSpPr>
          <p:spPr>
            <a:xfrm>
              <a:off x="1662455" y="4996140"/>
              <a:ext cx="3025363" cy="277059"/>
            </a:xfrm>
            <a:prstGeom prst="rect">
              <a:avLst/>
            </a:prstGeom>
            <a:noFill/>
          </p:spPr>
          <p:txBody>
            <a:bodyPr wrap="square" lIns="0" tIns="0" rIns="0" bIns="0" rtlCol="0">
              <a:spAutoFit/>
            </a:bodyPr>
            <a:lstStyle/>
            <a:p>
              <a:pPr algn="ctr"/>
              <a:r>
                <a:rPr lang="en-IN" dirty="0">
                  <a:solidFill>
                    <a:srgbClr val="000000"/>
                  </a:solidFill>
                  <a:latin typeface="Segoe UI Semibold"/>
                </a:rPr>
                <a:t>Built-in</a:t>
              </a:r>
              <a:endParaRPr lang="en-US" dirty="0">
                <a:solidFill>
                  <a:srgbClr val="000000"/>
                </a:solidFill>
                <a:latin typeface="Segoe UI Semibold"/>
              </a:endParaRPr>
            </a:p>
          </p:txBody>
        </p:sp>
        <p:sp>
          <p:nvSpPr>
            <p:cNvPr id="21" name="Rectangle: Rounded Corners 20">
              <a:extLst>
                <a:ext uri="{FF2B5EF4-FFF2-40B4-BE49-F238E27FC236}">
                  <a16:creationId xmlns:a16="http://schemas.microsoft.com/office/drawing/2014/main" id="{F3F64D14-5F6F-43F6-8D0D-204C32E6AE0D}"/>
                </a:ext>
              </a:extLst>
            </p:cNvPr>
            <p:cNvSpPr/>
            <p:nvPr/>
          </p:nvSpPr>
          <p:spPr bwMode="auto">
            <a:xfrm>
              <a:off x="1150936" y="2704853"/>
              <a:ext cx="4048401" cy="2285979"/>
            </a:xfrm>
            <a:prstGeom prst="roundRect">
              <a:avLst>
                <a:gd name="adj" fmla="val 10105"/>
              </a:avLst>
            </a:prstGeom>
            <a:noFill/>
            <a:ln w="190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71989" tIns="71989" rIns="71989" bIns="71989" numCol="1" spcCol="0" rtlCol="0" fromWordArt="0" anchor="t" anchorCtr="0" forceAA="0" compatLnSpc="1">
              <a:prstTxWarp prst="textNoShape">
                <a:avLst/>
              </a:prstTxWarp>
              <a:spAutoFit/>
            </a:bodyPr>
            <a:lstStyle/>
            <a:p>
              <a:pPr defTabSz="932293" fontAlgn="base">
                <a:spcBef>
                  <a:spcPct val="0"/>
                </a:spcBef>
                <a:spcAft>
                  <a:spcPct val="0"/>
                </a:spcAft>
              </a:pPr>
              <a:r>
                <a:rPr lang="en-IN" sz="1568" dirty="0">
                  <a:solidFill>
                    <a:srgbClr val="000000"/>
                  </a:solidFill>
                  <a:latin typeface="Consolas" panose="020B0609020204030204" pitchFamily="49" charset="0"/>
                </a:rPr>
                <a:t>Owner</a:t>
              </a:r>
            </a:p>
            <a:p>
              <a:pPr defTabSz="932293" fontAlgn="base">
                <a:spcBef>
                  <a:spcPct val="0"/>
                </a:spcBef>
                <a:spcAft>
                  <a:spcPct val="0"/>
                </a:spcAft>
              </a:pPr>
              <a:r>
                <a:rPr lang="en-IN" sz="1568" b="1" dirty="0">
                  <a:solidFill>
                    <a:srgbClr val="000000"/>
                  </a:solidFill>
                  <a:latin typeface="Consolas" panose="020B0609020204030204" pitchFamily="49" charset="0"/>
                </a:rPr>
                <a:t>Contributor</a:t>
              </a:r>
            </a:p>
            <a:p>
              <a:pPr defTabSz="932293" fontAlgn="base">
                <a:spcBef>
                  <a:spcPct val="0"/>
                </a:spcBef>
                <a:spcAft>
                  <a:spcPct val="0"/>
                </a:spcAft>
              </a:pPr>
              <a:r>
                <a:rPr lang="en-IN" sz="1568" dirty="0">
                  <a:solidFill>
                    <a:srgbClr val="000000"/>
                  </a:solidFill>
                  <a:latin typeface="Consolas" panose="020B0609020204030204" pitchFamily="49" charset="0"/>
                </a:rPr>
                <a:t>Reader</a:t>
              </a:r>
            </a:p>
            <a:p>
              <a:pPr defTabSz="932293" fontAlgn="base">
                <a:spcBef>
                  <a:spcPct val="0"/>
                </a:spcBef>
                <a:spcAft>
                  <a:spcPct val="0"/>
                </a:spcAft>
              </a:pPr>
              <a:r>
                <a:rPr lang="en-IN" sz="1568" dirty="0">
                  <a:solidFill>
                    <a:srgbClr val="000000"/>
                  </a:solidFill>
                  <a:latin typeface="Consolas" panose="020B0609020204030204" pitchFamily="49" charset="0"/>
                </a:rPr>
                <a:t> …</a:t>
              </a:r>
            </a:p>
            <a:p>
              <a:pPr defTabSz="932293" fontAlgn="base">
                <a:spcBef>
                  <a:spcPct val="0"/>
                </a:spcBef>
                <a:spcAft>
                  <a:spcPct val="0"/>
                </a:spcAft>
              </a:pPr>
              <a:r>
                <a:rPr lang="en-IN" sz="1568" dirty="0">
                  <a:solidFill>
                    <a:srgbClr val="000000"/>
                  </a:solidFill>
                  <a:latin typeface="Consolas" panose="020B0609020204030204" pitchFamily="49" charset="0"/>
                </a:rPr>
                <a:t>Backup Operator</a:t>
              </a:r>
            </a:p>
            <a:p>
              <a:pPr defTabSz="932293" fontAlgn="base">
                <a:spcBef>
                  <a:spcPct val="0"/>
                </a:spcBef>
                <a:spcAft>
                  <a:spcPct val="0"/>
                </a:spcAft>
              </a:pPr>
              <a:r>
                <a:rPr lang="en-IN" sz="1568" dirty="0">
                  <a:solidFill>
                    <a:srgbClr val="000000"/>
                  </a:solidFill>
                  <a:latin typeface="Consolas" panose="020B0609020204030204" pitchFamily="49" charset="0"/>
                </a:rPr>
                <a:t>Security Reader</a:t>
              </a:r>
            </a:p>
            <a:p>
              <a:pPr defTabSz="932293" fontAlgn="base">
                <a:spcBef>
                  <a:spcPct val="0"/>
                </a:spcBef>
                <a:spcAft>
                  <a:spcPct val="0"/>
                </a:spcAft>
              </a:pPr>
              <a:r>
                <a:rPr lang="en-IN" sz="1568" dirty="0">
                  <a:solidFill>
                    <a:srgbClr val="000000"/>
                  </a:solidFill>
                  <a:latin typeface="Consolas" panose="020B0609020204030204" pitchFamily="49" charset="0"/>
                </a:rPr>
                <a:t>User Access Administrator</a:t>
              </a:r>
            </a:p>
            <a:p>
              <a:pPr defTabSz="932293" fontAlgn="base">
                <a:spcBef>
                  <a:spcPct val="0"/>
                </a:spcBef>
                <a:spcAft>
                  <a:spcPct val="0"/>
                </a:spcAft>
              </a:pPr>
              <a:r>
                <a:rPr lang="en-IN" sz="1568" dirty="0">
                  <a:solidFill>
                    <a:srgbClr val="000000"/>
                  </a:solidFill>
                  <a:latin typeface="Consolas" panose="020B0609020204030204" pitchFamily="49" charset="0"/>
                </a:rPr>
                <a:t>Virtual Machine Contributor</a:t>
              </a:r>
              <a:endParaRPr lang="en-US" sz="1568" dirty="0">
                <a:solidFill>
                  <a:srgbClr val="000000"/>
                </a:solidFill>
                <a:latin typeface="Consolas" panose="020B0609020204030204" pitchFamily="49" charset="0"/>
              </a:endParaRPr>
            </a:p>
          </p:txBody>
        </p:sp>
        <p:sp>
          <p:nvSpPr>
            <p:cNvPr id="24" name="TextBox 23">
              <a:extLst>
                <a:ext uri="{FF2B5EF4-FFF2-40B4-BE49-F238E27FC236}">
                  <a16:creationId xmlns:a16="http://schemas.microsoft.com/office/drawing/2014/main" id="{E19398E2-DD93-4FAF-BDD9-48A85F7CC3EA}"/>
                </a:ext>
                <a:ext uri="{C183D7F6-B498-43B3-948B-1728B52AA6E4}">
                  <adec:decorative xmlns:adec="http://schemas.microsoft.com/office/drawing/2017/decorative" val="0"/>
                </a:ext>
              </a:extLst>
            </p:cNvPr>
            <p:cNvSpPr txBox="1"/>
            <p:nvPr/>
          </p:nvSpPr>
          <p:spPr>
            <a:xfrm>
              <a:off x="1662455" y="6174773"/>
              <a:ext cx="3025363" cy="277059"/>
            </a:xfrm>
            <a:prstGeom prst="rect">
              <a:avLst/>
            </a:prstGeom>
            <a:noFill/>
          </p:spPr>
          <p:txBody>
            <a:bodyPr wrap="square" lIns="0" tIns="0" rIns="0" bIns="0" rtlCol="0">
              <a:spAutoFit/>
            </a:bodyPr>
            <a:lstStyle/>
            <a:p>
              <a:pPr algn="ctr"/>
              <a:r>
                <a:rPr lang="en-IN">
                  <a:solidFill>
                    <a:srgbClr val="000000"/>
                  </a:solidFill>
                  <a:latin typeface="Segoe UI Semibold"/>
                </a:rPr>
                <a:t>Custom</a:t>
              </a:r>
              <a:endParaRPr lang="en-US">
                <a:solidFill>
                  <a:srgbClr val="000000"/>
                </a:solidFill>
                <a:latin typeface="Segoe UI Semibold"/>
              </a:endParaRPr>
            </a:p>
          </p:txBody>
        </p:sp>
        <p:sp>
          <p:nvSpPr>
            <p:cNvPr id="22" name="Rectangle: Rounded Corners 21">
              <a:extLst>
                <a:ext uri="{FF2B5EF4-FFF2-40B4-BE49-F238E27FC236}">
                  <a16:creationId xmlns:a16="http://schemas.microsoft.com/office/drawing/2014/main" id="{D1F349E4-B53A-49D3-8011-1D8CCEFD9DD0}"/>
                </a:ext>
                <a:ext uri="{C183D7F6-B498-43B3-948B-1728B52AA6E4}">
                  <adec:decorative xmlns:adec="http://schemas.microsoft.com/office/drawing/2017/decorative" val="1"/>
                </a:ext>
              </a:extLst>
            </p:cNvPr>
            <p:cNvSpPr/>
            <p:nvPr/>
          </p:nvSpPr>
          <p:spPr bwMode="auto">
            <a:xfrm>
              <a:off x="1150936" y="5453004"/>
              <a:ext cx="4048401" cy="711934"/>
            </a:xfrm>
            <a:prstGeom prst="roundRect">
              <a:avLst/>
            </a:prstGeom>
            <a:noFill/>
            <a:ln w="19050">
              <a:solidFill>
                <a:srgbClr val="107C0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71989" tIns="71989" rIns="71989" bIns="71989" numCol="1" spcCol="0" rtlCol="0" fromWordArt="0" anchor="t" anchorCtr="0" forceAA="0" compatLnSpc="1">
              <a:prstTxWarp prst="textNoShape">
                <a:avLst/>
              </a:prstTxWarp>
              <a:spAutoFit/>
            </a:bodyPr>
            <a:lstStyle/>
            <a:p>
              <a:pPr defTabSz="932293" fontAlgn="base">
                <a:spcBef>
                  <a:spcPct val="0"/>
                </a:spcBef>
                <a:spcAft>
                  <a:spcPct val="0"/>
                </a:spcAft>
              </a:pPr>
              <a:r>
                <a:rPr lang="en-IN" sz="1568" dirty="0">
                  <a:solidFill>
                    <a:srgbClr val="000000"/>
                  </a:solidFill>
                  <a:latin typeface="Consolas" panose="020B0609020204030204" pitchFamily="49" charset="0"/>
                </a:rPr>
                <a:t>Reader Support Tickets</a:t>
              </a:r>
            </a:p>
            <a:p>
              <a:pPr defTabSz="932293" fontAlgn="base">
                <a:spcBef>
                  <a:spcPct val="0"/>
                </a:spcBef>
                <a:spcAft>
                  <a:spcPct val="0"/>
                </a:spcAft>
              </a:pPr>
              <a:r>
                <a:rPr lang="en-IN" sz="1568" dirty="0">
                  <a:solidFill>
                    <a:srgbClr val="000000"/>
                  </a:solidFill>
                  <a:latin typeface="Consolas" panose="020B0609020204030204" pitchFamily="49" charset="0"/>
                </a:rPr>
                <a:t>Virtual Machine Operator</a:t>
              </a:r>
              <a:endParaRPr lang="en-US" sz="1568" dirty="0">
                <a:solidFill>
                  <a:srgbClr val="000000"/>
                </a:solidFill>
                <a:latin typeface="Consolas" panose="020B0609020204030204" pitchFamily="49" charset="0"/>
              </a:endParaRPr>
            </a:p>
          </p:txBody>
        </p:sp>
        <p:sp>
          <p:nvSpPr>
            <p:cNvPr id="25" name="Isosceles Triangle 24" descr="A zoom out shape showing more details about Contributor">
              <a:extLst>
                <a:ext uri="{FF2B5EF4-FFF2-40B4-BE49-F238E27FC236}">
                  <a16:creationId xmlns:a16="http://schemas.microsoft.com/office/drawing/2014/main" id="{8CEEAD99-9C40-40AB-A13E-B604AD24BAC5}"/>
                </a:ext>
                <a:ext uri="{C183D7F6-B498-43B3-948B-1728B52AA6E4}">
                  <adec:decorative xmlns:adec="http://schemas.microsoft.com/office/drawing/2017/decorative" val="0"/>
                </a:ext>
              </a:extLst>
            </p:cNvPr>
            <p:cNvSpPr/>
            <p:nvPr/>
          </p:nvSpPr>
          <p:spPr bwMode="auto">
            <a:xfrm rot="16200000">
              <a:off x="2885273" y="2415614"/>
              <a:ext cx="3469918" cy="4048399"/>
            </a:xfrm>
            <a:prstGeom prst="triangle">
              <a:avLst>
                <a:gd name="adj" fmla="val 85665"/>
              </a:avLst>
            </a:prstGeom>
            <a:solidFill>
              <a:schemeClr val="bg1">
                <a:lumMod val="95000"/>
                <a:alpha val="74902"/>
              </a:schemeClr>
            </a:solidFill>
            <a:ln w="19050">
              <a:solidFill>
                <a:schemeClr val="bg1">
                  <a:lumMod val="75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pPr>
              <a:endParaRPr lang="en-US" sz="170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7" name="Rectangle 26">
              <a:extLst>
                <a:ext uri="{FF2B5EF4-FFF2-40B4-BE49-F238E27FC236}">
                  <a16:creationId xmlns:a16="http://schemas.microsoft.com/office/drawing/2014/main" id="{9729CE6F-E55B-4688-AF13-91504361B2CD}"/>
                </a:ext>
                <a:ext uri="{C183D7F6-B498-43B3-948B-1728B52AA6E4}">
                  <adec:decorative xmlns:adec="http://schemas.microsoft.com/office/drawing/2017/decorative" val="0"/>
                </a:ext>
              </a:extLst>
            </p:cNvPr>
            <p:cNvSpPr/>
            <p:nvPr/>
          </p:nvSpPr>
          <p:spPr>
            <a:xfrm>
              <a:off x="7971017" y="2361598"/>
              <a:ext cx="1410085" cy="371244"/>
            </a:xfrm>
            <a:prstGeom prst="rect">
              <a:avLst/>
            </a:prstGeom>
          </p:spPr>
          <p:txBody>
            <a:bodyPr wrap="none">
              <a:spAutoFit/>
            </a:bodyPr>
            <a:lstStyle/>
            <a:p>
              <a:r>
                <a:rPr lang="en-IN" dirty="0">
                  <a:solidFill>
                    <a:srgbClr val="000000"/>
                  </a:solidFill>
                  <a:latin typeface="Segoe UI Semibold"/>
                  <a:ea typeface="Segoe UI" pitchFamily="34" charset="0"/>
                  <a:cs typeface="Segoe UI" pitchFamily="34" charset="0"/>
                </a:rPr>
                <a:t>Contributor</a:t>
              </a:r>
              <a:endParaRPr lang="en-US" dirty="0">
                <a:solidFill>
                  <a:srgbClr val="000000"/>
                </a:solidFill>
                <a:latin typeface="Segoe UI Semibold"/>
              </a:endParaRPr>
            </a:p>
          </p:txBody>
        </p:sp>
        <p:sp>
          <p:nvSpPr>
            <p:cNvPr id="26" name="Rectangle: Rounded Corners 25">
              <a:extLst>
                <a:ext uri="{FF2B5EF4-FFF2-40B4-BE49-F238E27FC236}">
                  <a16:creationId xmlns:a16="http://schemas.microsoft.com/office/drawing/2014/main" id="{527721F3-7E7C-4DD6-9C7D-F835BB6DE2DB}"/>
                </a:ext>
                <a:ext uri="{C183D7F6-B498-43B3-948B-1728B52AA6E4}">
                  <adec:decorative xmlns:adec="http://schemas.microsoft.com/office/drawing/2017/decorative" val="0"/>
                </a:ext>
              </a:extLst>
            </p:cNvPr>
            <p:cNvSpPr/>
            <p:nvPr/>
          </p:nvSpPr>
          <p:spPr bwMode="auto">
            <a:xfrm>
              <a:off x="6262758" y="2704854"/>
              <a:ext cx="4724556" cy="3449061"/>
            </a:xfrm>
            <a:prstGeom prst="roundRect">
              <a:avLst>
                <a:gd name="adj" fmla="val 10370"/>
              </a:avLst>
            </a:prstGeom>
            <a:solidFill>
              <a:schemeClr val="bg1"/>
            </a:solidFill>
            <a:ln w="1905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0" rIns="0" bIns="0" numCol="1" spcCol="0" rtlCol="0" fromWordArt="0" anchor="t" anchorCtr="0" forceAA="0" compatLnSpc="1">
              <a:prstTxWarp prst="textNoShape">
                <a:avLst/>
              </a:prstTxWarp>
              <a:noAutofit/>
            </a:bodyPr>
            <a:lstStyle/>
            <a:p>
              <a:pPr defTabSz="932293" fontAlgn="base">
                <a:spcBef>
                  <a:spcPct val="0"/>
                </a:spcBef>
                <a:spcAft>
                  <a:spcPct val="0"/>
                </a:spcAft>
              </a:pPr>
              <a:r>
                <a:rPr lang="en-US" sz="1568" dirty="0">
                  <a:solidFill>
                    <a:srgbClr val="000000"/>
                  </a:solidFill>
                  <a:latin typeface="Consolas" panose="020B0609020204030204" pitchFamily="49" charset="0"/>
                </a:rPr>
                <a:t>"Actions": [</a:t>
              </a:r>
            </a:p>
            <a:p>
              <a:pPr defTabSz="932293" fontAlgn="base">
                <a:spcBef>
                  <a:spcPct val="0"/>
                </a:spcBef>
                <a:spcAft>
                  <a:spcPct val="0"/>
                </a:spcAft>
              </a:pPr>
              <a:r>
                <a:rPr lang="en-US" sz="1568" dirty="0">
                  <a:solidFill>
                    <a:srgbClr val="000000"/>
                  </a:solidFill>
                  <a:latin typeface="Consolas" panose="020B0609020204030204" pitchFamily="49" charset="0"/>
                </a:rPr>
                <a:t> "*"</a:t>
              </a:r>
            </a:p>
            <a:p>
              <a:pPr defTabSz="932293" fontAlgn="base">
                <a:spcBef>
                  <a:spcPct val="0"/>
                </a:spcBef>
                <a:spcAft>
                  <a:spcPct val="0"/>
                </a:spcAft>
              </a:pPr>
              <a:r>
                <a:rPr lang="en-US" sz="1568" dirty="0">
                  <a:solidFill>
                    <a:srgbClr val="000000"/>
                  </a:solidFill>
                  <a:latin typeface="Consolas" panose="020B0609020204030204" pitchFamily="49" charset="0"/>
                </a:rPr>
                <a:t>],</a:t>
              </a:r>
            </a:p>
            <a:p>
              <a:pPr defTabSz="932293" fontAlgn="base">
                <a:spcBef>
                  <a:spcPct val="0"/>
                </a:spcBef>
                <a:spcAft>
                  <a:spcPct val="0"/>
                </a:spcAft>
              </a:pPr>
              <a:r>
                <a:rPr lang="en-US" sz="1568" dirty="0">
                  <a:solidFill>
                    <a:srgbClr val="000000"/>
                  </a:solidFill>
                  <a:latin typeface="Consolas" panose="020B0609020204030204" pitchFamily="49" charset="0"/>
                </a:rPr>
                <a:t>"</a:t>
              </a:r>
              <a:r>
                <a:rPr lang="en-US" sz="1568" dirty="0" err="1">
                  <a:solidFill>
                    <a:srgbClr val="000000"/>
                  </a:solidFill>
                  <a:latin typeface="Consolas" panose="020B0609020204030204" pitchFamily="49" charset="0"/>
                </a:rPr>
                <a:t>NotActions</a:t>
              </a:r>
              <a:r>
                <a:rPr lang="en-US" sz="1568" dirty="0">
                  <a:solidFill>
                    <a:srgbClr val="000000"/>
                  </a:solidFill>
                  <a:latin typeface="Consolas" panose="020B0609020204030204" pitchFamily="49" charset="0"/>
                </a:rPr>
                <a:t>" : [</a:t>
              </a:r>
            </a:p>
            <a:p>
              <a:pPr defTabSz="932293" fontAlgn="base">
                <a:spcBef>
                  <a:spcPct val="0"/>
                </a:spcBef>
                <a:spcAft>
                  <a:spcPct val="0"/>
                </a:spcAft>
              </a:pPr>
              <a:r>
                <a:rPr lang="en-US" sz="1568" dirty="0">
                  <a:solidFill>
                    <a:srgbClr val="000000"/>
                  </a:solidFill>
                  <a:latin typeface="Consolas" panose="020B0609020204030204" pitchFamily="49" charset="0"/>
                </a:rPr>
                <a:t> "Authorization/*/Delete",</a:t>
              </a:r>
            </a:p>
            <a:p>
              <a:pPr defTabSz="932293" fontAlgn="base">
                <a:spcBef>
                  <a:spcPct val="0"/>
                </a:spcBef>
                <a:spcAft>
                  <a:spcPct val="0"/>
                </a:spcAft>
              </a:pPr>
              <a:r>
                <a:rPr lang="en-US" sz="1568" dirty="0">
                  <a:solidFill>
                    <a:srgbClr val="000000"/>
                  </a:solidFill>
                  <a:latin typeface="Consolas" panose="020B0609020204030204" pitchFamily="49" charset="0"/>
                </a:rPr>
                <a:t> "Authorization/*/Write",</a:t>
              </a:r>
            </a:p>
            <a:p>
              <a:pPr defTabSz="932293" fontAlgn="base">
                <a:spcBef>
                  <a:spcPct val="0"/>
                </a:spcBef>
                <a:spcAft>
                  <a:spcPct val="0"/>
                </a:spcAft>
              </a:pPr>
              <a:r>
                <a:rPr lang="en-US" sz="1568" dirty="0">
                  <a:solidFill>
                    <a:srgbClr val="000000"/>
                  </a:solidFill>
                  <a:latin typeface="Consolas" panose="020B0609020204030204" pitchFamily="49" charset="0"/>
                </a:rPr>
                <a:t> "Authorization/</a:t>
              </a:r>
              <a:r>
                <a:rPr lang="en-US" sz="1568" dirty="0" err="1">
                  <a:solidFill>
                    <a:srgbClr val="000000"/>
                  </a:solidFill>
                  <a:latin typeface="Consolas" panose="020B0609020204030204" pitchFamily="49" charset="0"/>
                </a:rPr>
                <a:t>elevateAccess</a:t>
              </a:r>
              <a:r>
                <a:rPr lang="en-US" sz="1568" dirty="0">
                  <a:solidFill>
                    <a:srgbClr val="000000"/>
                  </a:solidFill>
                  <a:latin typeface="Consolas" panose="020B0609020204030204" pitchFamily="49" charset="0"/>
                </a:rPr>
                <a:t>/Action"</a:t>
              </a:r>
            </a:p>
            <a:p>
              <a:pPr defTabSz="932293" fontAlgn="base">
                <a:spcBef>
                  <a:spcPct val="0"/>
                </a:spcBef>
                <a:spcAft>
                  <a:spcPct val="0"/>
                </a:spcAft>
              </a:pPr>
              <a:r>
                <a:rPr lang="en-US" sz="1568" dirty="0">
                  <a:solidFill>
                    <a:srgbClr val="000000"/>
                  </a:solidFill>
                  <a:latin typeface="Consolas" panose="020B0609020204030204" pitchFamily="49" charset="0"/>
                </a:rPr>
                <a:t>],</a:t>
              </a:r>
            </a:p>
            <a:p>
              <a:pPr defTabSz="932293" fontAlgn="base">
                <a:spcBef>
                  <a:spcPct val="0"/>
                </a:spcBef>
                <a:spcAft>
                  <a:spcPct val="0"/>
                </a:spcAft>
              </a:pPr>
              <a:r>
                <a:rPr lang="en-US" sz="1568" dirty="0">
                  <a:solidFill>
                    <a:srgbClr val="000000"/>
                  </a:solidFill>
                  <a:latin typeface="Consolas" panose="020B0609020204030204" pitchFamily="49" charset="0"/>
                </a:rPr>
                <a:t>"</a:t>
              </a:r>
              <a:r>
                <a:rPr lang="en-US" sz="1568" dirty="0" err="1">
                  <a:solidFill>
                    <a:srgbClr val="000000"/>
                  </a:solidFill>
                  <a:latin typeface="Consolas" panose="020B0609020204030204" pitchFamily="49" charset="0"/>
                </a:rPr>
                <a:t>DataActions</a:t>
              </a:r>
              <a:r>
                <a:rPr lang="en-US" sz="1568" dirty="0">
                  <a:solidFill>
                    <a:srgbClr val="000000"/>
                  </a:solidFill>
                  <a:latin typeface="Consolas" panose="020B0609020204030204" pitchFamily="49" charset="0"/>
                </a:rPr>
                <a:t>" : [],</a:t>
              </a:r>
            </a:p>
            <a:p>
              <a:pPr defTabSz="932293" fontAlgn="base">
                <a:spcBef>
                  <a:spcPct val="0"/>
                </a:spcBef>
                <a:spcAft>
                  <a:spcPct val="0"/>
                </a:spcAft>
              </a:pPr>
              <a:r>
                <a:rPr lang="en-US" sz="1568" dirty="0">
                  <a:solidFill>
                    <a:srgbClr val="000000"/>
                  </a:solidFill>
                  <a:latin typeface="Consolas" panose="020B0609020204030204" pitchFamily="49" charset="0"/>
                </a:rPr>
                <a:t> "</a:t>
              </a:r>
              <a:r>
                <a:rPr lang="en-US" sz="1568" dirty="0" err="1">
                  <a:solidFill>
                    <a:srgbClr val="000000"/>
                  </a:solidFill>
                  <a:latin typeface="Consolas" panose="020B0609020204030204" pitchFamily="49" charset="0"/>
                </a:rPr>
                <a:t>NotDataActions</a:t>
              </a:r>
              <a:r>
                <a:rPr lang="en-US" sz="1568" dirty="0">
                  <a:solidFill>
                    <a:srgbClr val="000000"/>
                  </a:solidFill>
                  <a:latin typeface="Consolas" panose="020B0609020204030204" pitchFamily="49" charset="0"/>
                </a:rPr>
                <a:t>": [],</a:t>
              </a:r>
            </a:p>
            <a:p>
              <a:pPr defTabSz="932293" fontAlgn="base">
                <a:spcBef>
                  <a:spcPct val="0"/>
                </a:spcBef>
                <a:spcAft>
                  <a:spcPct val="0"/>
                </a:spcAft>
              </a:pPr>
              <a:r>
                <a:rPr lang="en-US" sz="1568" dirty="0">
                  <a:solidFill>
                    <a:srgbClr val="000000"/>
                  </a:solidFill>
                  <a:latin typeface="Consolas" panose="020B0609020204030204" pitchFamily="49" charset="0"/>
                </a:rPr>
                <a:t> "</a:t>
              </a:r>
              <a:r>
                <a:rPr lang="en-US" sz="1568" dirty="0" err="1">
                  <a:solidFill>
                    <a:srgbClr val="000000"/>
                  </a:solidFill>
                  <a:latin typeface="Consolas" panose="020B0609020204030204" pitchFamily="49" charset="0"/>
                </a:rPr>
                <a:t>AssignableScopes</a:t>
              </a:r>
              <a:r>
                <a:rPr lang="en-US" sz="1568" dirty="0">
                  <a:solidFill>
                    <a:srgbClr val="000000"/>
                  </a:solidFill>
                  <a:latin typeface="Consolas" panose="020B0609020204030204" pitchFamily="49" charset="0"/>
                </a:rPr>
                <a:t>" : [</a:t>
              </a:r>
            </a:p>
            <a:p>
              <a:pPr defTabSz="932293" fontAlgn="base">
                <a:spcBef>
                  <a:spcPct val="0"/>
                </a:spcBef>
                <a:spcAft>
                  <a:spcPct val="0"/>
                </a:spcAft>
              </a:pPr>
              <a:r>
                <a:rPr lang="en-US" sz="1568" dirty="0">
                  <a:solidFill>
                    <a:srgbClr val="000000"/>
                  </a:solidFill>
                  <a:latin typeface="Consolas" panose="020B0609020204030204" pitchFamily="49" charset="0"/>
                </a:rPr>
                <a:t> "/"</a:t>
              </a:r>
            </a:p>
            <a:p>
              <a:pPr defTabSz="932293" fontAlgn="base">
                <a:spcBef>
                  <a:spcPct val="0"/>
                </a:spcBef>
                <a:spcAft>
                  <a:spcPct val="0"/>
                </a:spcAft>
              </a:pPr>
              <a:r>
                <a:rPr lang="en-US" sz="1568" dirty="0">
                  <a:solidFill>
                    <a:srgbClr val="000000"/>
                  </a:solidFill>
                  <a:latin typeface="Consolas" panose="020B0609020204030204" pitchFamily="49" charset="0"/>
                </a:rPr>
                <a:t>]</a:t>
              </a:r>
            </a:p>
          </p:txBody>
        </p:sp>
      </p:grpSp>
    </p:spTree>
    <p:extLst>
      <p:ext uri="{BB962C8B-B14F-4D97-AF65-F5344CB8AC3E}">
        <p14:creationId xmlns:p14="http://schemas.microsoft.com/office/powerpoint/2010/main" val="3633877254"/>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D5243-6AC2-40C3-92C0-AB0946072E9B}"/>
              </a:ext>
            </a:extLst>
          </p:cNvPr>
          <p:cNvSpPr>
            <a:spLocks noGrp="1"/>
          </p:cNvSpPr>
          <p:nvPr>
            <p:ph type="title"/>
          </p:nvPr>
        </p:nvSpPr>
        <p:spPr/>
        <p:txBody>
          <a:bodyPr/>
          <a:lstStyle/>
          <a:p>
            <a:r>
              <a:rPr lang="en-US" dirty="0"/>
              <a:t>Create a Role Assignment</a:t>
            </a:r>
          </a:p>
        </p:txBody>
      </p:sp>
      <p:sp>
        <p:nvSpPr>
          <p:cNvPr id="45" name="Rectangle 44">
            <a:extLst>
              <a:ext uri="{FF2B5EF4-FFF2-40B4-BE49-F238E27FC236}">
                <a16:creationId xmlns:a16="http://schemas.microsoft.com/office/drawing/2014/main" id="{038032CC-3415-441D-9B5B-493A79A80104}"/>
              </a:ext>
            </a:extLst>
          </p:cNvPr>
          <p:cNvSpPr/>
          <p:nvPr/>
        </p:nvSpPr>
        <p:spPr>
          <a:xfrm>
            <a:off x="0" y="1172335"/>
            <a:ext cx="12192000" cy="870008"/>
          </a:xfrm>
          <a:prstGeom prst="rect">
            <a:avLst/>
          </a:prstGeom>
          <a:solidFill>
            <a:srgbClr val="243A5E"/>
          </a:solidFill>
          <a:ln>
            <a:noFill/>
          </a:ln>
        </p:spPr>
        <p:txBody>
          <a:bodyPr wrap="square" lIns="448212" tIns="44821" rIns="89642" bIns="44821" anchor="ctr">
            <a:noAutofit/>
          </a:bodyPr>
          <a:lstStyle/>
          <a:p>
            <a:r>
              <a:rPr lang="en-US" sz="2353" dirty="0">
                <a:solidFill>
                  <a:srgbClr val="FFFFFF"/>
                </a:solidFill>
                <a:latin typeface="Segoe UI Semibold"/>
                <a:cs typeface="Segoe UI Semilight" panose="020B0402040204020203" pitchFamily="34" charset="0"/>
              </a:rPr>
              <a:t>Process of binding a role definition to a user, group, or service principal at a</a:t>
            </a:r>
            <a:br>
              <a:rPr lang="en-US" sz="2353" dirty="0">
                <a:solidFill>
                  <a:srgbClr val="FFFFFF"/>
                </a:solidFill>
                <a:latin typeface="Segoe UI Semibold"/>
                <a:cs typeface="Segoe UI Semilight" panose="020B0402040204020203" pitchFamily="34" charset="0"/>
              </a:rPr>
            </a:br>
            <a:r>
              <a:rPr lang="en-US" sz="2353" dirty="0">
                <a:solidFill>
                  <a:srgbClr val="FFFFFF"/>
                </a:solidFill>
                <a:latin typeface="Segoe UI Semibold"/>
                <a:cs typeface="Segoe UI Semilight" panose="020B0402040204020203" pitchFamily="34" charset="0"/>
              </a:rPr>
              <a:t>scope for the purpose of granting access</a:t>
            </a:r>
          </a:p>
        </p:txBody>
      </p:sp>
      <p:sp>
        <p:nvSpPr>
          <p:cNvPr id="46" name="Rectangle 45">
            <a:extLst>
              <a:ext uri="{FF2B5EF4-FFF2-40B4-BE49-F238E27FC236}">
                <a16:creationId xmlns:a16="http://schemas.microsoft.com/office/drawing/2014/main" id="{E500AF5A-97DA-4C11-A921-278850B8DB58}"/>
              </a:ext>
              <a:ext uri="{C183D7F6-B498-43B3-948B-1728B52AA6E4}">
                <adec:decorative xmlns:adec="http://schemas.microsoft.com/office/drawing/2017/decorative" val="1"/>
              </a:ext>
            </a:extLst>
          </p:cNvPr>
          <p:cNvSpPr/>
          <p:nvPr/>
        </p:nvSpPr>
        <p:spPr bwMode="auto">
          <a:xfrm>
            <a:off x="418643" y="2159067"/>
            <a:ext cx="11354714" cy="4182187"/>
          </a:xfrm>
          <a:prstGeom prst="rect">
            <a:avLst/>
          </a:prstGeom>
          <a:noFill/>
          <a:ln w="19050">
            <a:solidFill>
              <a:schemeClr val="bg1">
                <a:lumMod val="9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spcBef>
                <a:spcPct val="0"/>
              </a:spcBef>
              <a:spcAft>
                <a:spcPct val="0"/>
              </a:spcAft>
            </a:pPr>
            <a:endParaRPr lang="en-IN" sz="2353" err="1">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14" name="Group 13">
            <a:extLst>
              <a:ext uri="{FF2B5EF4-FFF2-40B4-BE49-F238E27FC236}">
                <a16:creationId xmlns:a16="http://schemas.microsoft.com/office/drawing/2014/main" id="{1AB543FE-AB6E-4161-9557-1905316E5CFD}"/>
              </a:ext>
              <a:ext uri="{C183D7F6-B498-43B3-948B-1728B52AA6E4}">
                <adec:decorative xmlns:adec="http://schemas.microsoft.com/office/drawing/2017/decorative" val="1"/>
              </a:ext>
            </a:extLst>
          </p:cNvPr>
          <p:cNvGrpSpPr/>
          <p:nvPr/>
        </p:nvGrpSpPr>
        <p:grpSpPr>
          <a:xfrm>
            <a:off x="530967" y="2204576"/>
            <a:ext cx="11057660" cy="3932189"/>
            <a:chOff x="541613" y="2281842"/>
            <a:chExt cx="11279389" cy="4011038"/>
          </a:xfrm>
        </p:grpSpPr>
        <p:sp>
          <p:nvSpPr>
            <p:cNvPr id="76" name="Oval 75">
              <a:extLst>
                <a:ext uri="{FF2B5EF4-FFF2-40B4-BE49-F238E27FC236}">
                  <a16:creationId xmlns:a16="http://schemas.microsoft.com/office/drawing/2014/main" id="{EBAFA273-8C16-40D9-8927-8D4383494A11}"/>
                </a:ext>
              </a:extLst>
            </p:cNvPr>
            <p:cNvSpPr/>
            <p:nvPr/>
          </p:nvSpPr>
          <p:spPr>
            <a:xfrm>
              <a:off x="4348266" y="2281842"/>
              <a:ext cx="365760" cy="36576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568">
                  <a:solidFill>
                    <a:srgbClr val="FFFFFF"/>
                  </a:solidFill>
                  <a:latin typeface="Segoe UI Semibold"/>
                </a:rPr>
                <a:t>1</a:t>
              </a:r>
            </a:p>
          </p:txBody>
        </p:sp>
        <p:sp>
          <p:nvSpPr>
            <p:cNvPr id="75" name="Rectangle 74">
              <a:extLst>
                <a:ext uri="{FF2B5EF4-FFF2-40B4-BE49-F238E27FC236}">
                  <a16:creationId xmlns:a16="http://schemas.microsoft.com/office/drawing/2014/main" id="{DADA8E8E-29E1-4E10-9395-6CAF48E5FC5E}"/>
                </a:ext>
              </a:extLst>
            </p:cNvPr>
            <p:cNvSpPr/>
            <p:nvPr/>
          </p:nvSpPr>
          <p:spPr>
            <a:xfrm>
              <a:off x="4738434" y="2288160"/>
              <a:ext cx="3114441" cy="338554"/>
            </a:xfrm>
            <a:prstGeom prst="rect">
              <a:avLst/>
            </a:prstGeom>
            <a:solidFill>
              <a:schemeClr val="accent2">
                <a:lumMod val="75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568" dirty="0">
                  <a:solidFill>
                    <a:srgbClr val="FFFFFF"/>
                  </a:solidFill>
                  <a:latin typeface="Segoe UI Semibold"/>
                </a:rPr>
                <a:t>Security principal</a:t>
              </a:r>
            </a:p>
          </p:txBody>
        </p:sp>
        <p:sp>
          <p:nvSpPr>
            <p:cNvPr id="68" name="Rectangle: Rounded Corners 11">
              <a:extLst>
                <a:ext uri="{FF2B5EF4-FFF2-40B4-BE49-F238E27FC236}">
                  <a16:creationId xmlns:a16="http://schemas.microsoft.com/office/drawing/2014/main" id="{B7A1FE2D-8334-4973-8452-746AA1A0FA57}"/>
                </a:ext>
                <a:ext uri="{C183D7F6-B498-43B3-948B-1728B52AA6E4}">
                  <adec:decorative xmlns:adec="http://schemas.microsoft.com/office/drawing/2017/decorative" val="1"/>
                </a:ext>
              </a:extLst>
            </p:cNvPr>
            <p:cNvSpPr/>
            <p:nvPr/>
          </p:nvSpPr>
          <p:spPr>
            <a:xfrm>
              <a:off x="4739239" y="2626714"/>
              <a:ext cx="3102269" cy="794006"/>
            </a:xfrm>
            <a:prstGeom prst="roundRect">
              <a:avLst>
                <a:gd name="adj" fmla="val 0"/>
              </a:avLst>
            </a:prstGeom>
            <a:solidFill>
              <a:srgbClr val="E6E6E6"/>
            </a:solidFill>
            <a:ln w="19050">
              <a:solidFill>
                <a:schemeClr val="accent2">
                  <a:lumMod val="75000"/>
                </a:schemeClr>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000000"/>
                </a:solidFill>
                <a:latin typeface="Segoe UI"/>
              </a:endParaRPr>
            </a:p>
          </p:txBody>
        </p:sp>
        <p:sp>
          <p:nvSpPr>
            <p:cNvPr id="65" name="Freeform 30">
              <a:extLst>
                <a:ext uri="{FF2B5EF4-FFF2-40B4-BE49-F238E27FC236}">
                  <a16:creationId xmlns:a16="http://schemas.microsoft.com/office/drawing/2014/main" id="{23758121-20D2-48A3-84A5-EC4F81BD5ECB}"/>
                </a:ext>
                <a:ext uri="{C183D7F6-B498-43B3-948B-1728B52AA6E4}">
                  <adec:decorative xmlns:adec="http://schemas.microsoft.com/office/drawing/2017/decorative" val="1"/>
                </a:ext>
              </a:extLst>
            </p:cNvPr>
            <p:cNvSpPr>
              <a:spLocks/>
            </p:cNvSpPr>
            <p:nvPr/>
          </p:nvSpPr>
          <p:spPr bwMode="auto">
            <a:xfrm>
              <a:off x="5025787" y="2676632"/>
              <a:ext cx="362308" cy="376620"/>
            </a:xfrm>
            <a:custGeom>
              <a:avLst/>
              <a:gdLst>
                <a:gd name="connsiteX0" fmla="*/ 195412 w 714986"/>
                <a:gd name="connsiteY0" fmla="*/ 433884 h 743230"/>
                <a:gd name="connsiteX1" fmla="*/ 244700 w 714986"/>
                <a:gd name="connsiteY1" fmla="*/ 444841 h 743230"/>
                <a:gd name="connsiteX2" fmla="*/ 308613 w 714986"/>
                <a:gd name="connsiteY2" fmla="*/ 482444 h 743230"/>
                <a:gd name="connsiteX3" fmla="*/ 404211 w 714986"/>
                <a:gd name="connsiteY3" fmla="*/ 526269 h 743230"/>
                <a:gd name="connsiteX4" fmla="*/ 483560 w 714986"/>
                <a:gd name="connsiteY4" fmla="*/ 517612 h 743230"/>
                <a:gd name="connsiteX5" fmla="*/ 546389 w 714986"/>
                <a:gd name="connsiteY5" fmla="*/ 472434 h 743230"/>
                <a:gd name="connsiteX6" fmla="*/ 608677 w 714986"/>
                <a:gd name="connsiteY6" fmla="*/ 471893 h 743230"/>
                <a:gd name="connsiteX7" fmla="*/ 645779 w 714986"/>
                <a:gd name="connsiteY7" fmla="*/ 512742 h 743230"/>
                <a:gd name="connsiteX8" fmla="*/ 705900 w 714986"/>
                <a:gd name="connsiteY8" fmla="*/ 668836 h 743230"/>
                <a:gd name="connsiteX9" fmla="*/ 714837 w 714986"/>
                <a:gd name="connsiteY9" fmla="*/ 734303 h 743230"/>
                <a:gd name="connsiteX10" fmla="*/ 706171 w 714986"/>
                <a:gd name="connsiteY10" fmla="*/ 743230 h 743230"/>
                <a:gd name="connsiteX11" fmla="*/ 357360 w 714986"/>
                <a:gd name="connsiteY11" fmla="*/ 742960 h 743230"/>
                <a:gd name="connsiteX12" fmla="*/ 11799 w 714986"/>
                <a:gd name="connsiteY12" fmla="*/ 742960 h 743230"/>
                <a:gd name="connsiteX13" fmla="*/ 154 w 714986"/>
                <a:gd name="connsiteY13" fmla="*/ 731056 h 743230"/>
                <a:gd name="connsiteX14" fmla="*/ 75711 w 714986"/>
                <a:gd name="connsiteY14" fmla="*/ 508685 h 743230"/>
                <a:gd name="connsiteX15" fmla="*/ 146123 w 714986"/>
                <a:gd name="connsiteY15" fmla="*/ 445652 h 743230"/>
                <a:gd name="connsiteX16" fmla="*/ 195412 w 714986"/>
                <a:gd name="connsiteY16" fmla="*/ 433884 h 743230"/>
                <a:gd name="connsiteX17" fmla="*/ 377050 w 714986"/>
                <a:gd name="connsiteY17" fmla="*/ 469 h 743230"/>
                <a:gd name="connsiteX18" fmla="*/ 483059 w 714986"/>
                <a:gd name="connsiteY18" fmla="*/ 26164 h 743230"/>
                <a:gd name="connsiteX19" fmla="*/ 595466 w 714986"/>
                <a:gd name="connsiteY19" fmla="*/ 213607 h 743230"/>
                <a:gd name="connsiteX20" fmla="*/ 562963 w 714986"/>
                <a:gd name="connsiteY20" fmla="*/ 346412 h 743230"/>
                <a:gd name="connsiteX21" fmla="*/ 426719 w 714986"/>
                <a:gd name="connsiteY21" fmla="*/ 432965 h 743230"/>
                <a:gd name="connsiteX22" fmla="*/ 297518 w 714986"/>
                <a:gd name="connsiteY22" fmla="*/ 396451 h 743230"/>
                <a:gd name="connsiteX23" fmla="*/ 203800 w 714986"/>
                <a:gd name="connsiteY23" fmla="*/ 231729 h 743230"/>
                <a:gd name="connsiteX24" fmla="*/ 202175 w 714986"/>
                <a:gd name="connsiteY24" fmla="*/ 203328 h 743230"/>
                <a:gd name="connsiteX25" fmla="*/ 276120 w 714986"/>
                <a:gd name="connsiteY25" fmla="*/ 41311 h 743230"/>
                <a:gd name="connsiteX26" fmla="*/ 377050 w 714986"/>
                <a:gd name="connsiteY26" fmla="*/ 469 h 743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14986" h="743230">
                  <a:moveTo>
                    <a:pt x="195412" y="433884"/>
                  </a:moveTo>
                  <a:cubicBezTo>
                    <a:pt x="211864" y="434290"/>
                    <a:pt x="228316" y="438483"/>
                    <a:pt x="244700" y="444841"/>
                  </a:cubicBezTo>
                  <a:cubicBezTo>
                    <a:pt x="267991" y="454038"/>
                    <a:pt x="287489" y="469729"/>
                    <a:pt x="308613" y="482444"/>
                  </a:cubicBezTo>
                  <a:cubicBezTo>
                    <a:pt x="338944" y="500569"/>
                    <a:pt x="369547" y="517612"/>
                    <a:pt x="404211" y="526269"/>
                  </a:cubicBezTo>
                  <a:cubicBezTo>
                    <a:pt x="431834" y="533302"/>
                    <a:pt x="457832" y="529245"/>
                    <a:pt x="483560" y="517612"/>
                  </a:cubicBezTo>
                  <a:cubicBezTo>
                    <a:pt x="507933" y="506791"/>
                    <a:pt x="528245" y="490830"/>
                    <a:pt x="546389" y="472434"/>
                  </a:cubicBezTo>
                  <a:cubicBezTo>
                    <a:pt x="566971" y="451333"/>
                    <a:pt x="590532" y="458908"/>
                    <a:pt x="608677" y="471893"/>
                  </a:cubicBezTo>
                  <a:cubicBezTo>
                    <a:pt x="624113" y="482714"/>
                    <a:pt x="634675" y="497864"/>
                    <a:pt x="645779" y="512742"/>
                  </a:cubicBezTo>
                  <a:cubicBezTo>
                    <a:pt x="680172" y="559273"/>
                    <a:pt x="696421" y="612566"/>
                    <a:pt x="705900" y="668836"/>
                  </a:cubicBezTo>
                  <a:cubicBezTo>
                    <a:pt x="709691" y="690478"/>
                    <a:pt x="712399" y="712390"/>
                    <a:pt x="714837" y="734303"/>
                  </a:cubicBezTo>
                  <a:cubicBezTo>
                    <a:pt x="715649" y="741607"/>
                    <a:pt x="713212" y="743230"/>
                    <a:pt x="706171" y="743230"/>
                  </a:cubicBezTo>
                  <a:cubicBezTo>
                    <a:pt x="589991" y="742960"/>
                    <a:pt x="473540" y="742960"/>
                    <a:pt x="357360" y="742960"/>
                  </a:cubicBezTo>
                  <a:cubicBezTo>
                    <a:pt x="242263" y="742960"/>
                    <a:pt x="127166" y="742960"/>
                    <a:pt x="11799" y="742960"/>
                  </a:cubicBezTo>
                  <a:cubicBezTo>
                    <a:pt x="-117" y="742960"/>
                    <a:pt x="-388" y="742960"/>
                    <a:pt x="154" y="731056"/>
                  </a:cubicBezTo>
                  <a:cubicBezTo>
                    <a:pt x="3133" y="649628"/>
                    <a:pt x="26694" y="574693"/>
                    <a:pt x="75711" y="508685"/>
                  </a:cubicBezTo>
                  <a:cubicBezTo>
                    <a:pt x="94939" y="482985"/>
                    <a:pt x="117688" y="461072"/>
                    <a:pt x="146123" y="445652"/>
                  </a:cubicBezTo>
                  <a:cubicBezTo>
                    <a:pt x="162508" y="436860"/>
                    <a:pt x="178960" y="433479"/>
                    <a:pt x="195412" y="433884"/>
                  </a:cubicBezTo>
                  <a:close/>
                  <a:moveTo>
                    <a:pt x="377050" y="469"/>
                  </a:moveTo>
                  <a:cubicBezTo>
                    <a:pt x="413312" y="-2168"/>
                    <a:pt x="450420" y="6284"/>
                    <a:pt x="483059" y="26164"/>
                  </a:cubicBezTo>
                  <a:cubicBezTo>
                    <a:pt x="553212" y="68900"/>
                    <a:pt x="588965" y="132733"/>
                    <a:pt x="595466" y="213607"/>
                  </a:cubicBezTo>
                  <a:cubicBezTo>
                    <a:pt x="599258" y="261211"/>
                    <a:pt x="588695" y="305840"/>
                    <a:pt x="562963" y="346412"/>
                  </a:cubicBezTo>
                  <a:cubicBezTo>
                    <a:pt x="531543" y="396451"/>
                    <a:pt x="486309" y="426744"/>
                    <a:pt x="426719" y="432965"/>
                  </a:cubicBezTo>
                  <a:cubicBezTo>
                    <a:pt x="379048" y="437834"/>
                    <a:pt x="335710" y="424580"/>
                    <a:pt x="297518" y="396451"/>
                  </a:cubicBezTo>
                  <a:cubicBezTo>
                    <a:pt x="241992" y="355608"/>
                    <a:pt x="212197" y="299619"/>
                    <a:pt x="203800" y="231729"/>
                  </a:cubicBezTo>
                  <a:cubicBezTo>
                    <a:pt x="202717" y="222262"/>
                    <a:pt x="202717" y="213066"/>
                    <a:pt x="202175" y="203328"/>
                  </a:cubicBezTo>
                  <a:cubicBezTo>
                    <a:pt x="204071" y="139225"/>
                    <a:pt x="225740" y="83506"/>
                    <a:pt x="276120" y="41311"/>
                  </a:cubicBezTo>
                  <a:cubicBezTo>
                    <a:pt x="305373" y="16833"/>
                    <a:pt x="340789" y="3106"/>
                    <a:pt x="377050" y="469"/>
                  </a:cubicBezTo>
                  <a:close/>
                </a:path>
              </a:pathLst>
            </a:custGeom>
            <a:solidFill>
              <a:schemeClr val="tx2"/>
            </a:solidFill>
            <a:ln>
              <a:noFill/>
            </a:ln>
          </p:spPr>
          <p:txBody>
            <a:bodyPr vert="horz" wrap="square" lIns="89642" tIns="44821" rIns="89642" bIns="44821" numCol="1" anchor="t" anchorCtr="0" compatLnSpc="1">
              <a:prstTxWarp prst="textNoShape">
                <a:avLst/>
              </a:prstTxWarp>
              <a:noAutofit/>
            </a:bodyPr>
            <a:lstStyle/>
            <a:p>
              <a:endParaRPr lang="en-US">
                <a:solidFill>
                  <a:srgbClr val="000000"/>
                </a:solidFill>
                <a:latin typeface="Segoe UI"/>
              </a:endParaRPr>
            </a:p>
          </p:txBody>
        </p:sp>
        <p:sp>
          <p:nvSpPr>
            <p:cNvPr id="69" name="TextBox 68">
              <a:extLst>
                <a:ext uri="{FF2B5EF4-FFF2-40B4-BE49-F238E27FC236}">
                  <a16:creationId xmlns:a16="http://schemas.microsoft.com/office/drawing/2014/main" id="{3D8655F5-4EF6-4AF4-B8AF-9015E81BB5D9}"/>
                </a:ext>
              </a:extLst>
            </p:cNvPr>
            <p:cNvSpPr txBox="1"/>
            <p:nvPr/>
          </p:nvSpPr>
          <p:spPr>
            <a:xfrm>
              <a:off x="5029032" y="3141592"/>
              <a:ext cx="314189" cy="184666"/>
            </a:xfrm>
            <a:prstGeom prst="rect">
              <a:avLst/>
            </a:prstGeom>
            <a:noFill/>
          </p:spPr>
          <p:txBody>
            <a:bodyPr wrap="square" lIns="0" tIns="0" rIns="0" bIns="0" rtlCol="0" anchor="ctr">
              <a:spAutoFit/>
            </a:bodyPr>
            <a:lstStyle/>
            <a:p>
              <a:pPr algn="ctr"/>
              <a:r>
                <a:rPr lang="en-US" sz="1176">
                  <a:solidFill>
                    <a:srgbClr val="000000"/>
                  </a:solidFill>
                  <a:latin typeface="Segoe UI Semibold"/>
                </a:rPr>
                <a:t>User</a:t>
              </a:r>
            </a:p>
          </p:txBody>
        </p:sp>
        <p:pic>
          <p:nvPicPr>
            <p:cNvPr id="72" name="Picture 71">
              <a:extLst>
                <a:ext uri="{FF2B5EF4-FFF2-40B4-BE49-F238E27FC236}">
                  <a16:creationId xmlns:a16="http://schemas.microsoft.com/office/drawing/2014/main" id="{A6FEB0BD-FDF4-4DED-8836-DB327B0A9DB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57639" y="2673852"/>
              <a:ext cx="557784" cy="402336"/>
            </a:xfrm>
            <a:prstGeom prst="rect">
              <a:avLst/>
            </a:prstGeom>
          </p:spPr>
        </p:pic>
        <p:sp>
          <p:nvSpPr>
            <p:cNvPr id="67" name="TextBox 66">
              <a:extLst>
                <a:ext uri="{FF2B5EF4-FFF2-40B4-BE49-F238E27FC236}">
                  <a16:creationId xmlns:a16="http://schemas.microsoft.com/office/drawing/2014/main" id="{E3AFA71B-3ED6-48B7-9753-426AABA71EB5}"/>
                </a:ext>
              </a:extLst>
            </p:cNvPr>
            <p:cNvSpPr txBox="1"/>
            <p:nvPr/>
          </p:nvSpPr>
          <p:spPr>
            <a:xfrm>
              <a:off x="5815362" y="3141592"/>
              <a:ext cx="437876" cy="184666"/>
            </a:xfrm>
            <a:prstGeom prst="rect">
              <a:avLst/>
            </a:prstGeom>
            <a:noFill/>
          </p:spPr>
          <p:txBody>
            <a:bodyPr wrap="square" lIns="0" tIns="0" rIns="0" bIns="0" rtlCol="0" anchor="ctr">
              <a:spAutoFit/>
            </a:bodyPr>
            <a:lstStyle/>
            <a:p>
              <a:pPr algn="ctr"/>
              <a:r>
                <a:rPr lang="en-US" sz="1176">
                  <a:solidFill>
                    <a:srgbClr val="000000"/>
                  </a:solidFill>
                  <a:latin typeface="Segoe UI Semibold"/>
                </a:rPr>
                <a:t>Group</a:t>
              </a:r>
            </a:p>
          </p:txBody>
        </p:sp>
        <p:pic>
          <p:nvPicPr>
            <p:cNvPr id="87" name="Picture 86">
              <a:extLst>
                <a:ext uri="{FF2B5EF4-FFF2-40B4-BE49-F238E27FC236}">
                  <a16:creationId xmlns:a16="http://schemas.microsoft.com/office/drawing/2014/main" id="{72389798-32CC-47D5-A2EF-32CE52BB06AF}"/>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30946" y="2687739"/>
              <a:ext cx="560832" cy="376428"/>
            </a:xfrm>
            <a:prstGeom prst="rect">
              <a:avLst/>
            </a:prstGeom>
          </p:spPr>
        </p:pic>
        <p:sp>
          <p:nvSpPr>
            <p:cNvPr id="70" name="TextBox 69">
              <a:extLst>
                <a:ext uri="{FF2B5EF4-FFF2-40B4-BE49-F238E27FC236}">
                  <a16:creationId xmlns:a16="http://schemas.microsoft.com/office/drawing/2014/main" id="{F6A7E448-3520-4CD7-B831-FE87E34F1E9E}"/>
                </a:ext>
              </a:extLst>
            </p:cNvPr>
            <p:cNvSpPr txBox="1"/>
            <p:nvPr/>
          </p:nvSpPr>
          <p:spPr>
            <a:xfrm>
              <a:off x="6637382" y="3141592"/>
              <a:ext cx="1147302" cy="184666"/>
            </a:xfrm>
            <a:prstGeom prst="rect">
              <a:avLst/>
            </a:prstGeom>
            <a:noFill/>
          </p:spPr>
          <p:txBody>
            <a:bodyPr wrap="square" lIns="0" tIns="0" rIns="0" bIns="0" rtlCol="0" anchor="ctr">
              <a:spAutoFit/>
            </a:bodyPr>
            <a:lstStyle/>
            <a:p>
              <a:pPr algn="ctr"/>
              <a:r>
                <a:rPr lang="en-US" sz="1176">
                  <a:solidFill>
                    <a:srgbClr val="000000"/>
                  </a:solidFill>
                  <a:latin typeface="Segoe UI Semibold"/>
                </a:rPr>
                <a:t>Service principal</a:t>
              </a:r>
            </a:p>
          </p:txBody>
        </p:sp>
        <p:cxnSp>
          <p:nvCxnSpPr>
            <p:cNvPr id="93" name="Straight Arrow Connector 92" descr="Arrow pointing from Service principal to Role assignment">
              <a:extLst>
                <a:ext uri="{FF2B5EF4-FFF2-40B4-BE49-F238E27FC236}">
                  <a16:creationId xmlns:a16="http://schemas.microsoft.com/office/drawing/2014/main" id="{9CC8F0DC-3EAA-4E9D-AAB6-E18715265177}"/>
                </a:ext>
              </a:extLst>
            </p:cNvPr>
            <p:cNvCxnSpPr>
              <a:cxnSpLocks/>
            </p:cNvCxnSpPr>
            <p:nvPr/>
          </p:nvCxnSpPr>
          <p:spPr>
            <a:xfrm>
              <a:off x="6209454" y="3424238"/>
              <a:ext cx="0" cy="274451"/>
            </a:xfrm>
            <a:prstGeom prst="straightConnector1">
              <a:avLst/>
            </a:prstGeom>
            <a:ln w="1905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id="{299BA033-DEA3-4E45-8E9F-877FE78DDB8E}"/>
                </a:ext>
              </a:extLst>
            </p:cNvPr>
            <p:cNvSpPr/>
            <p:nvPr/>
          </p:nvSpPr>
          <p:spPr>
            <a:xfrm>
              <a:off x="4503613" y="3744409"/>
              <a:ext cx="3420446" cy="346172"/>
            </a:xfrm>
            <a:prstGeom prst="rect">
              <a:avLst/>
            </a:prstGeom>
            <a:solidFill>
              <a:srgbClr val="243A5E"/>
            </a:solidFill>
            <a:ln w="19050">
              <a:solidFill>
                <a:srgbClr val="243A5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372">
                  <a:solidFill>
                    <a:srgbClr val="FFFFFF"/>
                  </a:solidFill>
                  <a:latin typeface="Segoe UI Semibold"/>
                </a:rPr>
                <a:t>Role assignment</a:t>
              </a:r>
            </a:p>
          </p:txBody>
        </p:sp>
        <p:sp>
          <p:nvSpPr>
            <p:cNvPr id="103" name="Rectangle 102">
              <a:extLst>
                <a:ext uri="{FF2B5EF4-FFF2-40B4-BE49-F238E27FC236}">
                  <a16:creationId xmlns:a16="http://schemas.microsoft.com/office/drawing/2014/main" id="{08D22BAB-3339-46D4-B374-53E1C78D96BE}"/>
                </a:ext>
                <a:ext uri="{C183D7F6-B498-43B3-948B-1728B52AA6E4}">
                  <adec:decorative xmlns:adec="http://schemas.microsoft.com/office/drawing/2017/decorative" val="1"/>
                </a:ext>
              </a:extLst>
            </p:cNvPr>
            <p:cNvSpPr/>
            <p:nvPr/>
          </p:nvSpPr>
          <p:spPr>
            <a:xfrm>
              <a:off x="4508489" y="4076830"/>
              <a:ext cx="3410695" cy="2096125"/>
            </a:xfrm>
            <a:prstGeom prst="rect">
              <a:avLst/>
            </a:prstGeom>
            <a:noFill/>
            <a:ln w="19050">
              <a:solidFill>
                <a:srgbClr val="00188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IN" sz="1400">
                <a:solidFill>
                  <a:srgbClr val="FFFFFF"/>
                </a:solidFill>
                <a:latin typeface="Segoe UI"/>
              </a:endParaRPr>
            </a:p>
          </p:txBody>
        </p:sp>
        <p:sp>
          <p:nvSpPr>
            <p:cNvPr id="105" name="TextBox 104">
              <a:extLst>
                <a:ext uri="{FF2B5EF4-FFF2-40B4-BE49-F238E27FC236}">
                  <a16:creationId xmlns:a16="http://schemas.microsoft.com/office/drawing/2014/main" id="{DA8149C0-6BAD-438D-AE53-36AFDB31CAEF}"/>
                </a:ext>
              </a:extLst>
            </p:cNvPr>
            <p:cNvSpPr txBox="1"/>
            <p:nvPr/>
          </p:nvSpPr>
          <p:spPr>
            <a:xfrm>
              <a:off x="4620152" y="5886016"/>
              <a:ext cx="1912669" cy="276999"/>
            </a:xfrm>
            <a:prstGeom prst="rect">
              <a:avLst/>
            </a:prstGeom>
            <a:noFill/>
          </p:spPr>
          <p:txBody>
            <a:bodyPr wrap="square" rtlCol="0" anchor="ctr">
              <a:noAutofit/>
            </a:bodyPr>
            <a:lstStyle/>
            <a:p>
              <a:pPr algn="ctr"/>
              <a:r>
                <a:rPr lang="en-US" sz="1176">
                  <a:solidFill>
                    <a:srgbClr val="000000"/>
                  </a:solidFill>
                  <a:latin typeface="Segoe UI Semibold"/>
                  <a:cs typeface="Segoe UI" panose="020B0502040204020203" pitchFamily="34" charset="0"/>
                </a:rPr>
                <a:t>Contributor</a:t>
              </a:r>
            </a:p>
          </p:txBody>
        </p:sp>
        <p:sp>
          <p:nvSpPr>
            <p:cNvPr id="104" name="Rectangle: Rounded Corners 40">
              <a:extLst>
                <a:ext uri="{FF2B5EF4-FFF2-40B4-BE49-F238E27FC236}">
                  <a16:creationId xmlns:a16="http://schemas.microsoft.com/office/drawing/2014/main" id="{934B7253-E6CD-4712-8AB5-BD2B14516DFA}"/>
                </a:ext>
              </a:extLst>
            </p:cNvPr>
            <p:cNvSpPr/>
            <p:nvPr/>
          </p:nvSpPr>
          <p:spPr>
            <a:xfrm>
              <a:off x="4621952" y="4169480"/>
              <a:ext cx="1909069" cy="1733236"/>
            </a:xfrm>
            <a:prstGeom prst="roundRect">
              <a:avLst>
                <a:gd name="adj" fmla="val 0"/>
              </a:avLst>
            </a:prstGeom>
            <a:solidFill>
              <a:schemeClr val="bg1"/>
            </a:solidFill>
            <a:ln w="19050">
              <a:solidFill>
                <a:srgbClr val="00188E"/>
              </a:solidFill>
            </a:ln>
          </p:spPr>
          <p:style>
            <a:lnRef idx="2">
              <a:schemeClr val="dk1"/>
            </a:lnRef>
            <a:fillRef idx="1">
              <a:schemeClr val="lt1"/>
            </a:fillRef>
            <a:effectRef idx="0">
              <a:schemeClr val="dk1"/>
            </a:effectRef>
            <a:fontRef idx="minor">
              <a:schemeClr val="dk1"/>
            </a:fontRef>
          </p:style>
          <p:txBody>
            <a:bodyPr rIns="0" rtlCol="0" anchor="ctr">
              <a:noAutofit/>
            </a:bodyPr>
            <a:lstStyle/>
            <a:p>
              <a:r>
                <a:rPr lang="en-US" sz="1372">
                  <a:solidFill>
                    <a:srgbClr val="000000"/>
                  </a:solidFill>
                  <a:latin typeface="Consolas" panose="020B0609020204030204" pitchFamily="49" charset="0"/>
                </a:rPr>
                <a:t>"Actions": [</a:t>
              </a:r>
            </a:p>
            <a:p>
              <a:r>
                <a:rPr lang="en-US" sz="1372">
                  <a:solidFill>
                    <a:srgbClr val="000000"/>
                  </a:solidFill>
                  <a:latin typeface="Consolas" panose="020B0609020204030204" pitchFamily="49" charset="0"/>
                </a:rPr>
                <a:t> "*"</a:t>
              </a:r>
            </a:p>
            <a:p>
              <a:r>
                <a:rPr lang="en-US" sz="1372">
                  <a:solidFill>
                    <a:srgbClr val="000000"/>
                  </a:solidFill>
                  <a:latin typeface="Consolas" panose="020B0609020204030204" pitchFamily="49" charset="0"/>
                </a:rPr>
                <a:t>],</a:t>
              </a:r>
            </a:p>
            <a:p>
              <a:r>
                <a:rPr lang="en-US" sz="1372">
                  <a:solidFill>
                    <a:srgbClr val="000000"/>
                  </a:solidFill>
                  <a:latin typeface="Consolas" panose="020B0609020204030204" pitchFamily="49" charset="0"/>
                </a:rPr>
                <a:t>"</a:t>
              </a:r>
              <a:r>
                <a:rPr lang="en-US" sz="1372" err="1">
                  <a:solidFill>
                    <a:srgbClr val="000000"/>
                  </a:solidFill>
                  <a:latin typeface="Consolas" panose="020B0609020204030204" pitchFamily="49" charset="0"/>
                </a:rPr>
                <a:t>NotActions</a:t>
              </a:r>
              <a:r>
                <a:rPr lang="en-US" sz="1372">
                  <a:solidFill>
                    <a:srgbClr val="000000"/>
                  </a:solidFill>
                  <a:latin typeface="Consolas" panose="020B0609020204030204" pitchFamily="49" charset="0"/>
                </a:rPr>
                <a:t>": [</a:t>
              </a:r>
            </a:p>
            <a:p>
              <a:r>
                <a:rPr lang="en-US" sz="1372">
                  <a:solidFill>
                    <a:srgbClr val="000000"/>
                  </a:solidFill>
                  <a:latin typeface="Consolas" panose="020B0609020204030204" pitchFamily="49" charset="0"/>
                </a:rPr>
                <a:t> "Auth/*/Delete",</a:t>
              </a:r>
            </a:p>
            <a:p>
              <a:r>
                <a:rPr lang="en-US" sz="1372">
                  <a:solidFill>
                    <a:srgbClr val="000000"/>
                  </a:solidFill>
                  <a:latin typeface="Consolas" panose="020B0609020204030204" pitchFamily="49" charset="0"/>
                </a:rPr>
                <a:t> "Auth/*/Write",</a:t>
              </a:r>
            </a:p>
            <a:p>
              <a:r>
                <a:rPr lang="en-US" sz="1372">
                  <a:solidFill>
                    <a:srgbClr val="000000"/>
                  </a:solidFill>
                  <a:latin typeface="Consolas" panose="020B0609020204030204" pitchFamily="49" charset="0"/>
                </a:rPr>
                <a:t> "Auth/elevate"</a:t>
              </a:r>
            </a:p>
            <a:p>
              <a:r>
                <a:rPr lang="en-US" sz="1372">
                  <a:solidFill>
                    <a:srgbClr val="000000"/>
                  </a:solidFill>
                  <a:latin typeface="Consolas" panose="020B0609020204030204" pitchFamily="49" charset="0"/>
                </a:rPr>
                <a:t>]</a:t>
              </a:r>
            </a:p>
          </p:txBody>
        </p:sp>
        <p:pic>
          <p:nvPicPr>
            <p:cNvPr id="132" name="Picture 131">
              <a:extLst>
                <a:ext uri="{FF2B5EF4-FFF2-40B4-BE49-F238E27FC236}">
                  <a16:creationId xmlns:a16="http://schemas.microsoft.com/office/drawing/2014/main" id="{61DDEE83-33AD-474C-ADB2-1AC28BE59AE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19579" y="4185004"/>
              <a:ext cx="557784" cy="402336"/>
            </a:xfrm>
            <a:prstGeom prst="rect">
              <a:avLst/>
            </a:prstGeom>
          </p:spPr>
        </p:pic>
        <p:sp>
          <p:nvSpPr>
            <p:cNvPr id="107" name="TextBox 106">
              <a:extLst>
                <a:ext uri="{FF2B5EF4-FFF2-40B4-BE49-F238E27FC236}">
                  <a16:creationId xmlns:a16="http://schemas.microsoft.com/office/drawing/2014/main" id="{DE345456-211B-4487-A27F-D3F84BC50764}"/>
                </a:ext>
              </a:extLst>
            </p:cNvPr>
            <p:cNvSpPr txBox="1"/>
            <p:nvPr/>
          </p:nvSpPr>
          <p:spPr>
            <a:xfrm>
              <a:off x="6512133" y="4598009"/>
              <a:ext cx="1460325" cy="276999"/>
            </a:xfrm>
            <a:prstGeom prst="rect">
              <a:avLst/>
            </a:prstGeom>
            <a:noFill/>
          </p:spPr>
          <p:txBody>
            <a:bodyPr wrap="square" rtlCol="0" anchor="ctr">
              <a:noAutofit/>
            </a:bodyPr>
            <a:lstStyle/>
            <a:p>
              <a:pPr algn="ctr"/>
              <a:r>
                <a:rPr lang="en-US" sz="1176">
                  <a:solidFill>
                    <a:srgbClr val="000000"/>
                  </a:solidFill>
                  <a:latin typeface="Segoe UI Semibold"/>
                  <a:cs typeface="Segoe UI" panose="020B0502040204020203" pitchFamily="34" charset="0"/>
                </a:rPr>
                <a:t>Marketing group</a:t>
              </a:r>
            </a:p>
          </p:txBody>
        </p:sp>
        <p:pic>
          <p:nvPicPr>
            <p:cNvPr id="130" name="Graphic 129">
              <a:extLst>
                <a:ext uri="{FF2B5EF4-FFF2-40B4-BE49-F238E27FC236}">
                  <a16:creationId xmlns:a16="http://schemas.microsoft.com/office/drawing/2014/main" id="{C2A34A70-3BDF-4C14-8DB2-59CC80AF6255}"/>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49458" y="4954565"/>
              <a:ext cx="566295" cy="566295"/>
            </a:xfrm>
            <a:prstGeom prst="rect">
              <a:avLst/>
            </a:prstGeom>
          </p:spPr>
        </p:pic>
        <p:sp>
          <p:nvSpPr>
            <p:cNvPr id="106" name="TextBox 105">
              <a:extLst>
                <a:ext uri="{FF2B5EF4-FFF2-40B4-BE49-F238E27FC236}">
                  <a16:creationId xmlns:a16="http://schemas.microsoft.com/office/drawing/2014/main" id="{952F4380-1B8B-4444-9B65-7BD65040AE2C}"/>
                </a:ext>
              </a:extLst>
            </p:cNvPr>
            <p:cNvSpPr txBox="1"/>
            <p:nvPr/>
          </p:nvSpPr>
          <p:spPr>
            <a:xfrm>
              <a:off x="6440608" y="5520860"/>
              <a:ext cx="1575665" cy="461665"/>
            </a:xfrm>
            <a:prstGeom prst="rect">
              <a:avLst/>
            </a:prstGeom>
            <a:noFill/>
          </p:spPr>
          <p:txBody>
            <a:bodyPr wrap="square" rtlCol="0" anchor="ctr">
              <a:noAutofit/>
            </a:bodyPr>
            <a:lstStyle/>
            <a:p>
              <a:pPr algn="ctr"/>
              <a:r>
                <a:rPr lang="en-US" sz="1176">
                  <a:solidFill>
                    <a:srgbClr val="000000"/>
                  </a:solidFill>
                  <a:latin typeface="Segoe UI Semibold"/>
                  <a:cs typeface="Segoe UI" panose="020B0502040204020203" pitchFamily="34" charset="0"/>
                </a:rPr>
                <a:t>Pharma-sales</a:t>
              </a:r>
              <a:br>
                <a:rPr lang="en-US" sz="1176">
                  <a:solidFill>
                    <a:srgbClr val="000000"/>
                  </a:solidFill>
                  <a:latin typeface="Segoe UI" panose="020B0502040204020203" pitchFamily="34" charset="0"/>
                  <a:cs typeface="Segoe UI" panose="020B0502040204020203" pitchFamily="34" charset="0"/>
                </a:rPr>
              </a:br>
              <a:r>
                <a:rPr lang="en-US" sz="1176">
                  <a:solidFill>
                    <a:srgbClr val="000000"/>
                  </a:solidFill>
                  <a:latin typeface="Segoe UI"/>
                  <a:cs typeface="Segoe UI" panose="020B0502040204020203" pitchFamily="34" charset="0"/>
                </a:rPr>
                <a:t>Resource group</a:t>
              </a:r>
            </a:p>
          </p:txBody>
        </p:sp>
        <p:sp>
          <p:nvSpPr>
            <p:cNvPr id="99" name="Oval 98">
              <a:extLst>
                <a:ext uri="{FF2B5EF4-FFF2-40B4-BE49-F238E27FC236}">
                  <a16:creationId xmlns:a16="http://schemas.microsoft.com/office/drawing/2014/main" id="{2DB50D1F-E982-4C67-AE35-21F5749EBBDA}"/>
                </a:ext>
              </a:extLst>
            </p:cNvPr>
            <p:cNvSpPr/>
            <p:nvPr/>
          </p:nvSpPr>
          <p:spPr>
            <a:xfrm>
              <a:off x="541613" y="3711071"/>
              <a:ext cx="365760" cy="36576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IN" sz="1568">
                  <a:solidFill>
                    <a:srgbClr val="FFFFFF"/>
                  </a:solidFill>
                  <a:latin typeface="Segoe UI Semibold"/>
                </a:rPr>
                <a:t>2</a:t>
              </a:r>
            </a:p>
          </p:txBody>
        </p:sp>
        <p:sp>
          <p:nvSpPr>
            <p:cNvPr id="98" name="Rectangle 97">
              <a:extLst>
                <a:ext uri="{FF2B5EF4-FFF2-40B4-BE49-F238E27FC236}">
                  <a16:creationId xmlns:a16="http://schemas.microsoft.com/office/drawing/2014/main" id="{A5C03AC1-77C7-4100-B70E-E2C0ED40AB30}"/>
                </a:ext>
              </a:extLst>
            </p:cNvPr>
            <p:cNvSpPr/>
            <p:nvPr/>
          </p:nvSpPr>
          <p:spPr>
            <a:xfrm>
              <a:off x="936287" y="3764785"/>
              <a:ext cx="3013598" cy="323635"/>
            </a:xfrm>
            <a:prstGeom prst="rect">
              <a:avLst/>
            </a:prstGeom>
            <a:solidFill>
              <a:schemeClr val="accent2">
                <a:lumMod val="75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372">
                  <a:solidFill>
                    <a:srgbClr val="FFFFFF"/>
                  </a:solidFill>
                  <a:latin typeface="Segoe UI Semibold"/>
                </a:rPr>
                <a:t>Role definition</a:t>
              </a:r>
            </a:p>
          </p:txBody>
        </p:sp>
        <p:sp>
          <p:nvSpPr>
            <p:cNvPr id="94" name="Rectangle: Rounded Corners 12">
              <a:extLst>
                <a:ext uri="{FF2B5EF4-FFF2-40B4-BE49-F238E27FC236}">
                  <a16:creationId xmlns:a16="http://schemas.microsoft.com/office/drawing/2014/main" id="{8983F707-3348-4369-9330-C00A3BCAF2BD}"/>
                </a:ext>
                <a:ext uri="{C183D7F6-B498-43B3-948B-1728B52AA6E4}">
                  <adec:decorative xmlns:adec="http://schemas.microsoft.com/office/drawing/2017/decorative" val="1"/>
                </a:ext>
              </a:extLst>
            </p:cNvPr>
            <p:cNvSpPr/>
            <p:nvPr/>
          </p:nvSpPr>
          <p:spPr>
            <a:xfrm>
              <a:off x="929260" y="4088420"/>
              <a:ext cx="3020626" cy="2204460"/>
            </a:xfrm>
            <a:prstGeom prst="roundRect">
              <a:avLst>
                <a:gd name="adj" fmla="val 0"/>
              </a:avLst>
            </a:prstGeom>
            <a:solidFill>
              <a:srgbClr val="E6E6E6"/>
            </a:solidFill>
            <a:ln w="19050">
              <a:solidFill>
                <a:schemeClr val="accent2">
                  <a:lumMod val="75000"/>
                </a:schemeClr>
              </a:solidFill>
              <a:prstDash val="dash"/>
            </a:ln>
          </p:spPr>
          <p:style>
            <a:lnRef idx="2">
              <a:schemeClr val="dk1"/>
            </a:lnRef>
            <a:fillRef idx="1">
              <a:schemeClr val="lt1"/>
            </a:fillRef>
            <a:effectRef idx="0">
              <a:schemeClr val="dk1"/>
            </a:effectRef>
            <a:fontRef idx="minor">
              <a:schemeClr val="dk1"/>
            </a:fontRef>
          </p:style>
          <p:txBody>
            <a:bodyPr rtlCol="0" anchor="ctr">
              <a:noAutofit/>
            </a:bodyPr>
            <a:lstStyle/>
            <a:p>
              <a:pPr algn="ctr"/>
              <a:endParaRPr lang="en-US" sz="1500">
                <a:solidFill>
                  <a:srgbClr val="000000"/>
                </a:solidFill>
                <a:latin typeface="Segoe UI"/>
              </a:endParaRPr>
            </a:p>
          </p:txBody>
        </p:sp>
        <p:sp>
          <p:nvSpPr>
            <p:cNvPr id="96" name="Rectangle: Rounded Corners 37">
              <a:extLst>
                <a:ext uri="{FF2B5EF4-FFF2-40B4-BE49-F238E27FC236}">
                  <a16:creationId xmlns:a16="http://schemas.microsoft.com/office/drawing/2014/main" id="{110FD95F-04C9-41A6-B297-BD404A8CED95}"/>
                </a:ext>
              </a:extLst>
            </p:cNvPr>
            <p:cNvSpPr/>
            <p:nvPr/>
          </p:nvSpPr>
          <p:spPr>
            <a:xfrm>
              <a:off x="1062470" y="4090008"/>
              <a:ext cx="2754205" cy="1678862"/>
            </a:xfrm>
            <a:prstGeom prst="roundRect">
              <a:avLst>
                <a:gd name="adj" fmla="val 0"/>
              </a:avLst>
            </a:prstGeom>
            <a:ln w="19050">
              <a:solidFill>
                <a:srgbClr val="00188F"/>
              </a:solidFill>
            </a:ln>
          </p:spPr>
          <p:style>
            <a:lnRef idx="2">
              <a:schemeClr val="dk1"/>
            </a:lnRef>
            <a:fillRef idx="1">
              <a:schemeClr val="lt1"/>
            </a:fillRef>
            <a:effectRef idx="0">
              <a:schemeClr val="dk1"/>
            </a:effectRef>
            <a:fontRef idx="minor">
              <a:schemeClr val="dk1"/>
            </a:fontRef>
          </p:style>
          <p:txBody>
            <a:bodyPr rtlCol="0" anchor="ctr">
              <a:noAutofit/>
            </a:bodyPr>
            <a:lstStyle/>
            <a:p>
              <a:r>
                <a:rPr lang="en-US" sz="1372">
                  <a:solidFill>
                    <a:srgbClr val="000000"/>
                  </a:solidFill>
                  <a:latin typeface="Consolas" panose="020B0609020204030204" pitchFamily="49" charset="0"/>
                </a:rPr>
                <a:t>Owner</a:t>
              </a:r>
            </a:p>
            <a:p>
              <a:r>
                <a:rPr lang="en-US" sz="1372">
                  <a:solidFill>
                    <a:srgbClr val="000000"/>
                  </a:solidFill>
                  <a:latin typeface="Consolas" panose="020B0609020204030204" pitchFamily="49" charset="0"/>
                </a:rPr>
                <a:t>Contributor</a:t>
              </a:r>
            </a:p>
            <a:p>
              <a:r>
                <a:rPr lang="en-US" sz="1372">
                  <a:solidFill>
                    <a:srgbClr val="000000"/>
                  </a:solidFill>
                  <a:latin typeface="Consolas" panose="020B0609020204030204" pitchFamily="49" charset="0"/>
                </a:rPr>
                <a:t>Reader</a:t>
              </a:r>
            </a:p>
            <a:p>
              <a:r>
                <a:rPr lang="en-US" sz="1372">
                  <a:solidFill>
                    <a:srgbClr val="000000"/>
                  </a:solidFill>
                  <a:latin typeface="Consolas" panose="020B0609020204030204" pitchFamily="49" charset="0"/>
                </a:rPr>
                <a:t>…</a:t>
              </a:r>
            </a:p>
            <a:p>
              <a:r>
                <a:rPr lang="en-US" sz="1372">
                  <a:solidFill>
                    <a:srgbClr val="000000"/>
                  </a:solidFill>
                  <a:latin typeface="Consolas" panose="020B0609020204030204" pitchFamily="49" charset="0"/>
                </a:rPr>
                <a:t>Backup Operator</a:t>
              </a:r>
            </a:p>
            <a:p>
              <a:r>
                <a:rPr lang="en-US" sz="1372">
                  <a:solidFill>
                    <a:srgbClr val="000000"/>
                  </a:solidFill>
                  <a:latin typeface="Consolas" panose="020B0609020204030204" pitchFamily="49" charset="0"/>
                </a:rPr>
                <a:t>Security Reader</a:t>
              </a:r>
            </a:p>
            <a:p>
              <a:r>
                <a:rPr lang="en-US" sz="1372">
                  <a:solidFill>
                    <a:srgbClr val="000000"/>
                  </a:solidFill>
                  <a:latin typeface="Consolas" panose="020B0609020204030204" pitchFamily="49" charset="0"/>
                </a:rPr>
                <a:t>Contributor</a:t>
              </a:r>
            </a:p>
          </p:txBody>
        </p:sp>
        <p:sp>
          <p:nvSpPr>
            <p:cNvPr id="97" name="Rectangle: Rounded Corners 38">
              <a:extLst>
                <a:ext uri="{FF2B5EF4-FFF2-40B4-BE49-F238E27FC236}">
                  <a16:creationId xmlns:a16="http://schemas.microsoft.com/office/drawing/2014/main" id="{AE764362-EC39-40A5-AE36-7B6A24BED780}"/>
                </a:ext>
              </a:extLst>
            </p:cNvPr>
            <p:cNvSpPr/>
            <p:nvPr/>
          </p:nvSpPr>
          <p:spPr>
            <a:xfrm>
              <a:off x="1062470" y="5704597"/>
              <a:ext cx="2754204" cy="543293"/>
            </a:xfrm>
            <a:prstGeom prst="roundRect">
              <a:avLst>
                <a:gd name="adj" fmla="val 0"/>
              </a:avLst>
            </a:prstGeom>
            <a:ln w="19050">
              <a:solidFill>
                <a:srgbClr val="00188F"/>
              </a:solidFill>
            </a:ln>
          </p:spPr>
          <p:style>
            <a:lnRef idx="2">
              <a:schemeClr val="dk1"/>
            </a:lnRef>
            <a:fillRef idx="1">
              <a:schemeClr val="lt1"/>
            </a:fillRef>
            <a:effectRef idx="0">
              <a:schemeClr val="dk1"/>
            </a:effectRef>
            <a:fontRef idx="minor">
              <a:schemeClr val="dk1"/>
            </a:fontRef>
          </p:style>
          <p:txBody>
            <a:bodyPr rtlCol="0" anchor="ctr">
              <a:noAutofit/>
            </a:bodyPr>
            <a:lstStyle/>
            <a:p>
              <a:r>
                <a:rPr lang="en-US" sz="1372">
                  <a:solidFill>
                    <a:srgbClr val="000000"/>
                  </a:solidFill>
                  <a:latin typeface="Consolas" panose="020B0609020204030204" pitchFamily="49" charset="0"/>
                </a:rPr>
                <a:t>Reader Support Tickets</a:t>
              </a:r>
            </a:p>
            <a:p>
              <a:r>
                <a:rPr lang="en-US" sz="1372">
                  <a:solidFill>
                    <a:srgbClr val="000000"/>
                  </a:solidFill>
                  <a:latin typeface="Consolas" panose="020B0609020204030204" pitchFamily="49" charset="0"/>
                </a:rPr>
                <a:t>Virtual Machine Operator</a:t>
              </a:r>
            </a:p>
          </p:txBody>
        </p:sp>
        <p:cxnSp>
          <p:nvCxnSpPr>
            <p:cNvPr id="100" name="Elbow Connector 35" descr="Arrow pointing from Role definition to Role assignment">
              <a:extLst>
                <a:ext uri="{FF2B5EF4-FFF2-40B4-BE49-F238E27FC236}">
                  <a16:creationId xmlns:a16="http://schemas.microsoft.com/office/drawing/2014/main" id="{6B8D0D0B-F843-477D-A1FC-1688597B5A29}"/>
                </a:ext>
              </a:extLst>
            </p:cNvPr>
            <p:cNvCxnSpPr>
              <a:cxnSpLocks/>
            </p:cNvCxnSpPr>
            <p:nvPr/>
          </p:nvCxnSpPr>
          <p:spPr>
            <a:xfrm flipV="1">
              <a:off x="3949919" y="3917495"/>
              <a:ext cx="553694" cy="1181473"/>
            </a:xfrm>
            <a:prstGeom prst="bentConnector3">
              <a:avLst>
                <a:gd name="adj1" fmla="val 50000"/>
              </a:avLst>
            </a:prstGeom>
            <a:ln w="1905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3" name="Elbow Connector 135" descr="Arrow pointing from Scope to Role assignment">
              <a:extLst>
                <a:ext uri="{FF2B5EF4-FFF2-40B4-BE49-F238E27FC236}">
                  <a16:creationId xmlns:a16="http://schemas.microsoft.com/office/drawing/2014/main" id="{B8FC24B7-A770-40F6-86E0-7FF37984B437}"/>
                </a:ext>
              </a:extLst>
            </p:cNvPr>
            <p:cNvCxnSpPr>
              <a:cxnSpLocks/>
              <a:stCxn id="134" idx="1"/>
              <a:endCxn id="102" idx="3"/>
            </p:cNvCxnSpPr>
            <p:nvPr/>
          </p:nvCxnSpPr>
          <p:spPr>
            <a:xfrm rot="10800000">
              <a:off x="7924060" y="3917495"/>
              <a:ext cx="737341" cy="1214200"/>
            </a:xfrm>
            <a:prstGeom prst="bentConnector3">
              <a:avLst>
                <a:gd name="adj1" fmla="val 50000"/>
              </a:avLst>
            </a:prstGeom>
            <a:ln w="1905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136" name="Oval 135">
              <a:extLst>
                <a:ext uri="{FF2B5EF4-FFF2-40B4-BE49-F238E27FC236}">
                  <a16:creationId xmlns:a16="http://schemas.microsoft.com/office/drawing/2014/main" id="{8F96A447-9056-4895-8A61-E1DAADEAA82F}"/>
                </a:ext>
              </a:extLst>
            </p:cNvPr>
            <p:cNvSpPr/>
            <p:nvPr/>
          </p:nvSpPr>
          <p:spPr bwMode="auto">
            <a:xfrm>
              <a:off x="8250335" y="3734615"/>
              <a:ext cx="365760" cy="365760"/>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102" fontAlgn="base">
                <a:spcBef>
                  <a:spcPct val="0"/>
                </a:spcBef>
                <a:spcAft>
                  <a:spcPct val="0"/>
                </a:spcAft>
              </a:pPr>
              <a:r>
                <a:rPr lang="en-US" sz="1568">
                  <a:solidFill>
                    <a:srgbClr val="FFFFFF"/>
                  </a:solidFill>
                  <a:latin typeface="Segoe UI Semibold"/>
                  <a:ea typeface="Segoe UI" pitchFamily="34" charset="0"/>
                  <a:cs typeface="Segoe UI" pitchFamily="34" charset="0"/>
                </a:rPr>
                <a:t>3</a:t>
              </a:r>
              <a:endParaRPr lang="en-IN" sz="1568">
                <a:solidFill>
                  <a:srgbClr val="FFFFFF"/>
                </a:solidFill>
                <a:latin typeface="Segoe UI Semibold"/>
                <a:ea typeface="Segoe UI" pitchFamily="34" charset="0"/>
                <a:cs typeface="Segoe UI" pitchFamily="34" charset="0"/>
              </a:endParaRPr>
            </a:p>
          </p:txBody>
        </p:sp>
        <p:sp>
          <p:nvSpPr>
            <p:cNvPr id="135" name="Rectangle 134">
              <a:extLst>
                <a:ext uri="{FF2B5EF4-FFF2-40B4-BE49-F238E27FC236}">
                  <a16:creationId xmlns:a16="http://schemas.microsoft.com/office/drawing/2014/main" id="{F43C9451-7A7E-4A9D-801F-B9EF169032C9}"/>
                </a:ext>
              </a:extLst>
            </p:cNvPr>
            <p:cNvSpPr/>
            <p:nvPr/>
          </p:nvSpPr>
          <p:spPr bwMode="auto">
            <a:xfrm>
              <a:off x="8661400" y="3764132"/>
              <a:ext cx="3159602" cy="338328"/>
            </a:xfrm>
            <a:prstGeom prst="rect">
              <a:avLst/>
            </a:prstGeom>
            <a:solidFill>
              <a:schemeClr val="accent2">
                <a:lumMod val="75000"/>
              </a:schemeClr>
            </a:solidFill>
            <a:ln w="19050">
              <a:solidFill>
                <a:schemeClr val="accent2">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pPr algn="ctr" fontAlgn="base">
                <a:spcBef>
                  <a:spcPct val="0"/>
                </a:spcBef>
                <a:spcAft>
                  <a:spcPct val="0"/>
                </a:spcAft>
              </a:pPr>
              <a:r>
                <a:rPr lang="en-US" sz="1372">
                  <a:solidFill>
                    <a:srgbClr val="FFFFFF"/>
                  </a:solidFill>
                  <a:latin typeface="Segoe UI Semibold"/>
                </a:rPr>
                <a:t>Scope</a:t>
              </a:r>
              <a:endParaRPr lang="en-IN" sz="1372">
                <a:solidFill>
                  <a:srgbClr val="FFFFFF"/>
                </a:solidFill>
                <a:latin typeface="Segoe UI Semibold"/>
              </a:endParaRPr>
            </a:p>
          </p:txBody>
        </p:sp>
        <p:sp>
          <p:nvSpPr>
            <p:cNvPr id="134" name="Rectangle 133">
              <a:extLst>
                <a:ext uri="{FF2B5EF4-FFF2-40B4-BE49-F238E27FC236}">
                  <a16:creationId xmlns:a16="http://schemas.microsoft.com/office/drawing/2014/main" id="{FD59FDFA-7A22-4AB4-A78E-19C25DF1F242}"/>
                </a:ext>
                <a:ext uri="{C183D7F6-B498-43B3-948B-1728B52AA6E4}">
                  <adec:decorative xmlns:adec="http://schemas.microsoft.com/office/drawing/2017/decorative" val="1"/>
                </a:ext>
              </a:extLst>
            </p:cNvPr>
            <p:cNvSpPr/>
            <p:nvPr/>
          </p:nvSpPr>
          <p:spPr bwMode="auto">
            <a:xfrm>
              <a:off x="8661400" y="4100375"/>
              <a:ext cx="3159602" cy="2062640"/>
            </a:xfrm>
            <a:prstGeom prst="rect">
              <a:avLst/>
            </a:prstGeom>
            <a:solidFill>
              <a:schemeClr val="accent1"/>
            </a:solidFill>
            <a:ln w="19050">
              <a:solidFill>
                <a:schemeClr val="accent2">
                  <a:lumMod val="75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spcBef>
                  <a:spcPct val="0"/>
                </a:spcBef>
                <a:spcAft>
                  <a:spcPct val="0"/>
                </a:spcAft>
              </a:pPr>
              <a:endParaRPr lang="en-IN" sz="2353" err="1">
                <a:gradFill>
                  <a:gsLst>
                    <a:gs pos="0">
                      <a:srgbClr val="FFFFFF"/>
                    </a:gs>
                    <a:gs pos="100000">
                      <a:srgbClr val="FFFFFF"/>
                    </a:gs>
                  </a:gsLst>
                  <a:lin ang="5400000" scaled="0"/>
                </a:gradFill>
                <a:latin typeface="Segoe UI"/>
                <a:ea typeface="Segoe UI" pitchFamily="34" charset="0"/>
                <a:cs typeface="Segoe UI" pitchFamily="34" charset="0"/>
              </a:endParaRPr>
            </a:p>
          </p:txBody>
        </p:sp>
        <p:pic>
          <p:nvPicPr>
            <p:cNvPr id="149" name="Graphic 148">
              <a:extLst>
                <a:ext uri="{FF2B5EF4-FFF2-40B4-BE49-F238E27FC236}">
                  <a16:creationId xmlns:a16="http://schemas.microsoft.com/office/drawing/2014/main" id="{0707B692-990A-4471-8843-B417AC1EE58E}"/>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10894" y="4136498"/>
              <a:ext cx="431354" cy="431355"/>
            </a:xfrm>
            <a:prstGeom prst="rect">
              <a:avLst/>
            </a:prstGeom>
          </p:spPr>
        </p:pic>
        <p:sp>
          <p:nvSpPr>
            <p:cNvPr id="137" name="TextBox 136">
              <a:extLst>
                <a:ext uri="{FF2B5EF4-FFF2-40B4-BE49-F238E27FC236}">
                  <a16:creationId xmlns:a16="http://schemas.microsoft.com/office/drawing/2014/main" id="{87A173A4-B79F-4E1A-8E79-378963E9F2C6}"/>
                </a:ext>
              </a:extLst>
            </p:cNvPr>
            <p:cNvSpPr txBox="1"/>
            <p:nvPr/>
          </p:nvSpPr>
          <p:spPr>
            <a:xfrm>
              <a:off x="9365332" y="4237502"/>
              <a:ext cx="1460325" cy="184666"/>
            </a:xfrm>
            <a:prstGeom prst="rect">
              <a:avLst/>
            </a:prstGeom>
            <a:noFill/>
          </p:spPr>
          <p:txBody>
            <a:bodyPr wrap="square" lIns="0" tIns="0" rIns="0" bIns="0" rtlCol="0" anchor="ctr">
              <a:noAutofit/>
            </a:bodyPr>
            <a:lstStyle/>
            <a:p>
              <a:pPr algn="ctr"/>
              <a:r>
                <a:rPr lang="en-US" sz="1176">
                  <a:solidFill>
                    <a:srgbClr val="000000"/>
                  </a:solidFill>
                  <a:latin typeface="Segoe UI Semibold"/>
                  <a:cs typeface="Segoe UI" panose="020B0502040204020203" pitchFamily="34" charset="0"/>
                </a:rPr>
                <a:t>Management group</a:t>
              </a:r>
            </a:p>
          </p:txBody>
        </p:sp>
        <p:sp>
          <p:nvSpPr>
            <p:cNvPr id="147" name="Rectangle 12" descr="Arrow pointing down">
              <a:extLst>
                <a:ext uri="{FF2B5EF4-FFF2-40B4-BE49-F238E27FC236}">
                  <a16:creationId xmlns:a16="http://schemas.microsoft.com/office/drawing/2014/main" id="{D0E8BB80-9188-4344-B35D-6EE9AE82D72C}"/>
                </a:ext>
              </a:extLst>
            </p:cNvPr>
            <p:cNvSpPr/>
            <p:nvPr/>
          </p:nvSpPr>
          <p:spPr bwMode="auto">
            <a:xfrm>
              <a:off x="9026572" y="4538179"/>
              <a:ext cx="362099" cy="203060"/>
            </a:xfrm>
            <a:custGeom>
              <a:avLst/>
              <a:gdLst>
                <a:gd name="connsiteX0" fmla="*/ 0 w 1310640"/>
                <a:gd name="connsiteY0" fmla="*/ 0 h 1205017"/>
                <a:gd name="connsiteX1" fmla="*/ 1310640 w 1310640"/>
                <a:gd name="connsiteY1" fmla="*/ 0 h 1205017"/>
                <a:gd name="connsiteX2" fmla="*/ 1310640 w 1310640"/>
                <a:gd name="connsiteY2" fmla="*/ 1205017 h 1205017"/>
                <a:gd name="connsiteX3" fmla="*/ 0 w 1310640"/>
                <a:gd name="connsiteY3" fmla="*/ 1205017 h 1205017"/>
                <a:gd name="connsiteX4" fmla="*/ 0 w 1310640"/>
                <a:gd name="connsiteY4" fmla="*/ 0 h 1205017"/>
                <a:gd name="connsiteX0" fmla="*/ 1310640 w 1402080"/>
                <a:gd name="connsiteY0" fmla="*/ 0 h 1205017"/>
                <a:gd name="connsiteX1" fmla="*/ 1310640 w 1402080"/>
                <a:gd name="connsiteY1" fmla="*/ 1205017 h 1205017"/>
                <a:gd name="connsiteX2" fmla="*/ 0 w 1402080"/>
                <a:gd name="connsiteY2" fmla="*/ 1205017 h 1205017"/>
                <a:gd name="connsiteX3" fmla="*/ 0 w 1402080"/>
                <a:gd name="connsiteY3" fmla="*/ 0 h 1205017"/>
                <a:gd name="connsiteX4" fmla="*/ 1402080 w 1402080"/>
                <a:gd name="connsiteY4" fmla="*/ 91440 h 1205017"/>
                <a:gd name="connsiteX0" fmla="*/ 1310640 w 1310640"/>
                <a:gd name="connsiteY0" fmla="*/ 0 h 1205017"/>
                <a:gd name="connsiteX1" fmla="*/ 1310640 w 1310640"/>
                <a:gd name="connsiteY1" fmla="*/ 1205017 h 1205017"/>
                <a:gd name="connsiteX2" fmla="*/ 0 w 1310640"/>
                <a:gd name="connsiteY2" fmla="*/ 1205017 h 1205017"/>
                <a:gd name="connsiteX3" fmla="*/ 0 w 1310640"/>
                <a:gd name="connsiteY3" fmla="*/ 0 h 1205017"/>
                <a:gd name="connsiteX0" fmla="*/ 1310640 w 1310640"/>
                <a:gd name="connsiteY0" fmla="*/ 1205017 h 1205017"/>
                <a:gd name="connsiteX1" fmla="*/ 0 w 1310640"/>
                <a:gd name="connsiteY1" fmla="*/ 1205017 h 1205017"/>
                <a:gd name="connsiteX2" fmla="*/ 0 w 1310640"/>
                <a:gd name="connsiteY2" fmla="*/ 0 h 1205017"/>
              </a:gdLst>
              <a:ahLst/>
              <a:cxnLst>
                <a:cxn ang="0">
                  <a:pos x="connsiteX0" y="connsiteY0"/>
                </a:cxn>
                <a:cxn ang="0">
                  <a:pos x="connsiteX1" y="connsiteY1"/>
                </a:cxn>
                <a:cxn ang="0">
                  <a:pos x="connsiteX2" y="connsiteY2"/>
                </a:cxn>
              </a:cxnLst>
              <a:rect l="l" t="t" r="r" b="b"/>
              <a:pathLst>
                <a:path w="1310640" h="1205017">
                  <a:moveTo>
                    <a:pt x="1310640" y="1205017"/>
                  </a:moveTo>
                  <a:lnTo>
                    <a:pt x="0" y="1205017"/>
                  </a:lnTo>
                  <a:lnTo>
                    <a:pt x="0" y="0"/>
                  </a:lnTo>
                </a:path>
              </a:pathLst>
            </a:cu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spcBef>
                  <a:spcPct val="0"/>
                </a:spcBef>
                <a:spcAft>
                  <a:spcPct val="0"/>
                </a:spcAft>
              </a:pPr>
              <a:endParaRPr lang="en-IN" sz="2353" err="1">
                <a:gradFill>
                  <a:gsLst>
                    <a:gs pos="0">
                      <a:srgbClr val="FFFFFF"/>
                    </a:gs>
                    <a:gs pos="100000">
                      <a:srgbClr val="FFFFFF"/>
                    </a:gs>
                  </a:gsLst>
                  <a:lin ang="5400000" scaled="0"/>
                </a:gradFill>
                <a:latin typeface="Segoe UI"/>
                <a:ea typeface="Segoe UI" pitchFamily="34" charset="0"/>
                <a:cs typeface="Segoe UI" pitchFamily="34" charset="0"/>
              </a:endParaRPr>
            </a:p>
          </p:txBody>
        </p:sp>
        <p:pic>
          <p:nvPicPr>
            <p:cNvPr id="150" name="Picture 149">
              <a:extLst>
                <a:ext uri="{FF2B5EF4-FFF2-40B4-BE49-F238E27FC236}">
                  <a16:creationId xmlns:a16="http://schemas.microsoft.com/office/drawing/2014/main" id="{166A8B6F-1D2D-49ED-9128-7A3FCE5C0B12}"/>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431254" y="4668156"/>
              <a:ext cx="269974" cy="269974"/>
            </a:xfrm>
            <a:prstGeom prst="rect">
              <a:avLst/>
            </a:prstGeom>
          </p:spPr>
        </p:pic>
        <p:sp>
          <p:nvSpPr>
            <p:cNvPr id="138" name="TextBox 137">
              <a:extLst>
                <a:ext uri="{FF2B5EF4-FFF2-40B4-BE49-F238E27FC236}">
                  <a16:creationId xmlns:a16="http://schemas.microsoft.com/office/drawing/2014/main" id="{1E5E4F08-8468-4FFA-AF63-9FAE62CB3784}"/>
                </a:ext>
              </a:extLst>
            </p:cNvPr>
            <p:cNvSpPr txBox="1"/>
            <p:nvPr/>
          </p:nvSpPr>
          <p:spPr>
            <a:xfrm>
              <a:off x="9701228" y="4668156"/>
              <a:ext cx="962935" cy="184666"/>
            </a:xfrm>
            <a:prstGeom prst="rect">
              <a:avLst/>
            </a:prstGeom>
            <a:noFill/>
          </p:spPr>
          <p:txBody>
            <a:bodyPr wrap="square" lIns="0" tIns="0" rIns="0" bIns="0" rtlCol="0" anchor="ctr">
              <a:noAutofit/>
            </a:bodyPr>
            <a:lstStyle/>
            <a:p>
              <a:pPr algn="ctr"/>
              <a:r>
                <a:rPr lang="en-US" sz="1176">
                  <a:solidFill>
                    <a:srgbClr val="000000"/>
                  </a:solidFill>
                  <a:latin typeface="Segoe UI Semibold"/>
                  <a:cs typeface="Segoe UI" panose="020B0502040204020203" pitchFamily="34" charset="0"/>
                </a:rPr>
                <a:t>Subscription</a:t>
              </a:r>
            </a:p>
          </p:txBody>
        </p:sp>
        <p:sp>
          <p:nvSpPr>
            <p:cNvPr id="146" name="Rectangle 12" descr="Arrow pointing down">
              <a:extLst>
                <a:ext uri="{FF2B5EF4-FFF2-40B4-BE49-F238E27FC236}">
                  <a16:creationId xmlns:a16="http://schemas.microsoft.com/office/drawing/2014/main" id="{F19505B9-35AC-4D8F-8DBF-E89444D3BD25}"/>
                </a:ext>
              </a:extLst>
            </p:cNvPr>
            <p:cNvSpPr/>
            <p:nvPr/>
          </p:nvSpPr>
          <p:spPr bwMode="auto">
            <a:xfrm>
              <a:off x="9523703" y="5028793"/>
              <a:ext cx="200718" cy="232292"/>
            </a:xfrm>
            <a:custGeom>
              <a:avLst/>
              <a:gdLst>
                <a:gd name="connsiteX0" fmla="*/ 0 w 1310640"/>
                <a:gd name="connsiteY0" fmla="*/ 0 h 1205017"/>
                <a:gd name="connsiteX1" fmla="*/ 1310640 w 1310640"/>
                <a:gd name="connsiteY1" fmla="*/ 0 h 1205017"/>
                <a:gd name="connsiteX2" fmla="*/ 1310640 w 1310640"/>
                <a:gd name="connsiteY2" fmla="*/ 1205017 h 1205017"/>
                <a:gd name="connsiteX3" fmla="*/ 0 w 1310640"/>
                <a:gd name="connsiteY3" fmla="*/ 1205017 h 1205017"/>
                <a:gd name="connsiteX4" fmla="*/ 0 w 1310640"/>
                <a:gd name="connsiteY4" fmla="*/ 0 h 1205017"/>
                <a:gd name="connsiteX0" fmla="*/ 1310640 w 1402080"/>
                <a:gd name="connsiteY0" fmla="*/ 0 h 1205017"/>
                <a:gd name="connsiteX1" fmla="*/ 1310640 w 1402080"/>
                <a:gd name="connsiteY1" fmla="*/ 1205017 h 1205017"/>
                <a:gd name="connsiteX2" fmla="*/ 0 w 1402080"/>
                <a:gd name="connsiteY2" fmla="*/ 1205017 h 1205017"/>
                <a:gd name="connsiteX3" fmla="*/ 0 w 1402080"/>
                <a:gd name="connsiteY3" fmla="*/ 0 h 1205017"/>
                <a:gd name="connsiteX4" fmla="*/ 1402080 w 1402080"/>
                <a:gd name="connsiteY4" fmla="*/ 91440 h 1205017"/>
                <a:gd name="connsiteX0" fmla="*/ 1310640 w 1310640"/>
                <a:gd name="connsiteY0" fmla="*/ 0 h 1205017"/>
                <a:gd name="connsiteX1" fmla="*/ 1310640 w 1310640"/>
                <a:gd name="connsiteY1" fmla="*/ 1205017 h 1205017"/>
                <a:gd name="connsiteX2" fmla="*/ 0 w 1310640"/>
                <a:gd name="connsiteY2" fmla="*/ 1205017 h 1205017"/>
                <a:gd name="connsiteX3" fmla="*/ 0 w 1310640"/>
                <a:gd name="connsiteY3" fmla="*/ 0 h 1205017"/>
                <a:gd name="connsiteX0" fmla="*/ 1310640 w 1310640"/>
                <a:gd name="connsiteY0" fmla="*/ 1205017 h 1205017"/>
                <a:gd name="connsiteX1" fmla="*/ 0 w 1310640"/>
                <a:gd name="connsiteY1" fmla="*/ 1205017 h 1205017"/>
                <a:gd name="connsiteX2" fmla="*/ 0 w 1310640"/>
                <a:gd name="connsiteY2" fmla="*/ 0 h 1205017"/>
              </a:gdLst>
              <a:ahLst/>
              <a:cxnLst>
                <a:cxn ang="0">
                  <a:pos x="connsiteX0" y="connsiteY0"/>
                </a:cxn>
                <a:cxn ang="0">
                  <a:pos x="connsiteX1" y="connsiteY1"/>
                </a:cxn>
                <a:cxn ang="0">
                  <a:pos x="connsiteX2" y="connsiteY2"/>
                </a:cxn>
              </a:cxnLst>
              <a:rect l="l" t="t" r="r" b="b"/>
              <a:pathLst>
                <a:path w="1310640" h="1205017">
                  <a:moveTo>
                    <a:pt x="1310640" y="1205017"/>
                  </a:moveTo>
                  <a:lnTo>
                    <a:pt x="0" y="1205017"/>
                  </a:lnTo>
                  <a:lnTo>
                    <a:pt x="0" y="0"/>
                  </a:lnTo>
                </a:path>
              </a:pathLst>
            </a:cu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spcBef>
                  <a:spcPct val="0"/>
                </a:spcBef>
                <a:spcAft>
                  <a:spcPct val="0"/>
                </a:spcAft>
              </a:pPr>
              <a:endParaRPr lang="en-IN" sz="2353" err="1">
                <a:gradFill>
                  <a:gsLst>
                    <a:gs pos="0">
                      <a:srgbClr val="FFFFFF"/>
                    </a:gs>
                    <a:gs pos="100000">
                      <a:srgbClr val="FFFFFF"/>
                    </a:gs>
                  </a:gsLst>
                  <a:lin ang="5400000" scaled="0"/>
                </a:gradFill>
                <a:latin typeface="Segoe UI"/>
                <a:ea typeface="Segoe UI" pitchFamily="34" charset="0"/>
                <a:cs typeface="Segoe UI" pitchFamily="34" charset="0"/>
              </a:endParaRPr>
            </a:p>
          </p:txBody>
        </p:sp>
        <p:pic>
          <p:nvPicPr>
            <p:cNvPr id="141" name="Graphic 140">
              <a:extLst>
                <a:ext uri="{FF2B5EF4-FFF2-40B4-BE49-F238E27FC236}">
                  <a16:creationId xmlns:a16="http://schemas.microsoft.com/office/drawing/2014/main" id="{57EE7D0B-A727-4FF0-B09C-B0BE3947B3F4}"/>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75071" y="5028793"/>
              <a:ext cx="362099" cy="362099"/>
            </a:xfrm>
            <a:prstGeom prst="rect">
              <a:avLst/>
            </a:prstGeom>
          </p:spPr>
        </p:pic>
        <p:sp>
          <p:nvSpPr>
            <p:cNvPr id="139" name="TextBox 138">
              <a:extLst>
                <a:ext uri="{FF2B5EF4-FFF2-40B4-BE49-F238E27FC236}">
                  <a16:creationId xmlns:a16="http://schemas.microsoft.com/office/drawing/2014/main" id="{F5D2F368-7140-4F8D-95B4-92463777211F}"/>
                </a:ext>
              </a:extLst>
            </p:cNvPr>
            <p:cNvSpPr txBox="1"/>
            <p:nvPr/>
          </p:nvSpPr>
          <p:spPr>
            <a:xfrm>
              <a:off x="10187820" y="5098810"/>
              <a:ext cx="1157063" cy="184666"/>
            </a:xfrm>
            <a:prstGeom prst="rect">
              <a:avLst/>
            </a:prstGeom>
            <a:noFill/>
          </p:spPr>
          <p:txBody>
            <a:bodyPr wrap="square" lIns="0" tIns="0" rIns="0" bIns="0" rtlCol="0" anchor="ctr">
              <a:noAutofit/>
            </a:bodyPr>
            <a:lstStyle/>
            <a:p>
              <a:pPr algn="ctr"/>
              <a:r>
                <a:rPr lang="en-US" sz="1176">
                  <a:solidFill>
                    <a:srgbClr val="000000"/>
                  </a:solidFill>
                  <a:latin typeface="Segoe UI Semibold"/>
                  <a:cs typeface="Segoe UI" panose="020B0502040204020203" pitchFamily="34" charset="0"/>
                </a:rPr>
                <a:t>Resource group</a:t>
              </a:r>
            </a:p>
          </p:txBody>
        </p:sp>
        <p:sp>
          <p:nvSpPr>
            <p:cNvPr id="145" name="Rectangle 12" descr="Arrow pointing down">
              <a:extLst>
                <a:ext uri="{FF2B5EF4-FFF2-40B4-BE49-F238E27FC236}">
                  <a16:creationId xmlns:a16="http://schemas.microsoft.com/office/drawing/2014/main" id="{CC57C69F-E19B-4050-9CA4-3A29D0AF3548}"/>
                </a:ext>
              </a:extLst>
            </p:cNvPr>
            <p:cNvSpPr/>
            <p:nvPr/>
          </p:nvSpPr>
          <p:spPr bwMode="auto">
            <a:xfrm>
              <a:off x="9950423" y="5413997"/>
              <a:ext cx="261769" cy="309196"/>
            </a:xfrm>
            <a:custGeom>
              <a:avLst/>
              <a:gdLst>
                <a:gd name="connsiteX0" fmla="*/ 0 w 1310640"/>
                <a:gd name="connsiteY0" fmla="*/ 0 h 1205017"/>
                <a:gd name="connsiteX1" fmla="*/ 1310640 w 1310640"/>
                <a:gd name="connsiteY1" fmla="*/ 0 h 1205017"/>
                <a:gd name="connsiteX2" fmla="*/ 1310640 w 1310640"/>
                <a:gd name="connsiteY2" fmla="*/ 1205017 h 1205017"/>
                <a:gd name="connsiteX3" fmla="*/ 0 w 1310640"/>
                <a:gd name="connsiteY3" fmla="*/ 1205017 h 1205017"/>
                <a:gd name="connsiteX4" fmla="*/ 0 w 1310640"/>
                <a:gd name="connsiteY4" fmla="*/ 0 h 1205017"/>
                <a:gd name="connsiteX0" fmla="*/ 1310640 w 1402080"/>
                <a:gd name="connsiteY0" fmla="*/ 0 h 1205017"/>
                <a:gd name="connsiteX1" fmla="*/ 1310640 w 1402080"/>
                <a:gd name="connsiteY1" fmla="*/ 1205017 h 1205017"/>
                <a:gd name="connsiteX2" fmla="*/ 0 w 1402080"/>
                <a:gd name="connsiteY2" fmla="*/ 1205017 h 1205017"/>
                <a:gd name="connsiteX3" fmla="*/ 0 w 1402080"/>
                <a:gd name="connsiteY3" fmla="*/ 0 h 1205017"/>
                <a:gd name="connsiteX4" fmla="*/ 1402080 w 1402080"/>
                <a:gd name="connsiteY4" fmla="*/ 91440 h 1205017"/>
                <a:gd name="connsiteX0" fmla="*/ 1310640 w 1310640"/>
                <a:gd name="connsiteY0" fmla="*/ 0 h 1205017"/>
                <a:gd name="connsiteX1" fmla="*/ 1310640 w 1310640"/>
                <a:gd name="connsiteY1" fmla="*/ 1205017 h 1205017"/>
                <a:gd name="connsiteX2" fmla="*/ 0 w 1310640"/>
                <a:gd name="connsiteY2" fmla="*/ 1205017 h 1205017"/>
                <a:gd name="connsiteX3" fmla="*/ 0 w 1310640"/>
                <a:gd name="connsiteY3" fmla="*/ 0 h 1205017"/>
                <a:gd name="connsiteX0" fmla="*/ 1310640 w 1310640"/>
                <a:gd name="connsiteY0" fmla="*/ 1205017 h 1205017"/>
                <a:gd name="connsiteX1" fmla="*/ 0 w 1310640"/>
                <a:gd name="connsiteY1" fmla="*/ 1205017 h 1205017"/>
                <a:gd name="connsiteX2" fmla="*/ 0 w 1310640"/>
                <a:gd name="connsiteY2" fmla="*/ 0 h 1205017"/>
              </a:gdLst>
              <a:ahLst/>
              <a:cxnLst>
                <a:cxn ang="0">
                  <a:pos x="connsiteX0" y="connsiteY0"/>
                </a:cxn>
                <a:cxn ang="0">
                  <a:pos x="connsiteX1" y="connsiteY1"/>
                </a:cxn>
                <a:cxn ang="0">
                  <a:pos x="connsiteX2" y="connsiteY2"/>
                </a:cxn>
              </a:cxnLst>
              <a:rect l="l" t="t" r="r" b="b"/>
              <a:pathLst>
                <a:path w="1310640" h="1205017">
                  <a:moveTo>
                    <a:pt x="1310640" y="1205017"/>
                  </a:moveTo>
                  <a:lnTo>
                    <a:pt x="0" y="1205017"/>
                  </a:lnTo>
                  <a:lnTo>
                    <a:pt x="0" y="0"/>
                  </a:lnTo>
                </a:path>
              </a:pathLst>
            </a:cu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spcBef>
                  <a:spcPct val="0"/>
                </a:spcBef>
                <a:spcAft>
                  <a:spcPct val="0"/>
                </a:spcAft>
              </a:pPr>
              <a:endParaRPr lang="en-IN" sz="2353" err="1">
                <a:gradFill>
                  <a:gsLst>
                    <a:gs pos="0">
                      <a:srgbClr val="FFFFFF"/>
                    </a:gs>
                    <a:gs pos="100000">
                      <a:srgbClr val="FFFFFF"/>
                    </a:gs>
                  </a:gsLst>
                  <a:lin ang="5400000" scaled="0"/>
                </a:gradFill>
                <a:latin typeface="Segoe UI"/>
                <a:ea typeface="Segoe UI" pitchFamily="34" charset="0"/>
                <a:cs typeface="Segoe UI" pitchFamily="34" charset="0"/>
              </a:endParaRPr>
            </a:p>
          </p:txBody>
        </p:sp>
        <p:pic>
          <p:nvPicPr>
            <p:cNvPr id="143" name="Graphic 142">
              <a:extLst>
                <a:ext uri="{FF2B5EF4-FFF2-40B4-BE49-F238E27FC236}">
                  <a16:creationId xmlns:a16="http://schemas.microsoft.com/office/drawing/2014/main" id="{84A83042-7A7C-46E2-9CFB-43B5F04965C9}"/>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0219451" y="5517681"/>
              <a:ext cx="359072" cy="359072"/>
            </a:xfrm>
            <a:prstGeom prst="rect">
              <a:avLst/>
            </a:prstGeom>
          </p:spPr>
        </p:pic>
        <p:pic>
          <p:nvPicPr>
            <p:cNvPr id="142" name="Picture 141">
              <a:extLst>
                <a:ext uri="{FF2B5EF4-FFF2-40B4-BE49-F238E27FC236}">
                  <a16:creationId xmlns:a16="http://schemas.microsoft.com/office/drawing/2014/main" id="{DF8C8ABD-A804-44E8-9735-6682405436CD}"/>
                </a:ext>
                <a:ext uri="{C183D7F6-B498-43B3-948B-1728B52AA6E4}">
                  <adec:decorative xmlns:adec="http://schemas.microsoft.com/office/drawing/2017/decorative" val="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800640" y="5526942"/>
              <a:ext cx="264129" cy="340551"/>
            </a:xfrm>
            <a:prstGeom prst="rect">
              <a:avLst/>
            </a:prstGeom>
          </p:spPr>
        </p:pic>
        <p:pic>
          <p:nvPicPr>
            <p:cNvPr id="144" name="Graphic 143">
              <a:extLst>
                <a:ext uri="{FF2B5EF4-FFF2-40B4-BE49-F238E27FC236}">
                  <a16:creationId xmlns:a16="http://schemas.microsoft.com/office/drawing/2014/main" id="{D32538FE-831A-47D5-B246-0858F1B83B55}"/>
                </a:ext>
                <a:ext uri="{C183D7F6-B498-43B3-948B-1728B52AA6E4}">
                  <adec:decorative xmlns:adec="http://schemas.microsoft.com/office/drawing/2017/decorative" val="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1273159" y="5521884"/>
              <a:ext cx="350668" cy="350667"/>
            </a:xfrm>
            <a:prstGeom prst="rect">
              <a:avLst/>
            </a:prstGeom>
          </p:spPr>
        </p:pic>
        <p:sp>
          <p:nvSpPr>
            <p:cNvPr id="140" name="TextBox 139">
              <a:extLst>
                <a:ext uri="{FF2B5EF4-FFF2-40B4-BE49-F238E27FC236}">
                  <a16:creationId xmlns:a16="http://schemas.microsoft.com/office/drawing/2014/main" id="{E7F9572B-22B5-479A-9313-2FDCC30C538D}"/>
                </a:ext>
              </a:extLst>
            </p:cNvPr>
            <p:cNvSpPr txBox="1"/>
            <p:nvPr/>
          </p:nvSpPr>
          <p:spPr>
            <a:xfrm>
              <a:off x="10610631" y="5918910"/>
              <a:ext cx="642812" cy="184666"/>
            </a:xfrm>
            <a:prstGeom prst="rect">
              <a:avLst/>
            </a:prstGeom>
            <a:noFill/>
          </p:spPr>
          <p:txBody>
            <a:bodyPr wrap="square" lIns="0" tIns="0" rIns="0" bIns="0" rtlCol="0" anchor="ctr">
              <a:noAutofit/>
            </a:bodyPr>
            <a:lstStyle/>
            <a:p>
              <a:pPr algn="ctr"/>
              <a:r>
                <a:rPr lang="en-US" sz="1176">
                  <a:solidFill>
                    <a:srgbClr val="000000"/>
                  </a:solidFill>
                  <a:latin typeface="Segoe UI Semibold"/>
                  <a:cs typeface="Segoe UI" panose="020B0502040204020203" pitchFamily="34" charset="0"/>
                </a:rPr>
                <a:t>Resource</a:t>
              </a:r>
            </a:p>
          </p:txBody>
        </p:sp>
      </p:grpSp>
    </p:spTree>
    <p:extLst>
      <p:ext uri="{BB962C8B-B14F-4D97-AF65-F5344CB8AC3E}">
        <p14:creationId xmlns:p14="http://schemas.microsoft.com/office/powerpoint/2010/main" val="1335214845"/>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E447A-B73D-49ED-917E-B8AF76B34BF8}"/>
              </a:ext>
            </a:extLst>
          </p:cNvPr>
          <p:cNvSpPr>
            <a:spLocks noGrp="1"/>
          </p:cNvSpPr>
          <p:nvPr>
            <p:ph type="title"/>
          </p:nvPr>
        </p:nvSpPr>
        <p:spPr/>
        <p:txBody>
          <a:bodyPr/>
          <a:lstStyle/>
          <a:p>
            <a:r>
              <a:rPr lang="en-US" dirty="0"/>
              <a:t>Apply RBAC Authentication</a:t>
            </a:r>
          </a:p>
        </p:txBody>
      </p:sp>
      <p:sp>
        <p:nvSpPr>
          <p:cNvPr id="56" name="Rectangle 55">
            <a:extLst>
              <a:ext uri="{FF2B5EF4-FFF2-40B4-BE49-F238E27FC236}">
                <a16:creationId xmlns:a16="http://schemas.microsoft.com/office/drawing/2014/main" id="{1AEC3CCA-34D4-45D5-B9C6-965396DAD31F}"/>
              </a:ext>
              <a:ext uri="{C183D7F6-B498-43B3-948B-1728B52AA6E4}">
                <adec:decorative xmlns:adec="http://schemas.microsoft.com/office/drawing/2017/decorative" val="1"/>
              </a:ext>
            </a:extLst>
          </p:cNvPr>
          <p:cNvSpPr/>
          <p:nvPr/>
        </p:nvSpPr>
        <p:spPr bwMode="auto">
          <a:xfrm>
            <a:off x="407749" y="1359197"/>
            <a:ext cx="11354714" cy="4613787"/>
          </a:xfrm>
          <a:prstGeom prst="rect">
            <a:avLst/>
          </a:prstGeom>
          <a:noFill/>
          <a:ln w="19050">
            <a:solidFill>
              <a:schemeClr val="bg1">
                <a:lumMod val="9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spcBef>
                <a:spcPct val="0"/>
              </a:spcBef>
              <a:spcAft>
                <a:spcPct val="0"/>
              </a:spcAft>
            </a:pPr>
            <a:endParaRPr lang="en-IN" sz="2353" err="1">
              <a:gradFill>
                <a:gsLst>
                  <a:gs pos="0">
                    <a:srgbClr val="FFFFFF"/>
                  </a:gs>
                  <a:gs pos="100000">
                    <a:srgbClr val="FFFFFF"/>
                  </a:gs>
                </a:gsLst>
                <a:lin ang="5400000" scaled="0"/>
              </a:gradFill>
              <a:latin typeface="Segoe UI"/>
              <a:cs typeface="Segoe UI" pitchFamily="34" charset="0"/>
            </a:endParaRPr>
          </a:p>
        </p:txBody>
      </p:sp>
      <p:grpSp>
        <p:nvGrpSpPr>
          <p:cNvPr id="4" name="Group 3">
            <a:extLst>
              <a:ext uri="{FF2B5EF4-FFF2-40B4-BE49-F238E27FC236}">
                <a16:creationId xmlns:a16="http://schemas.microsoft.com/office/drawing/2014/main" id="{9632CF40-C5CF-4055-9618-F5FDCFB29131}"/>
              </a:ext>
              <a:ext uri="{C183D7F6-B498-43B3-948B-1728B52AA6E4}">
                <adec:decorative xmlns:adec="http://schemas.microsoft.com/office/drawing/2017/decorative" val="1"/>
              </a:ext>
            </a:extLst>
          </p:cNvPr>
          <p:cNvGrpSpPr/>
          <p:nvPr/>
        </p:nvGrpSpPr>
        <p:grpSpPr>
          <a:xfrm>
            <a:off x="876901" y="1537174"/>
            <a:ext cx="10416411" cy="4257833"/>
            <a:chOff x="908136" y="2020506"/>
            <a:chExt cx="10625282" cy="4343211"/>
          </a:xfrm>
        </p:grpSpPr>
        <p:sp>
          <p:nvSpPr>
            <p:cNvPr id="3" name="Rectangle: Rounded Corners 2">
              <a:extLst>
                <a:ext uri="{FF2B5EF4-FFF2-40B4-BE49-F238E27FC236}">
                  <a16:creationId xmlns:a16="http://schemas.microsoft.com/office/drawing/2014/main" id="{0E454B11-56C8-4DE3-B6A4-DBB4B30870F7}"/>
                </a:ext>
                <a:ext uri="{C183D7F6-B498-43B3-948B-1728B52AA6E4}">
                  <adec:decorative xmlns:adec="http://schemas.microsoft.com/office/drawing/2017/decorative" val="1"/>
                </a:ext>
              </a:extLst>
            </p:cNvPr>
            <p:cNvSpPr/>
            <p:nvPr/>
          </p:nvSpPr>
          <p:spPr bwMode="auto">
            <a:xfrm>
              <a:off x="908136" y="2020506"/>
              <a:ext cx="3705065" cy="1456740"/>
            </a:xfrm>
            <a:prstGeom prst="roundRect">
              <a:avLst>
                <a:gd name="adj" fmla="val 5225"/>
              </a:avLst>
            </a:prstGeom>
            <a:solidFill>
              <a:schemeClr val="bg1">
                <a:lumMod val="95000"/>
              </a:schemeClr>
            </a:solidFill>
            <a:ln w="19050">
              <a:solidFill>
                <a:srgbClr val="107C0F"/>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71989" tIns="71989" rIns="71989" bIns="71989" numCol="1" spcCol="0" rtlCol="0" fromWordArt="0" anchor="t" anchorCtr="0" forceAA="0" compatLnSpc="1">
              <a:prstTxWarp prst="textNoShape">
                <a:avLst/>
              </a:prstTxWarp>
              <a:noAutofit/>
            </a:bodyPr>
            <a:lstStyle/>
            <a:p>
              <a:pPr defTabSz="932293" fontAlgn="base">
                <a:spcBef>
                  <a:spcPct val="0"/>
                </a:spcBef>
                <a:spcAft>
                  <a:spcPct val="0"/>
                </a:spcAft>
              </a:pPr>
              <a:endParaRPr lang="en-US" sz="1800">
                <a:solidFill>
                  <a:srgbClr val="000000"/>
                </a:solidFill>
                <a:latin typeface="Consolas" panose="020B0609020204030204" pitchFamily="49" charset="0"/>
              </a:endParaRPr>
            </a:p>
          </p:txBody>
        </p:sp>
        <p:pic>
          <p:nvPicPr>
            <p:cNvPr id="69" name="Picture 68">
              <a:extLst>
                <a:ext uri="{FF2B5EF4-FFF2-40B4-BE49-F238E27FC236}">
                  <a16:creationId xmlns:a16="http://schemas.microsoft.com/office/drawing/2014/main" id="{63987F20-EACD-4B71-B02B-BEA4F3BCD19B}"/>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5101" y="2150460"/>
              <a:ext cx="298704" cy="373380"/>
            </a:xfrm>
            <a:prstGeom prst="rect">
              <a:avLst/>
            </a:prstGeom>
          </p:spPr>
        </p:pic>
        <p:sp>
          <p:nvSpPr>
            <p:cNvPr id="5" name="TextBox 4">
              <a:extLst>
                <a:ext uri="{FF2B5EF4-FFF2-40B4-BE49-F238E27FC236}">
                  <a16:creationId xmlns:a16="http://schemas.microsoft.com/office/drawing/2014/main" id="{C8FF5495-2CF2-4A01-83A6-B6D8841BB02D}"/>
                </a:ext>
              </a:extLst>
            </p:cNvPr>
            <p:cNvSpPr txBox="1"/>
            <p:nvPr/>
          </p:nvSpPr>
          <p:spPr>
            <a:xfrm>
              <a:off x="1622010" y="2146529"/>
              <a:ext cx="977832" cy="430887"/>
            </a:xfrm>
            <a:prstGeom prst="rect">
              <a:avLst/>
            </a:prstGeom>
            <a:noFill/>
          </p:spPr>
          <p:txBody>
            <a:bodyPr wrap="square" lIns="0" tIns="0" rIns="0" bIns="0" rtlCol="0">
              <a:spAutoFit/>
            </a:bodyPr>
            <a:lstStyle/>
            <a:p>
              <a:r>
                <a:rPr lang="en-IN" sz="1372">
                  <a:solidFill>
                    <a:srgbClr val="000000"/>
                  </a:solidFill>
                  <a:latin typeface="Segoe UI Semibold"/>
                </a:rPr>
                <a:t>Azure AD</a:t>
              </a:r>
            </a:p>
            <a:p>
              <a:r>
                <a:rPr lang="en-IN" sz="1372">
                  <a:solidFill>
                    <a:srgbClr val="000000"/>
                  </a:solidFill>
                  <a:latin typeface="Segoe UI Semibold"/>
                </a:rPr>
                <a:t>Admin roles</a:t>
              </a:r>
              <a:endParaRPr lang="en-US" sz="1372">
                <a:solidFill>
                  <a:srgbClr val="000000"/>
                </a:solidFill>
                <a:latin typeface="Segoe UI Semibold"/>
              </a:endParaRPr>
            </a:p>
          </p:txBody>
        </p:sp>
        <p:sp>
          <p:nvSpPr>
            <p:cNvPr id="15" name="TextBox 14">
              <a:extLst>
                <a:ext uri="{FF2B5EF4-FFF2-40B4-BE49-F238E27FC236}">
                  <a16:creationId xmlns:a16="http://schemas.microsoft.com/office/drawing/2014/main" id="{60EED074-6FA4-44E2-B0C5-8DC7E985A314}"/>
                </a:ext>
              </a:extLst>
            </p:cNvPr>
            <p:cNvSpPr txBox="1"/>
            <p:nvPr/>
          </p:nvSpPr>
          <p:spPr>
            <a:xfrm>
              <a:off x="1055631" y="2610643"/>
              <a:ext cx="1787635" cy="846386"/>
            </a:xfrm>
            <a:prstGeom prst="rect">
              <a:avLst/>
            </a:prstGeom>
            <a:noFill/>
          </p:spPr>
          <p:txBody>
            <a:bodyPr wrap="square" lIns="0" tIns="0" rIns="0" bIns="0" rtlCol="0">
              <a:spAutoFit/>
            </a:bodyPr>
            <a:lstStyle/>
            <a:p>
              <a:r>
                <a:rPr lang="en-IN" sz="1078">
                  <a:solidFill>
                    <a:srgbClr val="000000"/>
                  </a:solidFill>
                  <a:latin typeface="Segoe UI"/>
                </a:rPr>
                <a:t>Global admin</a:t>
              </a:r>
            </a:p>
            <a:p>
              <a:r>
                <a:rPr lang="en-IN" sz="1078">
                  <a:solidFill>
                    <a:srgbClr val="000000"/>
                  </a:solidFill>
                  <a:latin typeface="Segoe UI"/>
                </a:rPr>
                <a:t>Application admin</a:t>
              </a:r>
            </a:p>
            <a:p>
              <a:r>
                <a:rPr lang="en-IN" sz="1078">
                  <a:solidFill>
                    <a:srgbClr val="000000"/>
                  </a:solidFill>
                  <a:latin typeface="Segoe UI"/>
                </a:rPr>
                <a:t>Application developer</a:t>
              </a:r>
            </a:p>
            <a:p>
              <a:r>
                <a:rPr lang="en-IN" sz="1078">
                  <a:solidFill>
                    <a:srgbClr val="000000"/>
                  </a:solidFill>
                  <a:latin typeface="Segoe UI"/>
                </a:rPr>
                <a:t>Billing admin</a:t>
              </a:r>
              <a:br>
                <a:rPr lang="en-IN" sz="1078">
                  <a:solidFill>
                    <a:srgbClr val="000000"/>
                  </a:solidFill>
                  <a:latin typeface="Segoe UI"/>
                </a:rPr>
              </a:br>
              <a:r>
                <a:rPr lang="en-IN" sz="1078">
                  <a:solidFill>
                    <a:srgbClr val="000000"/>
                  </a:solidFill>
                  <a:latin typeface="Segoe UI"/>
                </a:rPr>
                <a:t>…</a:t>
              </a:r>
              <a:endParaRPr lang="en-US" sz="1078">
                <a:solidFill>
                  <a:srgbClr val="000000"/>
                </a:solidFill>
                <a:latin typeface="Segoe UI"/>
              </a:endParaRPr>
            </a:p>
          </p:txBody>
        </p:sp>
        <p:pic>
          <p:nvPicPr>
            <p:cNvPr id="6" name="Graphic 5">
              <a:extLst>
                <a:ext uri="{FF2B5EF4-FFF2-40B4-BE49-F238E27FC236}">
                  <a16:creationId xmlns:a16="http://schemas.microsoft.com/office/drawing/2014/main" id="{927B7572-00EA-4163-B080-B5302438598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01372" y="2207565"/>
              <a:ext cx="462749" cy="462749"/>
            </a:xfrm>
            <a:prstGeom prst="rect">
              <a:avLst/>
            </a:prstGeom>
          </p:spPr>
        </p:pic>
        <p:sp>
          <p:nvSpPr>
            <p:cNvPr id="19" name="TextBox 18">
              <a:extLst>
                <a:ext uri="{FF2B5EF4-FFF2-40B4-BE49-F238E27FC236}">
                  <a16:creationId xmlns:a16="http://schemas.microsoft.com/office/drawing/2014/main" id="{188BB41A-C67E-4AC7-B95C-14A366215A12}"/>
                </a:ext>
              </a:extLst>
            </p:cNvPr>
            <p:cNvSpPr txBox="1"/>
            <p:nvPr/>
          </p:nvSpPr>
          <p:spPr>
            <a:xfrm>
              <a:off x="3167751" y="2225209"/>
              <a:ext cx="1318601" cy="646145"/>
            </a:xfrm>
            <a:prstGeom prst="rect">
              <a:avLst/>
            </a:prstGeom>
            <a:noFill/>
          </p:spPr>
          <p:txBody>
            <a:bodyPr wrap="square" lIns="0" tIns="0" rIns="0" bIns="0" rtlCol="0">
              <a:spAutoFit/>
            </a:bodyPr>
            <a:lstStyle/>
            <a:p>
              <a:r>
                <a:rPr lang="en-IN" sz="1372">
                  <a:solidFill>
                    <a:srgbClr val="000000"/>
                  </a:solidFill>
                  <a:latin typeface="Segoe UI Semibold"/>
                </a:rPr>
                <a:t>Azure Active</a:t>
              </a:r>
            </a:p>
            <a:p>
              <a:r>
                <a:rPr lang="en-IN" sz="1372">
                  <a:solidFill>
                    <a:srgbClr val="000000"/>
                  </a:solidFill>
                  <a:latin typeface="Segoe UI Semibold"/>
                </a:rPr>
                <a:t>Directory tenant</a:t>
              </a:r>
              <a:endParaRPr lang="en-US" sz="1372">
                <a:solidFill>
                  <a:srgbClr val="000000"/>
                </a:solidFill>
                <a:latin typeface="Segoe UI Semibold"/>
              </a:endParaRPr>
            </a:p>
          </p:txBody>
        </p:sp>
        <p:cxnSp>
          <p:nvCxnSpPr>
            <p:cNvPr id="2051" name="Connector: Elbow 2050" descr="Line connector pointing down">
              <a:extLst>
                <a:ext uri="{FF2B5EF4-FFF2-40B4-BE49-F238E27FC236}">
                  <a16:creationId xmlns:a16="http://schemas.microsoft.com/office/drawing/2014/main" id="{9F81330D-5626-439F-8F02-6765D011D81F}"/>
                </a:ext>
              </a:extLst>
            </p:cNvPr>
            <p:cNvCxnSpPr>
              <a:cxnSpLocks/>
              <a:stCxn id="6" idx="2"/>
              <a:endCxn id="22" idx="0"/>
            </p:cNvCxnSpPr>
            <p:nvPr/>
          </p:nvCxnSpPr>
          <p:spPr>
            <a:xfrm rot="16200000" flipH="1">
              <a:off x="2487261" y="3015799"/>
              <a:ext cx="995727" cy="304755"/>
            </a:xfrm>
            <a:prstGeom prst="bentConnector3">
              <a:avLst>
                <a:gd name="adj1" fmla="val 50000"/>
              </a:avLst>
            </a:prstGeom>
            <a:ln w="19050">
              <a:solidFill>
                <a:schemeClr val="accent4"/>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C2FC8147-18E8-466E-B661-C0D5C3251EAC}"/>
                </a:ext>
              </a:extLst>
            </p:cNvPr>
            <p:cNvSpPr txBox="1"/>
            <p:nvPr/>
          </p:nvSpPr>
          <p:spPr>
            <a:xfrm>
              <a:off x="2880652" y="3666041"/>
              <a:ext cx="513700" cy="219740"/>
            </a:xfrm>
            <a:prstGeom prst="rect">
              <a:avLst/>
            </a:prstGeom>
            <a:noFill/>
          </p:spPr>
          <p:txBody>
            <a:bodyPr wrap="square" lIns="0" tIns="0" rIns="0" bIns="0" rtlCol="0">
              <a:spAutoFit/>
            </a:bodyPr>
            <a:lstStyle/>
            <a:p>
              <a:r>
                <a:rPr lang="en-IN" sz="1400">
                  <a:solidFill>
                    <a:srgbClr val="000000"/>
                  </a:solidFill>
                  <a:latin typeface="Segoe UI Semibold"/>
                </a:rPr>
                <a:t>Root</a:t>
              </a:r>
              <a:endParaRPr lang="en-US" sz="1400">
                <a:solidFill>
                  <a:srgbClr val="000000"/>
                </a:solidFill>
                <a:latin typeface="Segoe UI Semibold"/>
              </a:endParaRPr>
            </a:p>
          </p:txBody>
        </p:sp>
        <p:cxnSp>
          <p:nvCxnSpPr>
            <p:cNvPr id="68" name="Straight Connector 67">
              <a:extLst>
                <a:ext uri="{FF2B5EF4-FFF2-40B4-BE49-F238E27FC236}">
                  <a16:creationId xmlns:a16="http://schemas.microsoft.com/office/drawing/2014/main" id="{5346BCCB-B3AD-4952-8837-A54CD94CC539}"/>
                </a:ext>
                <a:ext uri="{C183D7F6-B498-43B3-948B-1728B52AA6E4}">
                  <adec:decorative xmlns:adec="http://schemas.microsoft.com/office/drawing/2017/decorative" val="1"/>
                </a:ext>
              </a:extLst>
            </p:cNvPr>
            <p:cNvCxnSpPr>
              <a:cxnSpLocks/>
            </p:cNvCxnSpPr>
            <p:nvPr/>
          </p:nvCxnSpPr>
          <p:spPr>
            <a:xfrm flipH="1">
              <a:off x="2683154" y="3609637"/>
              <a:ext cx="153394" cy="271390"/>
            </a:xfrm>
            <a:prstGeom prst="line">
              <a:avLst/>
            </a:prstGeom>
            <a:ln w="57150">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97" name="Straight Connector 96" descr="Line connector">
              <a:extLst>
                <a:ext uri="{FF2B5EF4-FFF2-40B4-BE49-F238E27FC236}">
                  <a16:creationId xmlns:a16="http://schemas.microsoft.com/office/drawing/2014/main" id="{A7B330A4-665E-4AD7-A8A6-744482E92145}"/>
                </a:ext>
              </a:extLst>
            </p:cNvPr>
            <p:cNvCxnSpPr>
              <a:cxnSpLocks/>
            </p:cNvCxnSpPr>
            <p:nvPr/>
          </p:nvCxnSpPr>
          <p:spPr>
            <a:xfrm flipV="1">
              <a:off x="3394353" y="3725038"/>
              <a:ext cx="1537436" cy="0"/>
            </a:xfrm>
            <a:prstGeom prst="line">
              <a:avLst/>
            </a:prstGeom>
            <a:ln w="28575">
              <a:solidFill>
                <a:srgbClr val="243A5E"/>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66" name="Picture 65">
              <a:extLst>
                <a:ext uri="{FF2B5EF4-FFF2-40B4-BE49-F238E27FC236}">
                  <a16:creationId xmlns:a16="http://schemas.microsoft.com/office/drawing/2014/main" id="{44FA7C5F-A41E-4497-B8BC-265579ED44E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14386" y="3367632"/>
              <a:ext cx="298704" cy="373380"/>
            </a:xfrm>
            <a:prstGeom prst="rect">
              <a:avLst/>
            </a:prstGeom>
          </p:spPr>
        </p:pic>
        <p:sp>
          <p:nvSpPr>
            <p:cNvPr id="55" name="TextBox 54">
              <a:extLst>
                <a:ext uri="{FF2B5EF4-FFF2-40B4-BE49-F238E27FC236}">
                  <a16:creationId xmlns:a16="http://schemas.microsoft.com/office/drawing/2014/main" id="{4C5B20AA-DB8F-4DA8-96E6-BDA38A07C8A1}"/>
                </a:ext>
              </a:extLst>
            </p:cNvPr>
            <p:cNvSpPr txBox="1"/>
            <p:nvPr/>
          </p:nvSpPr>
          <p:spPr>
            <a:xfrm>
              <a:off x="5538652" y="3186041"/>
              <a:ext cx="1474947" cy="553998"/>
            </a:xfrm>
            <a:prstGeom prst="rect">
              <a:avLst/>
            </a:prstGeom>
            <a:noFill/>
          </p:spPr>
          <p:txBody>
            <a:bodyPr wrap="square" lIns="0" tIns="0" rIns="0" bIns="0" rtlCol="0">
              <a:spAutoFit/>
            </a:bodyPr>
            <a:lstStyle/>
            <a:p>
              <a:r>
                <a:rPr lang="en-IN" sz="1176">
                  <a:solidFill>
                    <a:srgbClr val="000000"/>
                  </a:solidFill>
                  <a:latin typeface="Segoe UI Semibold"/>
                </a:rPr>
                <a:t>Global admin/User access admin (elevated access)</a:t>
              </a:r>
              <a:endParaRPr lang="en-US" sz="1176">
                <a:solidFill>
                  <a:srgbClr val="000000"/>
                </a:solidFill>
                <a:latin typeface="Segoe UI Semibold"/>
              </a:endParaRPr>
            </a:p>
          </p:txBody>
        </p:sp>
        <p:sp>
          <p:nvSpPr>
            <p:cNvPr id="23" name="Rectangle: Rounded Corners 22">
              <a:extLst>
                <a:ext uri="{FF2B5EF4-FFF2-40B4-BE49-F238E27FC236}">
                  <a16:creationId xmlns:a16="http://schemas.microsoft.com/office/drawing/2014/main" id="{CE3EFFC0-C5C2-43F7-8FCC-3A7F1F342B19}"/>
                </a:ext>
                <a:ext uri="{C183D7F6-B498-43B3-948B-1728B52AA6E4}">
                  <adec:decorative xmlns:adec="http://schemas.microsoft.com/office/drawing/2017/decorative" val="1"/>
                </a:ext>
              </a:extLst>
            </p:cNvPr>
            <p:cNvSpPr/>
            <p:nvPr/>
          </p:nvSpPr>
          <p:spPr bwMode="auto">
            <a:xfrm>
              <a:off x="908136" y="3989685"/>
              <a:ext cx="6430765" cy="1576085"/>
            </a:xfrm>
            <a:prstGeom prst="roundRect">
              <a:avLst>
                <a:gd name="adj" fmla="val 3976"/>
              </a:avLst>
            </a:prstGeom>
            <a:solidFill>
              <a:schemeClr val="bg1">
                <a:lumMod val="95000"/>
              </a:schemeClr>
            </a:solidFill>
            <a:ln w="19050">
              <a:solidFill>
                <a:srgbClr val="0178D4"/>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71989" tIns="71989" rIns="71989" bIns="71989" numCol="1" spcCol="0" rtlCol="0" fromWordArt="0" anchor="t" anchorCtr="0" forceAA="0" compatLnSpc="1">
              <a:prstTxWarp prst="textNoShape">
                <a:avLst/>
              </a:prstTxWarp>
              <a:noAutofit/>
            </a:bodyPr>
            <a:lstStyle/>
            <a:p>
              <a:pPr defTabSz="932293" fontAlgn="base">
                <a:spcBef>
                  <a:spcPct val="0"/>
                </a:spcBef>
                <a:spcAft>
                  <a:spcPct val="0"/>
                </a:spcAft>
              </a:pPr>
              <a:endParaRPr lang="en-US" sz="1800">
                <a:solidFill>
                  <a:srgbClr val="000000"/>
                </a:solidFill>
                <a:latin typeface="Consolas" panose="020B0609020204030204" pitchFamily="49" charset="0"/>
              </a:endParaRPr>
            </a:p>
          </p:txBody>
        </p:sp>
        <p:pic>
          <p:nvPicPr>
            <p:cNvPr id="27" name="Picture 26">
              <a:extLst>
                <a:ext uri="{FF2B5EF4-FFF2-40B4-BE49-F238E27FC236}">
                  <a16:creationId xmlns:a16="http://schemas.microsoft.com/office/drawing/2014/main" id="{79BF043D-9A41-4F2E-9848-59A44C828FAB}"/>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7357" y="4131702"/>
              <a:ext cx="298704" cy="373380"/>
            </a:xfrm>
            <a:prstGeom prst="rect">
              <a:avLst/>
            </a:prstGeom>
          </p:spPr>
        </p:pic>
        <p:sp>
          <p:nvSpPr>
            <p:cNvPr id="26" name="TextBox 25">
              <a:extLst>
                <a:ext uri="{FF2B5EF4-FFF2-40B4-BE49-F238E27FC236}">
                  <a16:creationId xmlns:a16="http://schemas.microsoft.com/office/drawing/2014/main" id="{F9789CC5-48F4-4AE5-A87C-274E4396E03C}"/>
                </a:ext>
              </a:extLst>
            </p:cNvPr>
            <p:cNvSpPr txBox="1"/>
            <p:nvPr/>
          </p:nvSpPr>
          <p:spPr>
            <a:xfrm>
              <a:off x="1674267" y="4158251"/>
              <a:ext cx="968855" cy="430887"/>
            </a:xfrm>
            <a:prstGeom prst="rect">
              <a:avLst/>
            </a:prstGeom>
            <a:noFill/>
          </p:spPr>
          <p:txBody>
            <a:bodyPr wrap="square" lIns="0" tIns="0" rIns="0" bIns="0" rtlCol="0">
              <a:spAutoFit/>
            </a:bodyPr>
            <a:lstStyle/>
            <a:p>
              <a:r>
                <a:rPr lang="en-IN" sz="1372">
                  <a:solidFill>
                    <a:srgbClr val="000000"/>
                  </a:solidFill>
                  <a:latin typeface="Segoe UI Semibold"/>
                </a:rPr>
                <a:t>Azure RBAC</a:t>
              </a:r>
            </a:p>
            <a:p>
              <a:r>
                <a:rPr lang="en-IN" sz="1372">
                  <a:solidFill>
                    <a:srgbClr val="000000"/>
                  </a:solidFill>
                  <a:latin typeface="Segoe UI Semibold"/>
                </a:rPr>
                <a:t>roles</a:t>
              </a:r>
              <a:endParaRPr lang="en-US" sz="1372">
                <a:solidFill>
                  <a:srgbClr val="000000"/>
                </a:solidFill>
                <a:latin typeface="Segoe UI Semibold"/>
              </a:endParaRPr>
            </a:p>
          </p:txBody>
        </p:sp>
        <p:sp>
          <p:nvSpPr>
            <p:cNvPr id="28" name="TextBox 27">
              <a:extLst>
                <a:ext uri="{FF2B5EF4-FFF2-40B4-BE49-F238E27FC236}">
                  <a16:creationId xmlns:a16="http://schemas.microsoft.com/office/drawing/2014/main" id="{9B8A3B07-86AB-4309-8983-010B04C1637E}"/>
                </a:ext>
              </a:extLst>
            </p:cNvPr>
            <p:cNvSpPr txBox="1"/>
            <p:nvPr/>
          </p:nvSpPr>
          <p:spPr>
            <a:xfrm>
              <a:off x="1107887" y="4591885"/>
              <a:ext cx="1406678" cy="846386"/>
            </a:xfrm>
            <a:prstGeom prst="rect">
              <a:avLst/>
            </a:prstGeom>
            <a:noFill/>
          </p:spPr>
          <p:txBody>
            <a:bodyPr wrap="square" lIns="0" tIns="0" rIns="0" bIns="0" rtlCol="0">
              <a:spAutoFit/>
            </a:bodyPr>
            <a:lstStyle/>
            <a:p>
              <a:r>
                <a:rPr lang="en-IN" sz="1078">
                  <a:solidFill>
                    <a:srgbClr val="000000"/>
                  </a:solidFill>
                  <a:latin typeface="Segoe UI"/>
                </a:rPr>
                <a:t>Owner</a:t>
              </a:r>
            </a:p>
            <a:p>
              <a:r>
                <a:rPr lang="en-IN" sz="1078">
                  <a:solidFill>
                    <a:srgbClr val="000000"/>
                  </a:solidFill>
                  <a:latin typeface="Segoe UI"/>
                </a:rPr>
                <a:t>Contributor</a:t>
              </a:r>
            </a:p>
            <a:p>
              <a:r>
                <a:rPr lang="en-IN" sz="1078">
                  <a:solidFill>
                    <a:srgbClr val="000000"/>
                  </a:solidFill>
                  <a:latin typeface="Segoe UI"/>
                </a:rPr>
                <a:t>Reader</a:t>
              </a:r>
            </a:p>
            <a:p>
              <a:r>
                <a:rPr lang="en-IN" sz="1078">
                  <a:solidFill>
                    <a:srgbClr val="000000"/>
                  </a:solidFill>
                  <a:latin typeface="Segoe UI"/>
                </a:rPr>
                <a:t>User access admin</a:t>
              </a:r>
            </a:p>
            <a:p>
              <a:r>
                <a:rPr lang="en-IN" sz="1078">
                  <a:solidFill>
                    <a:srgbClr val="000000"/>
                  </a:solidFill>
                  <a:latin typeface="Segoe UI"/>
                </a:rPr>
                <a:t>…</a:t>
              </a:r>
              <a:endParaRPr lang="en-US" sz="1078">
                <a:solidFill>
                  <a:srgbClr val="000000"/>
                </a:solidFill>
                <a:latin typeface="Segoe UI"/>
              </a:endParaRPr>
            </a:p>
          </p:txBody>
        </p:sp>
        <p:cxnSp>
          <p:nvCxnSpPr>
            <p:cNvPr id="67" name="Connector: Elbow 66" descr="Line connector pointing down">
              <a:extLst>
                <a:ext uri="{FF2B5EF4-FFF2-40B4-BE49-F238E27FC236}">
                  <a16:creationId xmlns:a16="http://schemas.microsoft.com/office/drawing/2014/main" id="{F79DEABD-187F-487B-BC75-4401CCEEB8DE}"/>
                </a:ext>
              </a:extLst>
            </p:cNvPr>
            <p:cNvCxnSpPr>
              <a:cxnSpLocks/>
              <a:stCxn id="22" idx="2"/>
              <a:endCxn id="34" idx="1"/>
            </p:cNvCxnSpPr>
            <p:nvPr/>
          </p:nvCxnSpPr>
          <p:spPr>
            <a:xfrm rot="16200000" flipH="1">
              <a:off x="3036017" y="3987266"/>
              <a:ext cx="459821" cy="256850"/>
            </a:xfrm>
            <a:prstGeom prst="bentConnector2">
              <a:avLst/>
            </a:prstGeom>
            <a:ln w="19050">
              <a:solidFill>
                <a:schemeClr val="accent4"/>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50DE747-60F8-4CFF-B8E9-EB798FBC38BE}"/>
                </a:ext>
              </a:extLst>
            </p:cNvPr>
            <p:cNvSpPr txBox="1"/>
            <p:nvPr/>
          </p:nvSpPr>
          <p:spPr>
            <a:xfrm>
              <a:off x="3973496" y="4145432"/>
              <a:ext cx="2051844" cy="215444"/>
            </a:xfrm>
            <a:prstGeom prst="rect">
              <a:avLst/>
            </a:prstGeom>
            <a:noFill/>
          </p:spPr>
          <p:txBody>
            <a:bodyPr wrap="square" lIns="0" tIns="0" rIns="0" bIns="0" rtlCol="0">
              <a:spAutoFit/>
            </a:bodyPr>
            <a:lstStyle/>
            <a:p>
              <a:r>
                <a:rPr lang="en-IN" sz="1372">
                  <a:solidFill>
                    <a:srgbClr val="000000"/>
                  </a:solidFill>
                  <a:latin typeface="Segoe UI Semibold"/>
                </a:rPr>
                <a:t>Root management group</a:t>
              </a:r>
              <a:endParaRPr lang="en-US" sz="1372">
                <a:solidFill>
                  <a:srgbClr val="000000"/>
                </a:solidFill>
                <a:latin typeface="Segoe UI Semibold"/>
              </a:endParaRPr>
            </a:p>
          </p:txBody>
        </p:sp>
        <p:pic>
          <p:nvPicPr>
            <p:cNvPr id="34" name="Graphic 33">
              <a:extLst>
                <a:ext uri="{FF2B5EF4-FFF2-40B4-BE49-F238E27FC236}">
                  <a16:creationId xmlns:a16="http://schemas.microsoft.com/office/drawing/2014/main" id="{1DDC0CF8-80BC-4C68-8C2D-E76CE5B553C1}"/>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94352" y="4097748"/>
              <a:ext cx="495705" cy="495707"/>
            </a:xfrm>
            <a:prstGeom prst="rect">
              <a:avLst/>
            </a:prstGeom>
          </p:spPr>
        </p:pic>
        <p:cxnSp>
          <p:nvCxnSpPr>
            <p:cNvPr id="72" name="Connector: Elbow 71" descr="Line connector pointing down">
              <a:extLst>
                <a:ext uri="{FF2B5EF4-FFF2-40B4-BE49-F238E27FC236}">
                  <a16:creationId xmlns:a16="http://schemas.microsoft.com/office/drawing/2014/main" id="{216BC84A-3BFF-40F5-A33D-858B2547E820}"/>
                </a:ext>
              </a:extLst>
            </p:cNvPr>
            <p:cNvCxnSpPr>
              <a:cxnSpLocks/>
              <a:stCxn id="34" idx="2"/>
              <a:endCxn id="37" idx="1"/>
            </p:cNvCxnSpPr>
            <p:nvPr/>
          </p:nvCxnSpPr>
          <p:spPr>
            <a:xfrm rot="16200000" flipH="1">
              <a:off x="3540265" y="4695384"/>
              <a:ext cx="369011" cy="165132"/>
            </a:xfrm>
            <a:prstGeom prst="bentConnector2">
              <a:avLst/>
            </a:prstGeom>
            <a:ln w="19050">
              <a:solidFill>
                <a:schemeClr val="accent4"/>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86ED9393-DA6E-4258-BD18-9C383B8EEC64}"/>
                </a:ext>
              </a:extLst>
            </p:cNvPr>
            <p:cNvSpPr txBox="1"/>
            <p:nvPr/>
          </p:nvSpPr>
          <p:spPr>
            <a:xfrm>
              <a:off x="4386481" y="4762287"/>
              <a:ext cx="1123213" cy="430887"/>
            </a:xfrm>
            <a:prstGeom prst="rect">
              <a:avLst/>
            </a:prstGeom>
            <a:noFill/>
          </p:spPr>
          <p:txBody>
            <a:bodyPr wrap="square" lIns="0" tIns="0" rIns="0" bIns="0" rtlCol="0">
              <a:spAutoFit/>
            </a:bodyPr>
            <a:lstStyle/>
            <a:p>
              <a:r>
                <a:rPr lang="en-IN" sz="1372">
                  <a:solidFill>
                    <a:srgbClr val="000000"/>
                  </a:solidFill>
                  <a:latin typeface="Segoe UI Semibold"/>
                </a:rPr>
                <a:t>Management</a:t>
              </a:r>
              <a:br>
                <a:rPr lang="en-IN" sz="1372">
                  <a:solidFill>
                    <a:srgbClr val="000000"/>
                  </a:solidFill>
                  <a:latin typeface="Segoe UI Semibold"/>
                </a:rPr>
              </a:br>
              <a:r>
                <a:rPr lang="en-IN" sz="1372">
                  <a:solidFill>
                    <a:srgbClr val="000000"/>
                  </a:solidFill>
                  <a:latin typeface="Segoe UI Semibold"/>
                </a:rPr>
                <a:t>group</a:t>
              </a:r>
              <a:endParaRPr lang="en-US" sz="1372">
                <a:solidFill>
                  <a:srgbClr val="000000"/>
                </a:solidFill>
                <a:latin typeface="Segoe UI Semibold"/>
              </a:endParaRPr>
            </a:p>
          </p:txBody>
        </p:sp>
        <p:pic>
          <p:nvPicPr>
            <p:cNvPr id="37" name="Graphic 36">
              <a:extLst>
                <a:ext uri="{FF2B5EF4-FFF2-40B4-BE49-F238E27FC236}">
                  <a16:creationId xmlns:a16="http://schemas.microsoft.com/office/drawing/2014/main" id="{3C849749-B810-489B-9388-76B59D6CA542}"/>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07337" y="4714603"/>
              <a:ext cx="495705" cy="495706"/>
            </a:xfrm>
            <a:prstGeom prst="rect">
              <a:avLst/>
            </a:prstGeom>
          </p:spPr>
        </p:pic>
        <p:sp>
          <p:nvSpPr>
            <p:cNvPr id="38" name="Rectangle: Rounded Corners 37">
              <a:extLst>
                <a:ext uri="{FF2B5EF4-FFF2-40B4-BE49-F238E27FC236}">
                  <a16:creationId xmlns:a16="http://schemas.microsoft.com/office/drawing/2014/main" id="{18BD2D5C-5265-4D95-8A83-0BFB92938BEC}"/>
                </a:ext>
                <a:ext uri="{C183D7F6-B498-43B3-948B-1728B52AA6E4}">
                  <adec:decorative xmlns:adec="http://schemas.microsoft.com/office/drawing/2017/decorative" val="1"/>
                </a:ext>
              </a:extLst>
            </p:cNvPr>
            <p:cNvSpPr/>
            <p:nvPr/>
          </p:nvSpPr>
          <p:spPr bwMode="auto">
            <a:xfrm>
              <a:off x="5675163" y="4551640"/>
              <a:ext cx="4566433" cy="1812077"/>
            </a:xfrm>
            <a:prstGeom prst="roundRect">
              <a:avLst>
                <a:gd name="adj" fmla="val 3631"/>
              </a:avLst>
            </a:prstGeom>
            <a:solidFill>
              <a:schemeClr val="bg1"/>
            </a:solidFill>
            <a:ln w="19050">
              <a:solidFill>
                <a:srgbClr val="B4009F"/>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71989" tIns="71989" rIns="71989" bIns="71989" numCol="1" spcCol="0" rtlCol="0" fromWordArt="0" anchor="t" anchorCtr="0" forceAA="0" compatLnSpc="1">
              <a:prstTxWarp prst="textNoShape">
                <a:avLst/>
              </a:prstTxWarp>
              <a:noAutofit/>
            </a:bodyPr>
            <a:lstStyle/>
            <a:p>
              <a:pPr defTabSz="932293" fontAlgn="base">
                <a:spcBef>
                  <a:spcPct val="0"/>
                </a:spcBef>
                <a:spcAft>
                  <a:spcPct val="0"/>
                </a:spcAft>
              </a:pPr>
              <a:endParaRPr lang="en-US" sz="1800">
                <a:solidFill>
                  <a:srgbClr val="000000"/>
                </a:solidFill>
                <a:latin typeface="Consolas" panose="020B0609020204030204" pitchFamily="49" charset="0"/>
              </a:endParaRPr>
            </a:p>
          </p:txBody>
        </p:sp>
        <p:cxnSp>
          <p:nvCxnSpPr>
            <p:cNvPr id="81" name="Straight Connector 80" descr="Line connector pointing left">
              <a:extLst>
                <a:ext uri="{FF2B5EF4-FFF2-40B4-BE49-F238E27FC236}">
                  <a16:creationId xmlns:a16="http://schemas.microsoft.com/office/drawing/2014/main" id="{B1487B7B-6F21-4500-9161-216342B1CF8C}"/>
                </a:ext>
              </a:extLst>
            </p:cNvPr>
            <p:cNvCxnSpPr>
              <a:cxnSpLocks/>
            </p:cNvCxnSpPr>
            <p:nvPr/>
          </p:nvCxnSpPr>
          <p:spPr>
            <a:xfrm flipV="1">
              <a:off x="5538652" y="4854427"/>
              <a:ext cx="1690682" cy="0"/>
            </a:xfrm>
            <a:prstGeom prst="line">
              <a:avLst/>
            </a:prstGeom>
            <a:ln w="19050">
              <a:solidFill>
                <a:schemeClr val="accent4"/>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70" name="Picture 69">
              <a:extLst>
                <a:ext uri="{FF2B5EF4-FFF2-40B4-BE49-F238E27FC236}">
                  <a16:creationId xmlns:a16="http://schemas.microsoft.com/office/drawing/2014/main" id="{6441DAFB-3077-401A-A6EB-969CCBDECF4B}"/>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437330" y="4817674"/>
              <a:ext cx="269974" cy="269974"/>
            </a:xfrm>
            <a:prstGeom prst="rect">
              <a:avLst/>
            </a:prstGeom>
          </p:spPr>
        </p:pic>
        <p:sp>
          <p:nvSpPr>
            <p:cNvPr id="46" name="TextBox 45">
              <a:extLst>
                <a:ext uri="{FF2B5EF4-FFF2-40B4-BE49-F238E27FC236}">
                  <a16:creationId xmlns:a16="http://schemas.microsoft.com/office/drawing/2014/main" id="{283CFF63-EED4-415C-83EA-E091A4771B38}"/>
                </a:ext>
              </a:extLst>
            </p:cNvPr>
            <p:cNvSpPr txBox="1"/>
            <p:nvPr/>
          </p:nvSpPr>
          <p:spPr>
            <a:xfrm>
              <a:off x="7728920" y="4862370"/>
              <a:ext cx="1013098" cy="215444"/>
            </a:xfrm>
            <a:prstGeom prst="rect">
              <a:avLst/>
            </a:prstGeom>
            <a:noFill/>
          </p:spPr>
          <p:txBody>
            <a:bodyPr wrap="square" lIns="0" tIns="0" rIns="0" bIns="0" rtlCol="0">
              <a:spAutoFit/>
            </a:bodyPr>
            <a:lstStyle/>
            <a:p>
              <a:r>
                <a:rPr lang="en-IN" sz="1372">
                  <a:solidFill>
                    <a:srgbClr val="000000"/>
                  </a:solidFill>
                  <a:latin typeface="Segoe UI Semibold"/>
                </a:rPr>
                <a:t>Subscription</a:t>
              </a:r>
              <a:endParaRPr lang="en-US" sz="1372">
                <a:solidFill>
                  <a:srgbClr val="000000"/>
                </a:solidFill>
                <a:latin typeface="Segoe UI Semibold"/>
              </a:endParaRPr>
            </a:p>
          </p:txBody>
        </p:sp>
        <p:cxnSp>
          <p:nvCxnSpPr>
            <p:cNvPr id="14" name="Straight Connector 13" descr="Line connector pointing left">
              <a:extLst>
                <a:ext uri="{FF2B5EF4-FFF2-40B4-BE49-F238E27FC236}">
                  <a16:creationId xmlns:a16="http://schemas.microsoft.com/office/drawing/2014/main" id="{5837AD98-23E6-48FD-B41A-6DEB858EF95D}"/>
                </a:ext>
              </a:extLst>
            </p:cNvPr>
            <p:cNvCxnSpPr>
              <a:cxnSpLocks/>
              <a:stCxn id="46" idx="3"/>
            </p:cNvCxnSpPr>
            <p:nvPr/>
          </p:nvCxnSpPr>
          <p:spPr>
            <a:xfrm flipV="1">
              <a:off x="8742018" y="4962456"/>
              <a:ext cx="1683313" cy="0"/>
            </a:xfrm>
            <a:prstGeom prst="line">
              <a:avLst/>
            </a:prstGeom>
            <a:ln w="28575">
              <a:solidFill>
                <a:srgbClr val="243A5E"/>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0" name="Freeform 38">
              <a:extLst>
                <a:ext uri="{FF2B5EF4-FFF2-40B4-BE49-F238E27FC236}">
                  <a16:creationId xmlns:a16="http://schemas.microsoft.com/office/drawing/2014/main" id="{9FF459FF-3939-4F6D-AD10-55C9B3F6E07A}"/>
                </a:ext>
                <a:ext uri="{C183D7F6-B498-43B3-948B-1728B52AA6E4}">
                  <adec:decorative xmlns:adec="http://schemas.microsoft.com/office/drawing/2017/decorative" val="1"/>
                </a:ext>
              </a:extLst>
            </p:cNvPr>
            <p:cNvSpPr>
              <a:spLocks/>
            </p:cNvSpPr>
            <p:nvPr/>
          </p:nvSpPr>
          <p:spPr bwMode="auto">
            <a:xfrm>
              <a:off x="10407065" y="4474206"/>
              <a:ext cx="1033871" cy="679824"/>
            </a:xfrm>
            <a:custGeom>
              <a:avLst/>
              <a:gdLst>
                <a:gd name="T0" fmla="*/ 2242 w 2661"/>
                <a:gd name="T1" fmla="*/ 773 h 1749"/>
                <a:gd name="T2" fmla="*/ 2243 w 2661"/>
                <a:gd name="T3" fmla="*/ 738 h 1749"/>
                <a:gd name="T4" fmla="*/ 1505 w 2661"/>
                <a:gd name="T5" fmla="*/ 0 h 1749"/>
                <a:gd name="T6" fmla="*/ 890 w 2661"/>
                <a:gd name="T7" fmla="*/ 330 h 1749"/>
                <a:gd name="T8" fmla="*/ 677 w 2661"/>
                <a:gd name="T9" fmla="*/ 270 h 1749"/>
                <a:gd name="T10" fmla="*/ 266 w 2661"/>
                <a:gd name="T11" fmla="*/ 681 h 1749"/>
                <a:gd name="T12" fmla="*/ 266 w 2661"/>
                <a:gd name="T13" fmla="*/ 689 h 1749"/>
                <a:gd name="T14" fmla="*/ 0 w 2661"/>
                <a:gd name="T15" fmla="*/ 1174 h 1749"/>
                <a:gd name="T16" fmla="*/ 543 w 2661"/>
                <a:gd name="T17" fmla="*/ 1748 h 1749"/>
                <a:gd name="T18" fmla="*/ 543 w 2661"/>
                <a:gd name="T19" fmla="*/ 1748 h 1749"/>
                <a:gd name="T20" fmla="*/ 544 w 2661"/>
                <a:gd name="T21" fmla="*/ 1748 h 1749"/>
                <a:gd name="T22" fmla="*/ 575 w 2661"/>
                <a:gd name="T23" fmla="*/ 1749 h 1749"/>
                <a:gd name="T24" fmla="*/ 607 w 2661"/>
                <a:gd name="T25" fmla="*/ 1748 h 1749"/>
                <a:gd name="T26" fmla="*/ 2142 w 2661"/>
                <a:gd name="T27" fmla="*/ 1748 h 1749"/>
                <a:gd name="T28" fmla="*/ 2171 w 2661"/>
                <a:gd name="T29" fmla="*/ 1749 h 1749"/>
                <a:gd name="T30" fmla="*/ 2661 w 2661"/>
                <a:gd name="T31" fmla="*/ 1258 h 1749"/>
                <a:gd name="T32" fmla="*/ 2242 w 2661"/>
                <a:gd name="T33" fmla="*/ 773 h 1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61" h="1749">
                  <a:moveTo>
                    <a:pt x="2242" y="773"/>
                  </a:moveTo>
                  <a:cubicBezTo>
                    <a:pt x="2242" y="761"/>
                    <a:pt x="2243" y="749"/>
                    <a:pt x="2243" y="738"/>
                  </a:cubicBezTo>
                  <a:cubicBezTo>
                    <a:pt x="2243" y="330"/>
                    <a:pt x="1912" y="0"/>
                    <a:pt x="1505" y="0"/>
                  </a:cubicBezTo>
                  <a:cubicBezTo>
                    <a:pt x="1248" y="0"/>
                    <a:pt x="1022" y="131"/>
                    <a:pt x="890" y="330"/>
                  </a:cubicBezTo>
                  <a:cubicBezTo>
                    <a:pt x="828" y="292"/>
                    <a:pt x="755" y="270"/>
                    <a:pt x="677" y="270"/>
                  </a:cubicBezTo>
                  <a:cubicBezTo>
                    <a:pt x="450" y="270"/>
                    <a:pt x="266" y="454"/>
                    <a:pt x="266" y="681"/>
                  </a:cubicBezTo>
                  <a:cubicBezTo>
                    <a:pt x="266" y="684"/>
                    <a:pt x="266" y="686"/>
                    <a:pt x="266" y="689"/>
                  </a:cubicBezTo>
                  <a:cubicBezTo>
                    <a:pt x="106" y="791"/>
                    <a:pt x="0" y="970"/>
                    <a:pt x="0" y="1174"/>
                  </a:cubicBezTo>
                  <a:cubicBezTo>
                    <a:pt x="0" y="1481"/>
                    <a:pt x="240" y="1732"/>
                    <a:pt x="543" y="1748"/>
                  </a:cubicBezTo>
                  <a:cubicBezTo>
                    <a:pt x="543" y="1748"/>
                    <a:pt x="543" y="1748"/>
                    <a:pt x="543" y="1748"/>
                  </a:cubicBezTo>
                  <a:cubicBezTo>
                    <a:pt x="544" y="1748"/>
                    <a:pt x="544" y="1748"/>
                    <a:pt x="544" y="1748"/>
                  </a:cubicBezTo>
                  <a:cubicBezTo>
                    <a:pt x="554" y="1749"/>
                    <a:pt x="565" y="1749"/>
                    <a:pt x="575" y="1749"/>
                  </a:cubicBezTo>
                  <a:cubicBezTo>
                    <a:pt x="586" y="1749"/>
                    <a:pt x="596" y="1749"/>
                    <a:pt x="607" y="1748"/>
                  </a:cubicBezTo>
                  <a:cubicBezTo>
                    <a:pt x="2142" y="1748"/>
                    <a:pt x="2142" y="1748"/>
                    <a:pt x="2142" y="1748"/>
                  </a:cubicBezTo>
                  <a:cubicBezTo>
                    <a:pt x="2151" y="1749"/>
                    <a:pt x="2161" y="1749"/>
                    <a:pt x="2171" y="1749"/>
                  </a:cubicBezTo>
                  <a:cubicBezTo>
                    <a:pt x="2442" y="1749"/>
                    <a:pt x="2661" y="1530"/>
                    <a:pt x="2661" y="1258"/>
                  </a:cubicBezTo>
                  <a:cubicBezTo>
                    <a:pt x="2661" y="1011"/>
                    <a:pt x="2479" y="807"/>
                    <a:pt x="2242" y="773"/>
                  </a:cubicBezTo>
                  <a:close/>
                </a:path>
              </a:pathLst>
            </a:custGeom>
            <a:solidFill>
              <a:srgbClr val="FFFFFF"/>
            </a:solidFill>
            <a:ln w="19050">
              <a:solidFill>
                <a:schemeClr val="tx2"/>
              </a:solidFill>
            </a:ln>
          </p:spPr>
          <p:txBody>
            <a:bodyPr vert="horz" wrap="square" lIns="91414" tIns="45706" rIns="91414" bIns="45706" numCol="1" anchor="t" anchorCtr="0" compatLnSpc="1">
              <a:prstTxWarp prst="textNoShape">
                <a:avLst/>
              </a:prstTxWarp>
            </a:bodyPr>
            <a:lstStyle/>
            <a:p>
              <a:pPr defTabSz="914049">
                <a:defRPr/>
              </a:pPr>
              <a:endParaRPr lang="en-US" sz="1800" kern="0">
                <a:solidFill>
                  <a:srgbClr val="000000"/>
                </a:solidFill>
                <a:latin typeface="Segoe UI"/>
              </a:endParaRPr>
            </a:p>
          </p:txBody>
        </p:sp>
        <p:pic>
          <p:nvPicPr>
            <p:cNvPr id="61" name="Picture 2" descr="Microsoft Azure Icon">
              <a:extLst>
                <a:ext uri="{FF2B5EF4-FFF2-40B4-BE49-F238E27FC236}">
                  <a16:creationId xmlns:a16="http://schemas.microsoft.com/office/drawing/2014/main" id="{42B5A8DF-99A2-4DE6-A2C2-1336818E3DE3}"/>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0710665" y="4687909"/>
              <a:ext cx="440972" cy="346898"/>
            </a:xfrm>
            <a:prstGeom prst="rect">
              <a:avLst/>
            </a:prstGeom>
            <a:extLst>
              <a:ext uri="{909E8E84-426E-40DD-AFC4-6F175D3DCCD1}">
                <a14:hiddenFill xmlns:a14="http://schemas.microsoft.com/office/drawing/2010/main">
                  <a:solidFill>
                    <a:srgbClr val="FFFFFF"/>
                  </a:solidFill>
                </a14:hiddenFill>
              </a:ext>
            </a:extLst>
          </p:spPr>
        </p:pic>
        <p:sp>
          <p:nvSpPr>
            <p:cNvPr id="59" name="TextBox 58">
              <a:extLst>
                <a:ext uri="{FF2B5EF4-FFF2-40B4-BE49-F238E27FC236}">
                  <a16:creationId xmlns:a16="http://schemas.microsoft.com/office/drawing/2014/main" id="{5963A65D-236E-4451-AAC2-6DF45FD55AD9}"/>
                </a:ext>
              </a:extLst>
            </p:cNvPr>
            <p:cNvSpPr txBox="1"/>
            <p:nvPr/>
          </p:nvSpPr>
          <p:spPr>
            <a:xfrm>
              <a:off x="10372844" y="5165092"/>
              <a:ext cx="1160574" cy="215444"/>
            </a:xfrm>
            <a:prstGeom prst="rect">
              <a:avLst/>
            </a:prstGeom>
            <a:noFill/>
          </p:spPr>
          <p:txBody>
            <a:bodyPr wrap="square" lIns="0" tIns="0" rIns="0" bIns="0" rtlCol="0">
              <a:spAutoFit/>
            </a:bodyPr>
            <a:lstStyle/>
            <a:p>
              <a:r>
                <a:rPr lang="en-IN" sz="1372">
                  <a:solidFill>
                    <a:srgbClr val="000000"/>
                  </a:solidFill>
                  <a:latin typeface="Segoe UI Semibold"/>
                </a:rPr>
                <a:t>Azure account</a:t>
              </a:r>
              <a:endParaRPr lang="en-US" sz="1372">
                <a:solidFill>
                  <a:srgbClr val="000000"/>
                </a:solidFill>
                <a:latin typeface="Segoe UI Semibold"/>
              </a:endParaRPr>
            </a:p>
          </p:txBody>
        </p:sp>
        <p:pic>
          <p:nvPicPr>
            <p:cNvPr id="65" name="Picture 64">
              <a:extLst>
                <a:ext uri="{FF2B5EF4-FFF2-40B4-BE49-F238E27FC236}">
                  <a16:creationId xmlns:a16="http://schemas.microsoft.com/office/drawing/2014/main" id="{4B7F22C1-7A5A-449C-BF1A-87C922783F8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70879" y="4952661"/>
              <a:ext cx="298704" cy="373380"/>
            </a:xfrm>
            <a:prstGeom prst="rect">
              <a:avLst/>
            </a:prstGeom>
          </p:spPr>
        </p:pic>
        <p:sp>
          <p:nvSpPr>
            <p:cNvPr id="62" name="TextBox 61">
              <a:extLst>
                <a:ext uri="{FF2B5EF4-FFF2-40B4-BE49-F238E27FC236}">
                  <a16:creationId xmlns:a16="http://schemas.microsoft.com/office/drawing/2014/main" id="{69073EA2-5D83-45DA-8A72-636B1C92B8CA}"/>
                </a:ext>
              </a:extLst>
            </p:cNvPr>
            <p:cNvSpPr txBox="1"/>
            <p:nvPr/>
          </p:nvSpPr>
          <p:spPr>
            <a:xfrm>
              <a:off x="6407788" y="4979210"/>
              <a:ext cx="968855" cy="430887"/>
            </a:xfrm>
            <a:prstGeom prst="rect">
              <a:avLst/>
            </a:prstGeom>
            <a:noFill/>
          </p:spPr>
          <p:txBody>
            <a:bodyPr wrap="square" lIns="0" tIns="0" rIns="0" bIns="0" rtlCol="0">
              <a:spAutoFit/>
            </a:bodyPr>
            <a:lstStyle/>
            <a:p>
              <a:r>
                <a:rPr lang="en-IN" sz="1372">
                  <a:solidFill>
                    <a:srgbClr val="000000"/>
                  </a:solidFill>
                  <a:latin typeface="Segoe UI Semibold"/>
                </a:rPr>
                <a:t>Azure RBAC</a:t>
              </a:r>
            </a:p>
            <a:p>
              <a:r>
                <a:rPr lang="en-IN" sz="1372">
                  <a:solidFill>
                    <a:srgbClr val="000000"/>
                  </a:solidFill>
                  <a:latin typeface="Segoe UI Semibold"/>
                </a:rPr>
                <a:t>roles</a:t>
              </a:r>
              <a:endParaRPr lang="en-US" sz="1372">
                <a:solidFill>
                  <a:srgbClr val="000000"/>
                </a:solidFill>
                <a:latin typeface="Segoe UI Semibold"/>
              </a:endParaRPr>
            </a:p>
          </p:txBody>
        </p:sp>
        <p:sp>
          <p:nvSpPr>
            <p:cNvPr id="63" name="TextBox 62">
              <a:extLst>
                <a:ext uri="{FF2B5EF4-FFF2-40B4-BE49-F238E27FC236}">
                  <a16:creationId xmlns:a16="http://schemas.microsoft.com/office/drawing/2014/main" id="{3CCBEFBF-188B-4406-A681-84B4B0761D29}"/>
                </a:ext>
              </a:extLst>
            </p:cNvPr>
            <p:cNvSpPr txBox="1"/>
            <p:nvPr/>
          </p:nvSpPr>
          <p:spPr>
            <a:xfrm>
              <a:off x="5841409" y="5412844"/>
              <a:ext cx="1406678" cy="846386"/>
            </a:xfrm>
            <a:prstGeom prst="rect">
              <a:avLst/>
            </a:prstGeom>
            <a:noFill/>
          </p:spPr>
          <p:txBody>
            <a:bodyPr wrap="square" lIns="0" tIns="0" rIns="0" bIns="0" rtlCol="0">
              <a:spAutoFit/>
            </a:bodyPr>
            <a:lstStyle/>
            <a:p>
              <a:r>
                <a:rPr lang="en-IN" sz="1078">
                  <a:solidFill>
                    <a:srgbClr val="000000"/>
                  </a:solidFill>
                  <a:latin typeface="Segoe UI"/>
                </a:rPr>
                <a:t>Owner</a:t>
              </a:r>
            </a:p>
            <a:p>
              <a:r>
                <a:rPr lang="en-IN" sz="1078">
                  <a:solidFill>
                    <a:srgbClr val="000000"/>
                  </a:solidFill>
                  <a:latin typeface="Segoe UI"/>
                </a:rPr>
                <a:t>Contributor</a:t>
              </a:r>
            </a:p>
            <a:p>
              <a:r>
                <a:rPr lang="en-IN" sz="1078">
                  <a:solidFill>
                    <a:srgbClr val="000000"/>
                  </a:solidFill>
                  <a:latin typeface="Segoe UI"/>
                </a:rPr>
                <a:t>Reader</a:t>
              </a:r>
            </a:p>
            <a:p>
              <a:r>
                <a:rPr lang="en-IN" sz="1078">
                  <a:solidFill>
                    <a:srgbClr val="000000"/>
                  </a:solidFill>
                  <a:latin typeface="Segoe UI"/>
                </a:rPr>
                <a:t>User access admin</a:t>
              </a:r>
            </a:p>
            <a:p>
              <a:r>
                <a:rPr lang="en-IN" sz="1078">
                  <a:solidFill>
                    <a:srgbClr val="000000"/>
                  </a:solidFill>
                  <a:latin typeface="Segoe UI"/>
                </a:rPr>
                <a:t>…</a:t>
              </a:r>
              <a:endParaRPr lang="en-US" sz="1078">
                <a:solidFill>
                  <a:srgbClr val="000000"/>
                </a:solidFill>
                <a:latin typeface="Segoe UI"/>
              </a:endParaRPr>
            </a:p>
          </p:txBody>
        </p:sp>
        <p:cxnSp>
          <p:nvCxnSpPr>
            <p:cNvPr id="86" name="Connector: Elbow 85" descr="Line connector pointing down">
              <a:extLst>
                <a:ext uri="{FF2B5EF4-FFF2-40B4-BE49-F238E27FC236}">
                  <a16:creationId xmlns:a16="http://schemas.microsoft.com/office/drawing/2014/main" id="{AD0892AF-5B4D-415C-9C4F-1AC776183806}"/>
                </a:ext>
              </a:extLst>
            </p:cNvPr>
            <p:cNvCxnSpPr>
              <a:cxnSpLocks/>
              <a:endCxn id="52" idx="1"/>
            </p:cNvCxnSpPr>
            <p:nvPr/>
          </p:nvCxnSpPr>
          <p:spPr>
            <a:xfrm rot="16200000" flipH="1">
              <a:off x="7508722" y="5173382"/>
              <a:ext cx="145076" cy="213737"/>
            </a:xfrm>
            <a:prstGeom prst="bentConnector2">
              <a:avLst/>
            </a:prstGeom>
            <a:ln w="19050">
              <a:solidFill>
                <a:schemeClr val="accent4"/>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52" name="Graphic 51">
              <a:extLst>
                <a:ext uri="{FF2B5EF4-FFF2-40B4-BE49-F238E27FC236}">
                  <a16:creationId xmlns:a16="http://schemas.microsoft.com/office/drawing/2014/main" id="{D1DA51C3-094F-4F21-96CB-9BB1EAED7F55}"/>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688133" y="5165105"/>
              <a:ext cx="375394" cy="375395"/>
            </a:xfrm>
            <a:prstGeom prst="rect">
              <a:avLst/>
            </a:prstGeom>
          </p:spPr>
        </p:pic>
        <p:sp>
          <p:nvSpPr>
            <p:cNvPr id="50" name="TextBox 49">
              <a:extLst>
                <a:ext uri="{FF2B5EF4-FFF2-40B4-BE49-F238E27FC236}">
                  <a16:creationId xmlns:a16="http://schemas.microsoft.com/office/drawing/2014/main" id="{561F72A4-ECF1-42CA-8150-55D2992DD70D}"/>
                </a:ext>
              </a:extLst>
            </p:cNvPr>
            <p:cNvSpPr txBox="1"/>
            <p:nvPr/>
          </p:nvSpPr>
          <p:spPr>
            <a:xfrm>
              <a:off x="8133481" y="5252718"/>
              <a:ext cx="1277658" cy="215444"/>
            </a:xfrm>
            <a:prstGeom prst="rect">
              <a:avLst/>
            </a:prstGeom>
            <a:noFill/>
          </p:spPr>
          <p:txBody>
            <a:bodyPr wrap="square" lIns="0" tIns="0" rIns="0" bIns="0" rtlCol="0">
              <a:spAutoFit/>
            </a:bodyPr>
            <a:lstStyle/>
            <a:p>
              <a:r>
                <a:rPr lang="en-IN" sz="1372">
                  <a:solidFill>
                    <a:srgbClr val="000000"/>
                  </a:solidFill>
                  <a:latin typeface="Segoe UI Semibold"/>
                </a:rPr>
                <a:t>Resource group</a:t>
              </a:r>
              <a:endParaRPr lang="en-US" sz="1372">
                <a:solidFill>
                  <a:srgbClr val="000000"/>
                </a:solidFill>
                <a:latin typeface="Segoe UI Semibold"/>
              </a:endParaRPr>
            </a:p>
          </p:txBody>
        </p:sp>
        <p:cxnSp>
          <p:nvCxnSpPr>
            <p:cNvPr id="89" name="Connector: Elbow 88" descr="Line connector pointing down">
              <a:extLst>
                <a:ext uri="{FF2B5EF4-FFF2-40B4-BE49-F238E27FC236}">
                  <a16:creationId xmlns:a16="http://schemas.microsoft.com/office/drawing/2014/main" id="{83CB5F39-7340-40E0-90CD-CDE16B40D642}"/>
                </a:ext>
              </a:extLst>
            </p:cNvPr>
            <p:cNvCxnSpPr>
              <a:cxnSpLocks/>
              <a:stCxn id="52" idx="2"/>
            </p:cNvCxnSpPr>
            <p:nvPr/>
          </p:nvCxnSpPr>
          <p:spPr>
            <a:xfrm rot="16200000" flipH="1">
              <a:off x="7814481" y="5601831"/>
              <a:ext cx="400148" cy="277457"/>
            </a:xfrm>
            <a:prstGeom prst="bentConnector2">
              <a:avLst/>
            </a:prstGeom>
            <a:ln w="19050">
              <a:solidFill>
                <a:schemeClr val="accent4"/>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2052" name="Graphic 2051">
              <a:extLst>
                <a:ext uri="{FF2B5EF4-FFF2-40B4-BE49-F238E27FC236}">
                  <a16:creationId xmlns:a16="http://schemas.microsoft.com/office/drawing/2014/main" id="{E793C178-1389-42B0-9590-0B187EAA98E7}"/>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094285" y="5779629"/>
              <a:ext cx="322011" cy="322012"/>
            </a:xfrm>
            <a:prstGeom prst="rect">
              <a:avLst/>
            </a:prstGeom>
          </p:spPr>
        </p:pic>
        <p:pic>
          <p:nvPicPr>
            <p:cNvPr id="2054" name="Graphic 2053">
              <a:extLst>
                <a:ext uri="{FF2B5EF4-FFF2-40B4-BE49-F238E27FC236}">
                  <a16:creationId xmlns:a16="http://schemas.microsoft.com/office/drawing/2014/main" id="{381D129F-F99F-4004-8896-8E702D5D6598}"/>
                </a:ext>
                <a:ext uri="{C183D7F6-B498-43B3-948B-1728B52AA6E4}">
                  <adec:decorative xmlns:adec="http://schemas.microsoft.com/office/drawing/2017/decorative" val="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549372" y="5770209"/>
              <a:ext cx="338234" cy="338235"/>
            </a:xfrm>
            <a:prstGeom prst="rect">
              <a:avLst/>
            </a:prstGeom>
          </p:spPr>
        </p:pic>
        <p:pic>
          <p:nvPicPr>
            <p:cNvPr id="43" name="Graphic 42">
              <a:extLst>
                <a:ext uri="{FF2B5EF4-FFF2-40B4-BE49-F238E27FC236}">
                  <a16:creationId xmlns:a16="http://schemas.microsoft.com/office/drawing/2014/main" id="{3FC787F2-78BA-4535-A4AF-C4443E4F58BC}"/>
                </a:ext>
                <a:ext uri="{C183D7F6-B498-43B3-948B-1728B52AA6E4}">
                  <adec:decorative xmlns:adec="http://schemas.microsoft.com/office/drawing/2017/decorative" val="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9023297" y="5770059"/>
              <a:ext cx="338492" cy="338493"/>
            </a:xfrm>
            <a:prstGeom prst="rect">
              <a:avLst/>
            </a:prstGeom>
          </p:spPr>
        </p:pic>
        <p:sp>
          <p:nvSpPr>
            <p:cNvPr id="53" name="TextBox 52">
              <a:extLst>
                <a:ext uri="{FF2B5EF4-FFF2-40B4-BE49-F238E27FC236}">
                  <a16:creationId xmlns:a16="http://schemas.microsoft.com/office/drawing/2014/main" id="{E6B06B35-38D3-4C6E-B4AE-1EC01B96D52E}"/>
                </a:ext>
              </a:extLst>
            </p:cNvPr>
            <p:cNvSpPr txBox="1"/>
            <p:nvPr/>
          </p:nvSpPr>
          <p:spPr>
            <a:xfrm>
              <a:off x="9399823" y="5842683"/>
              <a:ext cx="737446" cy="215444"/>
            </a:xfrm>
            <a:prstGeom prst="rect">
              <a:avLst/>
            </a:prstGeom>
            <a:noFill/>
          </p:spPr>
          <p:txBody>
            <a:bodyPr wrap="square" lIns="0" tIns="0" rIns="0" bIns="0" rtlCol="0">
              <a:spAutoFit/>
            </a:bodyPr>
            <a:lstStyle/>
            <a:p>
              <a:r>
                <a:rPr lang="en-IN" sz="1372">
                  <a:solidFill>
                    <a:srgbClr val="000000"/>
                  </a:solidFill>
                  <a:latin typeface="Segoe UI Semibold"/>
                </a:rPr>
                <a:t>Resource</a:t>
              </a:r>
              <a:endParaRPr lang="en-US" sz="1372">
                <a:solidFill>
                  <a:srgbClr val="000000"/>
                </a:solidFill>
                <a:latin typeface="Segoe UI Semibold"/>
              </a:endParaRPr>
            </a:p>
          </p:txBody>
        </p:sp>
      </p:grpSp>
    </p:spTree>
    <p:extLst>
      <p:ext uri="{BB962C8B-B14F-4D97-AF65-F5344CB8AC3E}">
        <p14:creationId xmlns:p14="http://schemas.microsoft.com/office/powerpoint/2010/main" val="2207543434"/>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Demonstration – Azure RBAC</a:t>
            </a:r>
          </a:p>
        </p:txBody>
      </p:sp>
      <p:pic>
        <p:nvPicPr>
          <p:cNvPr id="35" name="Picture 34" descr="Icon of a key">
            <a:extLst>
              <a:ext uri="{FF2B5EF4-FFF2-40B4-BE49-F238E27FC236}">
                <a16:creationId xmlns:a16="http://schemas.microsoft.com/office/drawing/2014/main" id="{6F46A029-D097-450F-A62D-38ECEA2E12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0786" y="1384467"/>
            <a:ext cx="1045829" cy="1045829"/>
          </a:xfrm>
          <a:prstGeom prst="rect">
            <a:avLst/>
          </a:prstGeom>
        </p:spPr>
      </p:pic>
      <p:sp>
        <p:nvSpPr>
          <p:cNvPr id="48" name="Rectangle 47">
            <a:extLst>
              <a:ext uri="{FF2B5EF4-FFF2-40B4-BE49-F238E27FC236}">
                <a16:creationId xmlns:a16="http://schemas.microsoft.com/office/drawing/2014/main" id="{84637566-6B55-4F24-B0EB-8EA2BC80DA8A}"/>
              </a:ext>
            </a:extLst>
          </p:cNvPr>
          <p:cNvSpPr/>
          <p:nvPr/>
        </p:nvSpPr>
        <p:spPr bwMode="auto">
          <a:xfrm>
            <a:off x="1780400" y="1395424"/>
            <a:ext cx="9992957" cy="102192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spcBef>
                <a:spcPts val="588"/>
              </a:spcBef>
            </a:pPr>
            <a:r>
              <a:rPr lang="en-US" sz="2745" dirty="0">
                <a:solidFill>
                  <a:srgbClr val="000000"/>
                </a:solidFill>
                <a:latin typeface="Segoe UI"/>
              </a:rPr>
              <a:t>Locate the Access Control blade</a:t>
            </a:r>
          </a:p>
        </p:txBody>
      </p:sp>
      <p:cxnSp>
        <p:nvCxnSpPr>
          <p:cNvPr id="58" name="Straight Connector 57">
            <a:extLst>
              <a:ext uri="{FF2B5EF4-FFF2-40B4-BE49-F238E27FC236}">
                <a16:creationId xmlns:a16="http://schemas.microsoft.com/office/drawing/2014/main" id="{77752E85-707F-4098-B65F-49479AC93243}"/>
              </a:ext>
              <a:ext uri="{C183D7F6-B498-43B3-948B-1728B52AA6E4}">
                <adec:decorative xmlns:adec="http://schemas.microsoft.com/office/drawing/2017/decorative" val="1"/>
              </a:ext>
            </a:extLst>
          </p:cNvPr>
          <p:cNvCxnSpPr>
            <a:cxnSpLocks/>
          </p:cNvCxnSpPr>
          <p:nvPr/>
        </p:nvCxnSpPr>
        <p:spPr>
          <a:xfrm>
            <a:off x="1750832" y="2527273"/>
            <a:ext cx="10002294"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pic>
        <p:nvPicPr>
          <p:cNvPr id="72" name="Picture 71" descr="Icon of a padlock">
            <a:extLst>
              <a:ext uri="{FF2B5EF4-FFF2-40B4-BE49-F238E27FC236}">
                <a16:creationId xmlns:a16="http://schemas.microsoft.com/office/drawing/2014/main" id="{2CDF9FBD-F919-488D-ACED-0E1C2E67F7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0786" y="2626243"/>
            <a:ext cx="1047323" cy="1045829"/>
          </a:xfrm>
          <a:prstGeom prst="rect">
            <a:avLst/>
          </a:prstGeom>
        </p:spPr>
      </p:pic>
      <p:sp>
        <p:nvSpPr>
          <p:cNvPr id="75" name="Rectangle 74">
            <a:extLst>
              <a:ext uri="{FF2B5EF4-FFF2-40B4-BE49-F238E27FC236}">
                <a16:creationId xmlns:a16="http://schemas.microsoft.com/office/drawing/2014/main" id="{A3C88336-615F-4BD4-ACEA-6B5AD74EE3A6}"/>
              </a:ext>
            </a:extLst>
          </p:cNvPr>
          <p:cNvSpPr/>
          <p:nvPr/>
        </p:nvSpPr>
        <p:spPr bwMode="auto">
          <a:xfrm>
            <a:off x="1780400" y="2637199"/>
            <a:ext cx="9992957" cy="102192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spcBef>
                <a:spcPts val="588"/>
              </a:spcBef>
            </a:pPr>
            <a:r>
              <a:rPr lang="en-US" sz="2745" dirty="0">
                <a:solidFill>
                  <a:srgbClr val="000000"/>
                </a:solidFill>
                <a:latin typeface="Segoe UI"/>
              </a:rPr>
              <a:t>Review role permissions</a:t>
            </a:r>
          </a:p>
        </p:txBody>
      </p:sp>
      <p:cxnSp>
        <p:nvCxnSpPr>
          <p:cNvPr id="94" name="Straight Connector 93">
            <a:extLst>
              <a:ext uri="{FF2B5EF4-FFF2-40B4-BE49-F238E27FC236}">
                <a16:creationId xmlns:a16="http://schemas.microsoft.com/office/drawing/2014/main" id="{168552FF-65CE-4208-8DEB-14BCE6804515}"/>
              </a:ext>
              <a:ext uri="{C183D7F6-B498-43B3-948B-1728B52AA6E4}">
                <adec:decorative xmlns:adec="http://schemas.microsoft.com/office/drawing/2017/decorative" val="1"/>
              </a:ext>
            </a:extLst>
          </p:cNvPr>
          <p:cNvCxnSpPr>
            <a:cxnSpLocks/>
          </p:cNvCxnSpPr>
          <p:nvPr/>
        </p:nvCxnSpPr>
        <p:spPr>
          <a:xfrm>
            <a:off x="1750832" y="3769049"/>
            <a:ext cx="10002294"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pic>
        <p:nvPicPr>
          <p:cNvPr id="102" name="Picture 101" descr="Icon of a screwdriver and a wrench">
            <a:extLst>
              <a:ext uri="{FF2B5EF4-FFF2-40B4-BE49-F238E27FC236}">
                <a16:creationId xmlns:a16="http://schemas.microsoft.com/office/drawing/2014/main" id="{9CB3AB57-EE94-4272-8D68-CB1CA2445DF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0786" y="3867521"/>
            <a:ext cx="1047323" cy="1044335"/>
          </a:xfrm>
          <a:prstGeom prst="rect">
            <a:avLst/>
          </a:prstGeom>
        </p:spPr>
      </p:pic>
      <p:sp>
        <p:nvSpPr>
          <p:cNvPr id="104" name="Rectangle 103">
            <a:extLst>
              <a:ext uri="{FF2B5EF4-FFF2-40B4-BE49-F238E27FC236}">
                <a16:creationId xmlns:a16="http://schemas.microsoft.com/office/drawing/2014/main" id="{5019D557-AE02-4F25-B418-B376CE3C8EE5}"/>
              </a:ext>
            </a:extLst>
          </p:cNvPr>
          <p:cNvSpPr/>
          <p:nvPr/>
        </p:nvSpPr>
        <p:spPr bwMode="auto">
          <a:xfrm>
            <a:off x="1780400" y="3878975"/>
            <a:ext cx="9992957" cy="102192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spcBef>
                <a:spcPts val="588"/>
              </a:spcBef>
            </a:pPr>
            <a:r>
              <a:rPr lang="en-US" sz="2745" dirty="0">
                <a:solidFill>
                  <a:srgbClr val="000000"/>
                </a:solidFill>
                <a:latin typeface="Segoe UI"/>
              </a:rPr>
              <a:t>Add a role assignment</a:t>
            </a:r>
          </a:p>
        </p:txBody>
      </p:sp>
      <p:cxnSp>
        <p:nvCxnSpPr>
          <p:cNvPr id="108" name="Straight Connector 107">
            <a:extLst>
              <a:ext uri="{FF2B5EF4-FFF2-40B4-BE49-F238E27FC236}">
                <a16:creationId xmlns:a16="http://schemas.microsoft.com/office/drawing/2014/main" id="{2015FB9E-4236-4FA2-AE57-172DEED9488F}"/>
              </a:ext>
              <a:ext uri="{C183D7F6-B498-43B3-948B-1728B52AA6E4}">
                <adec:decorative xmlns:adec="http://schemas.microsoft.com/office/drawing/2017/decorative" val="1"/>
              </a:ext>
            </a:extLst>
          </p:cNvPr>
          <p:cNvCxnSpPr>
            <a:cxnSpLocks/>
          </p:cNvCxnSpPr>
          <p:nvPr/>
        </p:nvCxnSpPr>
        <p:spPr>
          <a:xfrm>
            <a:off x="1750832" y="5010825"/>
            <a:ext cx="10002294"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pic>
        <p:nvPicPr>
          <p:cNvPr id="112" name="Picture 111" descr="Icon of a document">
            <a:extLst>
              <a:ext uri="{FF2B5EF4-FFF2-40B4-BE49-F238E27FC236}">
                <a16:creationId xmlns:a16="http://schemas.microsoft.com/office/drawing/2014/main" id="{5A063517-44C5-48A6-96B9-194BAAC5BCE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00786" y="5109298"/>
            <a:ext cx="1047323" cy="1044335"/>
          </a:xfrm>
          <a:prstGeom prst="rect">
            <a:avLst/>
          </a:prstGeom>
        </p:spPr>
      </p:pic>
      <p:sp>
        <p:nvSpPr>
          <p:cNvPr id="113" name="Rectangle 112">
            <a:extLst>
              <a:ext uri="{FF2B5EF4-FFF2-40B4-BE49-F238E27FC236}">
                <a16:creationId xmlns:a16="http://schemas.microsoft.com/office/drawing/2014/main" id="{DF25860F-9305-4BB7-B6A8-82AE8C59F98E}"/>
              </a:ext>
            </a:extLst>
          </p:cNvPr>
          <p:cNvSpPr/>
          <p:nvPr/>
        </p:nvSpPr>
        <p:spPr bwMode="auto">
          <a:xfrm>
            <a:off x="1780400" y="5120753"/>
            <a:ext cx="9992957" cy="102192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spcBef>
                <a:spcPts val="588"/>
              </a:spcBef>
            </a:pPr>
            <a:r>
              <a:rPr lang="en-US" sz="2745" dirty="0">
                <a:solidFill>
                  <a:srgbClr val="000000"/>
                </a:solidFill>
                <a:latin typeface="Segoe UI"/>
              </a:rPr>
              <a:t>Explore PowerShell commands</a:t>
            </a:r>
          </a:p>
        </p:txBody>
      </p:sp>
    </p:spTree>
    <p:extLst>
      <p:ext uri="{BB962C8B-B14F-4D97-AF65-F5344CB8AC3E}">
        <p14:creationId xmlns:p14="http://schemas.microsoft.com/office/powerpoint/2010/main" val="4092841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D8665D-5A50-4F07-9D33-48CCD3FD74C7}"/>
              </a:ext>
            </a:extLst>
          </p:cNvPr>
          <p:cNvSpPr>
            <a:spLocks noGrp="1"/>
          </p:cNvSpPr>
          <p:nvPr>
            <p:ph type="title"/>
          </p:nvPr>
        </p:nvSpPr>
        <p:spPr>
          <a:xfrm>
            <a:off x="125511" y="3231296"/>
            <a:ext cx="9367398" cy="767967"/>
          </a:xfrm>
        </p:spPr>
        <p:txBody>
          <a:bodyPr/>
          <a:lstStyle/>
          <a:p>
            <a:pPr algn="ctr" defTabSz="435743">
              <a:spcAft>
                <a:spcPct val="35000"/>
              </a:spcAft>
            </a:pPr>
            <a:r>
              <a:rPr lang="en-US" sz="2800" dirty="0"/>
              <a:t>Lab - Manage Subscriptions and RBAC</a:t>
            </a:r>
            <a:br>
              <a:rPr lang="en-US" sz="2745" dirty="0"/>
            </a:br>
            <a:endParaRPr lang="it-IT" sz="2745" dirty="0"/>
          </a:p>
        </p:txBody>
      </p:sp>
      <p:pic>
        <p:nvPicPr>
          <p:cNvPr id="5" name="Picture 4" descr="Icon of a lab flask">
            <a:extLst>
              <a:ext uri="{FF2B5EF4-FFF2-40B4-BE49-F238E27FC236}">
                <a16:creationId xmlns:a16="http://schemas.microsoft.com/office/drawing/2014/main" id="{DDBE3477-168B-4A48-BA7A-CCECCDFC48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29893" y="2814575"/>
            <a:ext cx="888266" cy="1291827"/>
          </a:xfrm>
          <a:prstGeom prst="rect">
            <a:avLst/>
          </a:prstGeom>
        </p:spPr>
      </p:pic>
    </p:spTree>
    <p:extLst>
      <p:ext uri="{BB962C8B-B14F-4D97-AF65-F5344CB8AC3E}">
        <p14:creationId xmlns:p14="http://schemas.microsoft.com/office/powerpoint/2010/main" val="2797039619"/>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66947-3F02-48BF-A456-13B4C0FFCF7F}"/>
              </a:ext>
            </a:extLst>
          </p:cNvPr>
          <p:cNvSpPr>
            <a:spLocks noGrp="1"/>
          </p:cNvSpPr>
          <p:nvPr>
            <p:ph type="title"/>
          </p:nvPr>
        </p:nvSpPr>
        <p:spPr/>
        <p:txBody>
          <a:bodyPr/>
          <a:lstStyle/>
          <a:p>
            <a:r>
              <a:rPr lang="en-US" dirty="0"/>
              <a:t>Lab – Manage Subscriptions and Azure RBAC</a:t>
            </a:r>
          </a:p>
        </p:txBody>
      </p:sp>
      <p:sp>
        <p:nvSpPr>
          <p:cNvPr id="18" name="Text Placeholder 2">
            <a:extLst>
              <a:ext uri="{FF2B5EF4-FFF2-40B4-BE49-F238E27FC236}">
                <a16:creationId xmlns:a16="http://schemas.microsoft.com/office/drawing/2014/main" id="{3B4629CD-0B11-4BD3-9ABA-B3DFAA47F77F}"/>
              </a:ext>
            </a:extLst>
          </p:cNvPr>
          <p:cNvSpPr txBox="1">
            <a:spLocks/>
          </p:cNvSpPr>
          <p:nvPr/>
        </p:nvSpPr>
        <p:spPr>
          <a:xfrm>
            <a:off x="418644" y="1353684"/>
            <a:ext cx="11354714" cy="2021566"/>
          </a:xfrm>
          <a:prstGeom prst="rect">
            <a:avLst/>
          </a:prstGeom>
        </p:spPr>
        <p:txBody>
          <a:bodyPr vert="horz" wrap="square" lIns="0" tIns="0" rIns="0" bIns="0" rtlCol="0" anchor="t">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400" kern="1200" spc="-50" baseline="0">
                <a:solidFill>
                  <a:srgbClr val="000000"/>
                </a:solidFill>
                <a:latin typeface="+mj-lt"/>
                <a:ea typeface="+mn-ea"/>
                <a:cs typeface="+mn-cs"/>
              </a:defRPr>
            </a:lvl1pPr>
            <a:lvl2pPr marL="0" marR="0" indent="0" algn="l" defTabSz="932742" rtl="0" eaLnBrk="1" fontAlgn="auto" latinLnBrk="0" hangingPunct="1">
              <a:lnSpc>
                <a:spcPct val="100000"/>
              </a:lnSpc>
              <a:spcBef>
                <a:spcPts val="0"/>
              </a:spcBef>
              <a:spcAft>
                <a:spcPts val="0"/>
              </a:spcAft>
              <a:buClrTx/>
              <a:buSzPct val="90000"/>
              <a:buFontTx/>
              <a:buNone/>
              <a:tabLst/>
              <a:defRPr sz="2000" kern="1200" spc="0" baseline="0">
                <a:solidFill>
                  <a:srgbClr val="000000"/>
                </a:solidFill>
                <a:latin typeface="+mn-lt"/>
                <a:ea typeface="+mn-ea"/>
                <a:cs typeface="+mn-cs"/>
              </a:defRPr>
            </a:lvl2pPr>
            <a:lvl3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400" kern="1200" spc="0" baseline="0">
                <a:solidFill>
                  <a:schemeClr val="tx2"/>
                </a:solidFill>
                <a:latin typeface="+mj-lt"/>
                <a:ea typeface="+mn-ea"/>
                <a:cs typeface="+mn-cs"/>
              </a:defRPr>
            </a:lvl3pPr>
            <a:lvl4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400" kern="1200" spc="0" baseline="0">
                <a:solidFill>
                  <a:srgbClr val="000000"/>
                </a:solidFill>
                <a:latin typeface="+mn-lt"/>
                <a:ea typeface="+mn-ea"/>
                <a:cs typeface="+mn-cs"/>
              </a:defRPr>
            </a:lvl4pPr>
            <a:lvl5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000" b="1" kern="1200" spc="0" baseline="0">
                <a:solidFill>
                  <a:srgbClr val="000000"/>
                </a:solidFill>
                <a:latin typeface="+mn-lt"/>
                <a:ea typeface="+mn-ea"/>
                <a:cs typeface="+mn-cs"/>
              </a:defRPr>
            </a:lvl5pPr>
            <a:lvl6pPr marL="2331854" indent="0" algn="l" defTabSz="932742" rtl="0" eaLnBrk="1" latinLnBrk="0" hangingPunct="1">
              <a:spcBef>
                <a:spcPct val="20000"/>
              </a:spcBef>
              <a:buFont typeface="Arial" pitchFamily="34" charset="0"/>
              <a:buNone/>
              <a:defRPr sz="2000" kern="1200">
                <a:solidFill>
                  <a:schemeClr val="tx1"/>
                </a:solidFill>
                <a:latin typeface="+mn-lt"/>
                <a:ea typeface="+mn-ea"/>
                <a:cs typeface="+mn-cs"/>
              </a:defRPr>
            </a:lvl6pPr>
            <a:lvl7pPr marL="0" indent="0" algn="l" defTabSz="932742" rtl="0" eaLnBrk="1" latinLnBrk="0" hangingPunct="1">
              <a:lnSpc>
                <a:spcPct val="100000"/>
              </a:lnSpc>
              <a:spcBef>
                <a:spcPts val="0"/>
              </a:spcBef>
              <a:spcAft>
                <a:spcPts val="0"/>
              </a:spcAft>
              <a:buFont typeface="Arial" pitchFamily="34" charset="0"/>
              <a:buNone/>
              <a:defRPr sz="1000" kern="1200">
                <a:solidFill>
                  <a:srgbClr val="000000"/>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367"/>
            <a:r>
              <a:rPr lang="en-US" sz="2353" spc="0" dirty="0">
                <a:solidFill>
                  <a:srgbClr val="0078D3">
                    <a:lumMod val="50000"/>
                  </a:srgbClr>
                </a:solidFill>
                <a:latin typeface="Segoe UI Semibold"/>
                <a:cs typeface="Segoe UI Semilight"/>
              </a:rPr>
              <a:t>Lab scenario</a:t>
            </a:r>
          </a:p>
          <a:p>
            <a:pPr defTabSz="914367">
              <a:buSzPct val="100000"/>
            </a:pPr>
            <a:r>
              <a:rPr lang="en-US" sz="1961" spc="0" dirty="0">
                <a:latin typeface="Segoe UI"/>
              </a:rPr>
              <a:t>To improve the management of Azure resources in Contoso, you have been tasked with implementing the following functionality:</a:t>
            </a:r>
          </a:p>
          <a:p>
            <a:pPr marL="393726" indent="-256778" defTabSz="914367">
              <a:spcBef>
                <a:spcPts val="588"/>
              </a:spcBef>
              <a:buSzPct val="100000"/>
              <a:buFont typeface="Arial" panose="020B0604020202020204" pitchFamily="34" charset="0"/>
              <a:buChar char="•"/>
            </a:pPr>
            <a:r>
              <a:rPr lang="en-US" sz="1961" spc="0" dirty="0">
                <a:latin typeface="Segoe UI"/>
              </a:rPr>
              <a:t>Using management groups for the Contoso’s Azure subscriptions</a:t>
            </a:r>
          </a:p>
          <a:p>
            <a:pPr marL="393726" indent="-256778" defTabSz="914367">
              <a:spcBef>
                <a:spcPts val="588"/>
              </a:spcBef>
              <a:buSzPct val="100000"/>
              <a:buFont typeface="Arial" panose="020B0604020202020204" pitchFamily="34" charset="0"/>
              <a:buChar char="•"/>
            </a:pPr>
            <a:r>
              <a:rPr lang="en-US" sz="1961" spc="0" dirty="0">
                <a:latin typeface="Segoe UI"/>
              </a:rPr>
              <a:t>Granting user permissions for submitting support requests. This user would only be able to create support request tickets and view resource groups</a:t>
            </a:r>
          </a:p>
        </p:txBody>
      </p:sp>
      <p:sp>
        <p:nvSpPr>
          <p:cNvPr id="25" name="Text Placeholder 2">
            <a:extLst>
              <a:ext uri="{FF2B5EF4-FFF2-40B4-BE49-F238E27FC236}">
                <a16:creationId xmlns:a16="http://schemas.microsoft.com/office/drawing/2014/main" id="{A25F1755-F765-42BC-BE7A-86ABB4D0116D}"/>
              </a:ext>
            </a:extLst>
          </p:cNvPr>
          <p:cNvSpPr txBox="1">
            <a:spLocks/>
          </p:cNvSpPr>
          <p:nvPr/>
        </p:nvSpPr>
        <p:spPr>
          <a:xfrm>
            <a:off x="418644" y="3670380"/>
            <a:ext cx="11354714" cy="362072"/>
          </a:xfrm>
          <a:prstGeom prst="rect">
            <a:avLst/>
          </a:prstGeom>
        </p:spPr>
        <p:txBody>
          <a:bodyPr vert="horz" wrap="square" lIns="0" tIns="0" rIns="0" bIns="0" rtlCol="0" anchor="t">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400" kern="1200" spc="-50" baseline="0">
                <a:solidFill>
                  <a:srgbClr val="000000"/>
                </a:solidFill>
                <a:latin typeface="+mj-lt"/>
                <a:ea typeface="+mn-ea"/>
                <a:cs typeface="+mn-cs"/>
              </a:defRPr>
            </a:lvl1pPr>
            <a:lvl2pPr marL="0" marR="0" indent="0" algn="l" defTabSz="932742" rtl="0" eaLnBrk="1" fontAlgn="auto" latinLnBrk="0" hangingPunct="1">
              <a:lnSpc>
                <a:spcPct val="100000"/>
              </a:lnSpc>
              <a:spcBef>
                <a:spcPts val="0"/>
              </a:spcBef>
              <a:spcAft>
                <a:spcPts val="0"/>
              </a:spcAft>
              <a:buClrTx/>
              <a:buSzPct val="90000"/>
              <a:buFontTx/>
              <a:buNone/>
              <a:tabLst/>
              <a:defRPr sz="2000" kern="1200" spc="0" baseline="0">
                <a:solidFill>
                  <a:srgbClr val="000000"/>
                </a:solidFill>
                <a:latin typeface="+mn-lt"/>
                <a:ea typeface="+mn-ea"/>
                <a:cs typeface="+mn-cs"/>
              </a:defRPr>
            </a:lvl2pPr>
            <a:lvl3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400" kern="1200" spc="0" baseline="0">
                <a:solidFill>
                  <a:schemeClr val="tx2"/>
                </a:solidFill>
                <a:latin typeface="+mj-lt"/>
                <a:ea typeface="+mn-ea"/>
                <a:cs typeface="+mn-cs"/>
              </a:defRPr>
            </a:lvl3pPr>
            <a:lvl4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400" kern="1200" spc="0" baseline="0">
                <a:solidFill>
                  <a:srgbClr val="000000"/>
                </a:solidFill>
                <a:latin typeface="+mn-lt"/>
                <a:ea typeface="+mn-ea"/>
                <a:cs typeface="+mn-cs"/>
              </a:defRPr>
            </a:lvl4pPr>
            <a:lvl5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000" b="1" kern="1200" spc="0" baseline="0">
                <a:solidFill>
                  <a:srgbClr val="000000"/>
                </a:solidFill>
                <a:latin typeface="+mn-lt"/>
                <a:ea typeface="+mn-ea"/>
                <a:cs typeface="+mn-cs"/>
              </a:defRPr>
            </a:lvl5pPr>
            <a:lvl6pPr marL="2331854" indent="0" algn="l" defTabSz="932742" rtl="0" eaLnBrk="1" latinLnBrk="0" hangingPunct="1">
              <a:spcBef>
                <a:spcPct val="20000"/>
              </a:spcBef>
              <a:buFont typeface="Arial" pitchFamily="34" charset="0"/>
              <a:buNone/>
              <a:defRPr sz="2000" kern="1200">
                <a:solidFill>
                  <a:schemeClr val="tx1"/>
                </a:solidFill>
                <a:latin typeface="+mn-lt"/>
                <a:ea typeface="+mn-ea"/>
                <a:cs typeface="+mn-cs"/>
              </a:defRPr>
            </a:lvl6pPr>
            <a:lvl7pPr marL="0" indent="0" algn="l" defTabSz="932742" rtl="0" eaLnBrk="1" latinLnBrk="0" hangingPunct="1">
              <a:lnSpc>
                <a:spcPct val="100000"/>
              </a:lnSpc>
              <a:spcBef>
                <a:spcPts val="0"/>
              </a:spcBef>
              <a:spcAft>
                <a:spcPts val="0"/>
              </a:spcAft>
              <a:buFont typeface="Arial" pitchFamily="34" charset="0"/>
              <a:buNone/>
              <a:defRPr sz="1000" kern="1200">
                <a:solidFill>
                  <a:srgbClr val="000000"/>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367"/>
            <a:r>
              <a:rPr lang="en-US" sz="2353" spc="0" dirty="0">
                <a:solidFill>
                  <a:srgbClr val="0078D3">
                    <a:lumMod val="50000"/>
                  </a:srgbClr>
                </a:solidFill>
                <a:latin typeface="Segoe UI Semibold"/>
                <a:cs typeface="Segoe UI Semilight"/>
              </a:rPr>
              <a:t>Objectives</a:t>
            </a:r>
          </a:p>
        </p:txBody>
      </p:sp>
      <p:sp>
        <p:nvSpPr>
          <p:cNvPr id="26" name="Rectangle 25">
            <a:extLst>
              <a:ext uri="{FF2B5EF4-FFF2-40B4-BE49-F238E27FC236}">
                <a16:creationId xmlns:a16="http://schemas.microsoft.com/office/drawing/2014/main" id="{907DF144-E569-4AED-B866-434D14046668}"/>
              </a:ext>
            </a:extLst>
          </p:cNvPr>
          <p:cNvSpPr/>
          <p:nvPr/>
        </p:nvSpPr>
        <p:spPr bwMode="auto">
          <a:xfrm>
            <a:off x="418644" y="4149028"/>
            <a:ext cx="3705132" cy="1311957"/>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79285" tIns="134464" rIns="179285" bIns="134464" numCol="1" spcCol="1270" anchor="t" anchorCtr="0">
            <a:noAutofit/>
          </a:bodyPr>
          <a:lstStyle/>
          <a:p>
            <a:pPr>
              <a:buSzPct val="90000"/>
            </a:pPr>
            <a:r>
              <a:rPr lang="en-US" sz="2157" dirty="0">
                <a:solidFill>
                  <a:srgbClr val="0078D3">
                    <a:lumMod val="50000"/>
                  </a:srgbClr>
                </a:solidFill>
                <a:latin typeface="Segoe UI Semibold"/>
                <a:cs typeface="Segoe UI Semilight"/>
              </a:rPr>
              <a:t>Task 1:</a:t>
            </a:r>
            <a:br>
              <a:rPr lang="en-US" sz="1961" dirty="0">
                <a:solidFill>
                  <a:srgbClr val="000000"/>
                </a:solidFill>
                <a:latin typeface="Segoe UI"/>
                <a:cs typeface="Segoe UI Semilight"/>
              </a:rPr>
            </a:br>
            <a:r>
              <a:rPr lang="en-US" sz="1961" dirty="0">
                <a:solidFill>
                  <a:srgbClr val="000000"/>
                </a:solidFill>
                <a:latin typeface="Segoe UI"/>
                <a:cs typeface="Segoe UI Semilight"/>
              </a:rPr>
              <a:t>Implement Management Groups</a:t>
            </a:r>
          </a:p>
        </p:txBody>
      </p:sp>
      <p:sp>
        <p:nvSpPr>
          <p:cNvPr id="27" name="Rectangle 26">
            <a:extLst>
              <a:ext uri="{FF2B5EF4-FFF2-40B4-BE49-F238E27FC236}">
                <a16:creationId xmlns:a16="http://schemas.microsoft.com/office/drawing/2014/main" id="{544AE95E-8602-4CE1-9D9D-A3F12D9EDF5A}"/>
              </a:ext>
            </a:extLst>
          </p:cNvPr>
          <p:cNvSpPr/>
          <p:nvPr/>
        </p:nvSpPr>
        <p:spPr bwMode="auto">
          <a:xfrm>
            <a:off x="4243435" y="4149028"/>
            <a:ext cx="3705132" cy="1311957"/>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79285" tIns="134464" rIns="179285" bIns="134464" numCol="1" spcCol="1270" anchor="t" anchorCtr="0">
            <a:noAutofit/>
          </a:bodyPr>
          <a:lstStyle/>
          <a:p>
            <a:pPr>
              <a:buSzPct val="90000"/>
            </a:pPr>
            <a:r>
              <a:rPr lang="en-US" sz="2157" dirty="0">
                <a:solidFill>
                  <a:srgbClr val="0078D3">
                    <a:lumMod val="50000"/>
                  </a:srgbClr>
                </a:solidFill>
                <a:latin typeface="Segoe UI Semibold"/>
                <a:cs typeface="Segoe UI Semilight"/>
              </a:rPr>
              <a:t>Task 2:</a:t>
            </a:r>
            <a:br>
              <a:rPr lang="en-US" sz="2157" dirty="0">
                <a:solidFill>
                  <a:srgbClr val="000000"/>
                </a:solidFill>
                <a:latin typeface="Segoe UI Semibold"/>
                <a:cs typeface="Segoe UI Semilight"/>
              </a:rPr>
            </a:br>
            <a:r>
              <a:rPr lang="en-US" sz="1961" dirty="0">
                <a:solidFill>
                  <a:srgbClr val="000000"/>
                </a:solidFill>
                <a:latin typeface="Segoe UI"/>
                <a:cs typeface="Segoe UI Semilight"/>
              </a:rPr>
              <a:t>Create custom RBAC roles</a:t>
            </a:r>
          </a:p>
        </p:txBody>
      </p:sp>
      <p:sp>
        <p:nvSpPr>
          <p:cNvPr id="28" name="Rectangle 27">
            <a:extLst>
              <a:ext uri="{FF2B5EF4-FFF2-40B4-BE49-F238E27FC236}">
                <a16:creationId xmlns:a16="http://schemas.microsoft.com/office/drawing/2014/main" id="{4B4DE68E-5D73-43F7-A757-24F2B6178747}"/>
              </a:ext>
            </a:extLst>
          </p:cNvPr>
          <p:cNvSpPr/>
          <p:nvPr/>
        </p:nvSpPr>
        <p:spPr bwMode="auto">
          <a:xfrm>
            <a:off x="8068226" y="4149028"/>
            <a:ext cx="3705132" cy="1311957"/>
          </a:xfrm>
          <a:prstGeom prst="rect">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spcFirstLastPara="0" vert="horz" wrap="square" lIns="179285" tIns="134464" rIns="179285" bIns="134464" numCol="1" spcCol="1270" anchor="t" anchorCtr="0">
            <a:noAutofit/>
          </a:bodyPr>
          <a:lstStyle/>
          <a:p>
            <a:pPr>
              <a:buSzPct val="90000"/>
            </a:pPr>
            <a:r>
              <a:rPr lang="en-US" sz="2157" dirty="0">
                <a:solidFill>
                  <a:srgbClr val="0078D3">
                    <a:lumMod val="50000"/>
                  </a:srgbClr>
                </a:solidFill>
                <a:latin typeface="Segoe UI Semibold"/>
                <a:cs typeface="Segoe UI Semilight"/>
              </a:rPr>
              <a:t>Task 3:</a:t>
            </a:r>
            <a:br>
              <a:rPr lang="en-US" sz="2157" dirty="0">
                <a:solidFill>
                  <a:srgbClr val="000000"/>
                </a:solidFill>
                <a:latin typeface="Segoe UI Semibold"/>
                <a:cs typeface="Segoe UI Semilight"/>
              </a:rPr>
            </a:br>
            <a:r>
              <a:rPr lang="en-US" sz="1961" dirty="0">
                <a:solidFill>
                  <a:srgbClr val="000000"/>
                </a:solidFill>
                <a:latin typeface="Segoe UI"/>
              </a:rPr>
              <a:t>Assign RBAC roles</a:t>
            </a:r>
            <a:endParaRPr lang="en-US" sz="1961" dirty="0">
              <a:solidFill>
                <a:srgbClr val="000000"/>
              </a:solidFill>
              <a:latin typeface="Segoe UI"/>
              <a:cs typeface="Segoe UI Semilight"/>
            </a:endParaRPr>
          </a:p>
        </p:txBody>
      </p:sp>
      <p:sp>
        <p:nvSpPr>
          <p:cNvPr id="3" name="Text Placeholder 2">
            <a:extLst>
              <a:ext uri="{FF2B5EF4-FFF2-40B4-BE49-F238E27FC236}">
                <a16:creationId xmlns:a16="http://schemas.microsoft.com/office/drawing/2014/main" id="{8FD345C5-5FC4-47D9-B62A-1CB1A96EECCC}"/>
              </a:ext>
            </a:extLst>
          </p:cNvPr>
          <p:cNvSpPr txBox="1">
            <a:spLocks/>
          </p:cNvSpPr>
          <p:nvPr/>
        </p:nvSpPr>
        <p:spPr>
          <a:xfrm>
            <a:off x="8130717" y="6021724"/>
            <a:ext cx="3342214" cy="241381"/>
          </a:xfrm>
          <a:prstGeom prst="rect">
            <a:avLst/>
          </a:prstGeom>
        </p:spPr>
        <p:txBody>
          <a:bodyPr vert="horz" wrap="square" lIns="0" tIns="0" rIns="0" bIns="0" rtlCol="0" anchor="t">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400" kern="1200" spc="-50" baseline="0">
                <a:solidFill>
                  <a:srgbClr val="000000"/>
                </a:solidFill>
                <a:latin typeface="+mj-lt"/>
                <a:ea typeface="+mn-ea"/>
                <a:cs typeface="+mn-cs"/>
              </a:defRPr>
            </a:lvl1pPr>
            <a:lvl2pPr marL="0" marR="0" indent="0" algn="l" defTabSz="932742" rtl="0" eaLnBrk="1" fontAlgn="auto" latinLnBrk="0" hangingPunct="1">
              <a:lnSpc>
                <a:spcPct val="100000"/>
              </a:lnSpc>
              <a:spcBef>
                <a:spcPts val="0"/>
              </a:spcBef>
              <a:spcAft>
                <a:spcPts val="0"/>
              </a:spcAft>
              <a:buClrTx/>
              <a:buSzPct val="90000"/>
              <a:buFontTx/>
              <a:buNone/>
              <a:tabLst/>
              <a:defRPr sz="2000" kern="1200" spc="0" baseline="0">
                <a:solidFill>
                  <a:srgbClr val="000000"/>
                </a:solidFill>
                <a:latin typeface="+mn-lt"/>
                <a:ea typeface="+mn-ea"/>
                <a:cs typeface="+mn-cs"/>
              </a:defRPr>
            </a:lvl2pPr>
            <a:lvl3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400" kern="1200" spc="0" baseline="0">
                <a:solidFill>
                  <a:schemeClr val="tx2"/>
                </a:solidFill>
                <a:latin typeface="+mj-lt"/>
                <a:ea typeface="+mn-ea"/>
                <a:cs typeface="+mn-cs"/>
              </a:defRPr>
            </a:lvl3pPr>
            <a:lvl4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400" kern="1200" spc="0" baseline="0">
                <a:solidFill>
                  <a:srgbClr val="000000"/>
                </a:solidFill>
                <a:latin typeface="+mn-lt"/>
                <a:ea typeface="+mn-ea"/>
                <a:cs typeface="+mn-cs"/>
              </a:defRPr>
            </a:lvl4pPr>
            <a:lvl5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000" b="1" kern="1200" spc="0" baseline="0">
                <a:solidFill>
                  <a:srgbClr val="000000"/>
                </a:solidFill>
                <a:latin typeface="+mn-lt"/>
                <a:ea typeface="+mn-ea"/>
                <a:cs typeface="+mn-cs"/>
              </a:defRPr>
            </a:lvl5pPr>
            <a:lvl6pPr marL="2331854" indent="0" algn="l" defTabSz="932742" rtl="0" eaLnBrk="1" latinLnBrk="0" hangingPunct="1">
              <a:spcBef>
                <a:spcPct val="20000"/>
              </a:spcBef>
              <a:buFont typeface="Arial" pitchFamily="34" charset="0"/>
              <a:buNone/>
              <a:defRPr sz="2000" kern="1200">
                <a:solidFill>
                  <a:schemeClr val="tx1"/>
                </a:solidFill>
                <a:latin typeface="+mn-lt"/>
                <a:ea typeface="+mn-ea"/>
                <a:cs typeface="+mn-cs"/>
              </a:defRPr>
            </a:lvl6pPr>
            <a:lvl7pPr marL="0" indent="0" algn="l" defTabSz="932742" rtl="0" eaLnBrk="1" latinLnBrk="0" hangingPunct="1">
              <a:lnSpc>
                <a:spcPct val="100000"/>
              </a:lnSpc>
              <a:spcBef>
                <a:spcPts val="0"/>
              </a:spcBef>
              <a:spcAft>
                <a:spcPts val="0"/>
              </a:spcAft>
              <a:buFont typeface="Arial" pitchFamily="34" charset="0"/>
              <a:buNone/>
              <a:defRPr sz="1000" kern="1200">
                <a:solidFill>
                  <a:srgbClr val="000000"/>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367"/>
            <a:r>
              <a:rPr lang="en-US" sz="1568" spc="0" dirty="0">
                <a:latin typeface="Segoe UI"/>
                <a:cs typeface="Segoe UI Semilight"/>
              </a:rPr>
              <a:t>Next slide for an architecture diagram </a:t>
            </a:r>
          </a:p>
        </p:txBody>
      </p:sp>
      <p:sp>
        <p:nvSpPr>
          <p:cNvPr id="4" name="arrow_15">
            <a:extLst>
              <a:ext uri="{FF2B5EF4-FFF2-40B4-BE49-F238E27FC236}">
                <a16:creationId xmlns:a16="http://schemas.microsoft.com/office/drawing/2014/main" id="{81198CAC-4B4E-4B47-9083-121863D24C14}"/>
              </a:ext>
              <a:ext uri="{C183D7F6-B498-43B3-948B-1728B52AA6E4}">
                <adec:decorative xmlns:adec="http://schemas.microsoft.com/office/drawing/2017/decorative" val="1"/>
              </a:ext>
            </a:extLst>
          </p:cNvPr>
          <p:cNvSpPr>
            <a:spLocks noChangeAspect="1" noEditPoints="1"/>
          </p:cNvSpPr>
          <p:nvPr/>
        </p:nvSpPr>
        <p:spPr bwMode="auto">
          <a:xfrm>
            <a:off x="11551867" y="6021724"/>
            <a:ext cx="221491" cy="220484"/>
          </a:xfrm>
          <a:custGeom>
            <a:avLst/>
            <a:gdLst>
              <a:gd name="T0" fmla="*/ 0 w 304"/>
              <a:gd name="T1" fmla="*/ 151 h 303"/>
              <a:gd name="T2" fmla="*/ 152 w 304"/>
              <a:gd name="T3" fmla="*/ 0 h 303"/>
              <a:gd name="T4" fmla="*/ 304 w 304"/>
              <a:gd name="T5" fmla="*/ 151 h 303"/>
              <a:gd name="T6" fmla="*/ 152 w 304"/>
              <a:gd name="T7" fmla="*/ 303 h 303"/>
              <a:gd name="T8" fmla="*/ 0 w 304"/>
              <a:gd name="T9" fmla="*/ 151 h 303"/>
              <a:gd name="T10" fmla="*/ 151 w 304"/>
              <a:gd name="T11" fmla="*/ 223 h 303"/>
              <a:gd name="T12" fmla="*/ 223 w 304"/>
              <a:gd name="T13" fmla="*/ 151 h 303"/>
              <a:gd name="T14" fmla="*/ 151 w 304"/>
              <a:gd name="T15" fmla="*/ 79 h 303"/>
              <a:gd name="T16" fmla="*/ 223 w 304"/>
              <a:gd name="T17" fmla="*/ 151 h 303"/>
              <a:gd name="T18" fmla="*/ 73 w 304"/>
              <a:gd name="T19" fmla="*/ 15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303">
                <a:moveTo>
                  <a:pt x="0" y="151"/>
                </a:moveTo>
                <a:cubicBezTo>
                  <a:pt x="0" y="68"/>
                  <a:pt x="68" y="0"/>
                  <a:pt x="152" y="0"/>
                </a:cubicBezTo>
                <a:cubicBezTo>
                  <a:pt x="236" y="0"/>
                  <a:pt x="304" y="68"/>
                  <a:pt x="304" y="151"/>
                </a:cubicBezTo>
                <a:cubicBezTo>
                  <a:pt x="304" y="235"/>
                  <a:pt x="236" y="303"/>
                  <a:pt x="152" y="303"/>
                </a:cubicBezTo>
                <a:cubicBezTo>
                  <a:pt x="68" y="303"/>
                  <a:pt x="0" y="235"/>
                  <a:pt x="0" y="151"/>
                </a:cubicBezTo>
                <a:close/>
                <a:moveTo>
                  <a:pt x="151" y="223"/>
                </a:moveTo>
                <a:cubicBezTo>
                  <a:pt x="223" y="151"/>
                  <a:pt x="223" y="151"/>
                  <a:pt x="223" y="151"/>
                </a:cubicBezTo>
                <a:cubicBezTo>
                  <a:pt x="151" y="79"/>
                  <a:pt x="151" y="79"/>
                  <a:pt x="151" y="79"/>
                </a:cubicBezTo>
                <a:moveTo>
                  <a:pt x="223" y="151"/>
                </a:moveTo>
                <a:cubicBezTo>
                  <a:pt x="73" y="151"/>
                  <a:pt x="73" y="151"/>
                  <a:pt x="73" y="151"/>
                </a:cubicBezTo>
              </a:path>
            </a:pathLst>
          </a:custGeom>
          <a:solidFill>
            <a:srgbClr val="FFFF00"/>
          </a:solidFill>
          <a:ln w="15875" cap="sq">
            <a:solidFill>
              <a:schemeClr val="tx1"/>
            </a:solidFill>
            <a:prstDash val="solid"/>
            <a:miter lim="800000"/>
            <a:headEnd/>
            <a:tailEnd/>
          </a:ln>
        </p:spPr>
        <p:txBody>
          <a:bodyPr vert="horz" wrap="square" lIns="89642" tIns="44821" rIns="89642" bIns="44821" numCol="1" anchor="t" anchorCtr="0" compatLnSpc="1">
            <a:prstTxWarp prst="textNoShape">
              <a:avLst/>
            </a:prstTxWarp>
          </a:bodyPr>
          <a:lstStyle/>
          <a:p>
            <a:endParaRPr lang="en-US" sz="882">
              <a:gradFill>
                <a:gsLst>
                  <a:gs pos="0">
                    <a:srgbClr val="505050"/>
                  </a:gs>
                  <a:gs pos="100000">
                    <a:srgbClr val="505050"/>
                  </a:gs>
                </a:gsLst>
                <a:lin ang="5400000" scaled="1"/>
              </a:gradFill>
              <a:latin typeface="Segoe UI"/>
            </a:endParaRPr>
          </a:p>
        </p:txBody>
      </p:sp>
    </p:spTree>
    <p:extLst>
      <p:ext uri="{BB962C8B-B14F-4D97-AF65-F5344CB8AC3E}">
        <p14:creationId xmlns:p14="http://schemas.microsoft.com/office/powerpoint/2010/main" val="108378750"/>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86213-E93B-4BCC-890C-2EA80784C85B}"/>
              </a:ext>
            </a:extLst>
          </p:cNvPr>
          <p:cNvSpPr>
            <a:spLocks noGrp="1"/>
          </p:cNvSpPr>
          <p:nvPr>
            <p:ph type="title"/>
          </p:nvPr>
        </p:nvSpPr>
        <p:spPr/>
        <p:txBody>
          <a:bodyPr/>
          <a:lstStyle/>
          <a:p>
            <a:r>
              <a:rPr lang="en-US" dirty="0"/>
              <a:t>Lab – Architecture diagram</a:t>
            </a:r>
          </a:p>
        </p:txBody>
      </p:sp>
      <p:grpSp>
        <p:nvGrpSpPr>
          <p:cNvPr id="3" name="Group 2" descr="Architecture diagram of the detailed lab steps. ">
            <a:extLst>
              <a:ext uri="{FF2B5EF4-FFF2-40B4-BE49-F238E27FC236}">
                <a16:creationId xmlns:a16="http://schemas.microsoft.com/office/drawing/2014/main" id="{971FB461-80E8-43FF-9A01-0288DF9DE3A4}"/>
              </a:ext>
            </a:extLst>
          </p:cNvPr>
          <p:cNvGrpSpPr/>
          <p:nvPr/>
        </p:nvGrpSpPr>
        <p:grpSpPr>
          <a:xfrm>
            <a:off x="748300" y="1669279"/>
            <a:ext cx="10490289" cy="4317266"/>
            <a:chOff x="976332" y="1098122"/>
            <a:chExt cx="10700641" cy="4403836"/>
          </a:xfrm>
        </p:grpSpPr>
        <p:sp>
          <p:nvSpPr>
            <p:cNvPr id="4" name="Rectangle 3">
              <a:extLst>
                <a:ext uri="{FF2B5EF4-FFF2-40B4-BE49-F238E27FC236}">
                  <a16:creationId xmlns:a16="http://schemas.microsoft.com/office/drawing/2014/main" id="{1A13A9CE-8024-40D0-8839-73FC37D586D2}"/>
                </a:ext>
              </a:extLst>
            </p:cNvPr>
            <p:cNvSpPr/>
            <p:nvPr/>
          </p:nvSpPr>
          <p:spPr bwMode="auto">
            <a:xfrm>
              <a:off x="3258092" y="2769381"/>
              <a:ext cx="4239279" cy="1553156"/>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61" tIns="140609" rIns="175761" bIns="140609" numCol="1" spcCol="0" rtlCol="0" fromWordArt="0" anchor="t" anchorCtr="0" forceAA="0" compatLnSpc="1">
              <a:prstTxWarp prst="textNoShape">
                <a:avLst/>
              </a:prstTxWarp>
              <a:noAutofit/>
            </a:bodyPr>
            <a:lstStyle/>
            <a:p>
              <a:pPr algn="ctr" defTabSz="896094" fontAlgn="base">
                <a:lnSpc>
                  <a:spcPct val="90000"/>
                </a:lnSpc>
                <a:spcBef>
                  <a:spcPct val="0"/>
                </a:spcBef>
                <a:spcAft>
                  <a:spcPct val="0"/>
                </a:spcAft>
              </a:pPr>
              <a:endParaRPr lang="fr-FR" sz="2307"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5" name="Rectangle 4">
              <a:extLst>
                <a:ext uri="{FF2B5EF4-FFF2-40B4-BE49-F238E27FC236}">
                  <a16:creationId xmlns:a16="http://schemas.microsoft.com/office/drawing/2014/main" id="{803729DF-7BDA-4640-A766-7F1C589A1995}"/>
                </a:ext>
              </a:extLst>
            </p:cNvPr>
            <p:cNvSpPr/>
            <p:nvPr/>
          </p:nvSpPr>
          <p:spPr bwMode="auto">
            <a:xfrm>
              <a:off x="7725451" y="2629420"/>
              <a:ext cx="3951522" cy="287253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61" tIns="140609" rIns="175761" bIns="140609" numCol="1" spcCol="0" rtlCol="0" fromWordArt="0" anchor="t" anchorCtr="0" forceAA="0" compatLnSpc="1">
              <a:prstTxWarp prst="textNoShape">
                <a:avLst/>
              </a:prstTxWarp>
              <a:noAutofit/>
            </a:bodyPr>
            <a:lstStyle/>
            <a:p>
              <a:pPr algn="ctr" defTabSz="896094" fontAlgn="base">
                <a:lnSpc>
                  <a:spcPct val="90000"/>
                </a:lnSpc>
                <a:spcBef>
                  <a:spcPct val="0"/>
                </a:spcBef>
                <a:spcAft>
                  <a:spcPct val="0"/>
                </a:spcAft>
              </a:pPr>
              <a:endParaRPr lang="fr-FR" sz="2307"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6" name="Rectangle 5">
              <a:extLst>
                <a:ext uri="{FF2B5EF4-FFF2-40B4-BE49-F238E27FC236}">
                  <a16:creationId xmlns:a16="http://schemas.microsoft.com/office/drawing/2014/main" id="{B19B4D81-FB14-4B0F-8FEC-22F6937C52A5}"/>
                </a:ext>
              </a:extLst>
            </p:cNvPr>
            <p:cNvSpPr/>
            <p:nvPr/>
          </p:nvSpPr>
          <p:spPr bwMode="auto">
            <a:xfrm>
              <a:off x="994015" y="1098122"/>
              <a:ext cx="2021232" cy="331990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61" tIns="140609" rIns="175761" bIns="140609" numCol="1" spcCol="0" rtlCol="0" fromWordArt="0" anchor="t" anchorCtr="0" forceAA="0" compatLnSpc="1">
              <a:prstTxWarp prst="textNoShape">
                <a:avLst/>
              </a:prstTxWarp>
              <a:noAutofit/>
            </a:bodyPr>
            <a:lstStyle/>
            <a:p>
              <a:pPr algn="ctr" defTabSz="896094" fontAlgn="base">
                <a:lnSpc>
                  <a:spcPct val="90000"/>
                </a:lnSpc>
                <a:spcBef>
                  <a:spcPct val="0"/>
                </a:spcBef>
                <a:spcAft>
                  <a:spcPct val="0"/>
                </a:spcAft>
              </a:pPr>
              <a:endParaRPr lang="fr-FR" sz="2307"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7" name="TextBox 6">
              <a:extLst>
                <a:ext uri="{FF2B5EF4-FFF2-40B4-BE49-F238E27FC236}">
                  <a16:creationId xmlns:a16="http://schemas.microsoft.com/office/drawing/2014/main" id="{0CEC66BB-4D36-440B-A2E1-4338F99E558B}"/>
                </a:ext>
              </a:extLst>
            </p:cNvPr>
            <p:cNvSpPr txBox="1"/>
            <p:nvPr/>
          </p:nvSpPr>
          <p:spPr>
            <a:xfrm>
              <a:off x="1456879" y="2557432"/>
              <a:ext cx="1460510" cy="305315"/>
            </a:xfrm>
            <a:prstGeom prst="rect">
              <a:avLst/>
            </a:prstGeom>
            <a:noFill/>
          </p:spPr>
          <p:txBody>
            <a:bodyPr wrap="square">
              <a:spAutoFit/>
            </a:bodyPr>
            <a:lstStyle/>
            <a:p>
              <a:pPr defTabSz="896354"/>
              <a:r>
                <a:rPr lang="fr-FR" sz="1345" b="1" dirty="0">
                  <a:solidFill>
                    <a:srgbClr val="000000"/>
                  </a:solidFill>
                  <a:latin typeface="Segoe UI"/>
                </a:rPr>
                <a:t>az104-02-rg1</a:t>
              </a:r>
            </a:p>
          </p:txBody>
        </p:sp>
        <p:pic>
          <p:nvPicPr>
            <p:cNvPr id="8" name="Graphic 7">
              <a:extLst>
                <a:ext uri="{FF2B5EF4-FFF2-40B4-BE49-F238E27FC236}">
                  <a16:creationId xmlns:a16="http://schemas.microsoft.com/office/drawing/2014/main" id="{73082E44-695F-4101-9B99-BFE53D439E1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56658" y="3301594"/>
              <a:ext cx="508007" cy="508007"/>
            </a:xfrm>
            <a:prstGeom prst="rect">
              <a:avLst/>
            </a:prstGeom>
          </p:spPr>
        </p:pic>
        <p:sp>
          <p:nvSpPr>
            <p:cNvPr id="9" name="TextBox 8">
              <a:extLst>
                <a:ext uri="{FF2B5EF4-FFF2-40B4-BE49-F238E27FC236}">
                  <a16:creationId xmlns:a16="http://schemas.microsoft.com/office/drawing/2014/main" id="{CADC176F-D93F-46B6-B391-279C0E1DB600}"/>
                </a:ext>
              </a:extLst>
            </p:cNvPr>
            <p:cNvSpPr txBox="1"/>
            <p:nvPr/>
          </p:nvSpPr>
          <p:spPr>
            <a:xfrm>
              <a:off x="1380406" y="3809601"/>
              <a:ext cx="1460510" cy="512935"/>
            </a:xfrm>
            <a:prstGeom prst="rect">
              <a:avLst/>
            </a:prstGeom>
            <a:noFill/>
          </p:spPr>
          <p:txBody>
            <a:bodyPr wrap="square">
              <a:spAutoFit/>
            </a:bodyPr>
            <a:lstStyle/>
            <a:p>
              <a:pPr algn="ctr" defTabSz="896354"/>
              <a:r>
                <a:rPr lang="fr-FR" sz="1345" b="1" dirty="0">
                  <a:solidFill>
                    <a:srgbClr val="000000"/>
                  </a:solidFill>
                  <a:latin typeface="Segoe UI"/>
                </a:rPr>
                <a:t>Azure </a:t>
              </a:r>
              <a:r>
                <a:rPr lang="fr-FR" sz="1345" b="1" dirty="0" err="1">
                  <a:solidFill>
                    <a:srgbClr val="000000"/>
                  </a:solidFill>
                  <a:latin typeface="Segoe UI"/>
                </a:rPr>
                <a:t>pass</a:t>
              </a:r>
              <a:r>
                <a:rPr lang="fr-FR" sz="1345" b="1" dirty="0">
                  <a:solidFill>
                    <a:srgbClr val="000000"/>
                  </a:solidFill>
                  <a:latin typeface="Segoe UI"/>
                </a:rPr>
                <a:t> </a:t>
              </a:r>
              <a:r>
                <a:rPr lang="fr-FR" sz="1345" b="1" dirty="0" err="1">
                  <a:solidFill>
                    <a:srgbClr val="000000"/>
                  </a:solidFill>
                  <a:latin typeface="Segoe UI"/>
                </a:rPr>
                <a:t>subscription</a:t>
              </a:r>
              <a:r>
                <a:rPr lang="fr-FR" sz="1345" b="1" dirty="0">
                  <a:solidFill>
                    <a:srgbClr val="000000"/>
                  </a:solidFill>
                  <a:latin typeface="Segoe UI"/>
                </a:rPr>
                <a:t> </a:t>
              </a:r>
            </a:p>
          </p:txBody>
        </p:sp>
        <p:sp>
          <p:nvSpPr>
            <p:cNvPr id="10" name="TextBox 9">
              <a:extLst>
                <a:ext uri="{FF2B5EF4-FFF2-40B4-BE49-F238E27FC236}">
                  <a16:creationId xmlns:a16="http://schemas.microsoft.com/office/drawing/2014/main" id="{144A4CE7-BE3F-44BA-B08F-07C6AC754A22}"/>
                </a:ext>
              </a:extLst>
            </p:cNvPr>
            <p:cNvSpPr txBox="1"/>
            <p:nvPr/>
          </p:nvSpPr>
          <p:spPr>
            <a:xfrm>
              <a:off x="7801960" y="3113657"/>
              <a:ext cx="3355935" cy="305315"/>
            </a:xfrm>
            <a:prstGeom prst="rect">
              <a:avLst/>
            </a:prstGeom>
            <a:noFill/>
          </p:spPr>
          <p:txBody>
            <a:bodyPr wrap="square">
              <a:spAutoFit/>
            </a:bodyPr>
            <a:lstStyle/>
            <a:p>
              <a:pPr defTabSz="896354"/>
              <a:r>
                <a:rPr lang="fr-FR" sz="1345" b="1" dirty="0">
                  <a:solidFill>
                    <a:srgbClr val="000000"/>
                  </a:solidFill>
                  <a:latin typeface="Segoe UI"/>
                </a:rPr>
                <a:t>az104-02a-customRoleDefinition.json</a:t>
              </a:r>
            </a:p>
          </p:txBody>
        </p:sp>
        <p:pic>
          <p:nvPicPr>
            <p:cNvPr id="11" name="Picture 10">
              <a:extLst>
                <a:ext uri="{FF2B5EF4-FFF2-40B4-BE49-F238E27FC236}">
                  <a16:creationId xmlns:a16="http://schemas.microsoft.com/office/drawing/2014/main" id="{A171FDC9-7225-4840-AAF6-B5CC8555AA04}"/>
                </a:ext>
              </a:extLst>
            </p:cNvPr>
            <p:cNvPicPr>
              <a:picLocks noChangeAspect="1"/>
            </p:cNvPicPr>
            <p:nvPr/>
          </p:nvPicPr>
          <p:blipFill>
            <a:blip r:embed="rId4"/>
            <a:stretch>
              <a:fillRect/>
            </a:stretch>
          </p:blipFill>
          <p:spPr>
            <a:xfrm>
              <a:off x="6127124" y="3483696"/>
              <a:ext cx="425227" cy="403080"/>
            </a:xfrm>
            <a:prstGeom prst="rect">
              <a:avLst/>
            </a:prstGeom>
          </p:spPr>
        </p:pic>
        <p:cxnSp>
          <p:nvCxnSpPr>
            <p:cNvPr id="12" name="Straight Arrow Connector 11">
              <a:extLst>
                <a:ext uri="{FF2B5EF4-FFF2-40B4-BE49-F238E27FC236}">
                  <a16:creationId xmlns:a16="http://schemas.microsoft.com/office/drawing/2014/main" id="{0360C713-0045-44F7-BB52-04EA9938DBE3}"/>
                </a:ext>
              </a:extLst>
            </p:cNvPr>
            <p:cNvCxnSpPr>
              <a:cxnSpLocks/>
            </p:cNvCxnSpPr>
            <p:nvPr/>
          </p:nvCxnSpPr>
          <p:spPr>
            <a:xfrm flipH="1" flipV="1">
              <a:off x="2488188" y="3575376"/>
              <a:ext cx="980232" cy="6315"/>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2FDC5B2-5C21-440C-B302-75CB3F33ACCD}"/>
                </a:ext>
              </a:extLst>
            </p:cNvPr>
            <p:cNvSpPr txBox="1"/>
            <p:nvPr/>
          </p:nvSpPr>
          <p:spPr>
            <a:xfrm>
              <a:off x="3580260" y="3842485"/>
              <a:ext cx="1915089" cy="305315"/>
            </a:xfrm>
            <a:prstGeom prst="rect">
              <a:avLst/>
            </a:prstGeom>
            <a:noFill/>
          </p:spPr>
          <p:txBody>
            <a:bodyPr wrap="square">
              <a:spAutoFit/>
            </a:bodyPr>
            <a:lstStyle/>
            <a:p>
              <a:pPr defTabSz="896354"/>
              <a:r>
                <a:rPr lang="fr-FR" sz="1345" b="1" dirty="0">
                  <a:solidFill>
                    <a:srgbClr val="000000"/>
                  </a:solidFill>
                  <a:latin typeface="Segoe UI"/>
                </a:rPr>
                <a:t>az104-02-aaduser1</a:t>
              </a:r>
            </a:p>
          </p:txBody>
        </p:sp>
        <p:pic>
          <p:nvPicPr>
            <p:cNvPr id="14" name="Graphic 13">
              <a:extLst>
                <a:ext uri="{FF2B5EF4-FFF2-40B4-BE49-F238E27FC236}">
                  <a16:creationId xmlns:a16="http://schemas.microsoft.com/office/drawing/2014/main" id="{CDB85123-A8EA-410C-A3EE-43D6E65BEE2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25191" y="3599159"/>
              <a:ext cx="295019" cy="295019"/>
            </a:xfrm>
            <a:prstGeom prst="rect">
              <a:avLst/>
            </a:prstGeom>
          </p:spPr>
        </p:pic>
        <p:sp>
          <p:nvSpPr>
            <p:cNvPr id="15" name="Rectangle: Rounded Corners 14">
              <a:extLst>
                <a:ext uri="{FF2B5EF4-FFF2-40B4-BE49-F238E27FC236}">
                  <a16:creationId xmlns:a16="http://schemas.microsoft.com/office/drawing/2014/main" id="{C9EEFDAC-EAB1-4608-A3C7-C2176A02A3CA}"/>
                </a:ext>
              </a:extLst>
            </p:cNvPr>
            <p:cNvSpPr/>
            <p:nvPr/>
          </p:nvSpPr>
          <p:spPr bwMode="auto">
            <a:xfrm>
              <a:off x="3502572" y="3105181"/>
              <a:ext cx="3703801" cy="1089102"/>
            </a:xfrm>
            <a:prstGeom prst="round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61" tIns="140609" rIns="175761" bIns="140609" numCol="1" spcCol="0" rtlCol="0" fromWordArt="0" anchor="t" anchorCtr="0" forceAA="0" compatLnSpc="1">
              <a:prstTxWarp prst="textNoShape">
                <a:avLst/>
              </a:prstTxWarp>
              <a:noAutofit/>
            </a:bodyPr>
            <a:lstStyle/>
            <a:p>
              <a:pPr algn="ctr" defTabSz="896094" fontAlgn="base">
                <a:lnSpc>
                  <a:spcPct val="90000"/>
                </a:lnSpc>
                <a:spcBef>
                  <a:spcPct val="0"/>
                </a:spcBef>
                <a:spcAft>
                  <a:spcPct val="0"/>
                </a:spcAft>
              </a:pPr>
              <a:endParaRPr lang="fr-FR" sz="2307"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cxnSp>
          <p:nvCxnSpPr>
            <p:cNvPr id="16" name="Straight Arrow Connector 15">
              <a:extLst>
                <a:ext uri="{FF2B5EF4-FFF2-40B4-BE49-F238E27FC236}">
                  <a16:creationId xmlns:a16="http://schemas.microsoft.com/office/drawing/2014/main" id="{BFD97B42-D00F-4704-9536-D3FF15817678}"/>
                </a:ext>
              </a:extLst>
            </p:cNvPr>
            <p:cNvCxnSpPr>
              <a:cxnSpLocks/>
            </p:cNvCxnSpPr>
            <p:nvPr/>
          </p:nvCxnSpPr>
          <p:spPr>
            <a:xfrm>
              <a:off x="2086528" y="2859158"/>
              <a:ext cx="0" cy="365019"/>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56A52DC-EC8B-4447-AAC9-DAB8360B7FD5}"/>
                </a:ext>
              </a:extLst>
            </p:cNvPr>
            <p:cNvSpPr txBox="1"/>
            <p:nvPr/>
          </p:nvSpPr>
          <p:spPr>
            <a:xfrm>
              <a:off x="7780296" y="3429000"/>
              <a:ext cx="3841831" cy="193104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defTabSz="896354"/>
              <a:r>
                <a:rPr lang="fr-FR" sz="961" dirty="0">
                  <a:solidFill>
                    <a:srgbClr val="000000"/>
                  </a:solidFill>
                  <a:latin typeface="Segoe UI"/>
                </a:rPr>
                <a:t>{</a:t>
              </a:r>
              <a:endParaRPr lang="fr-FR" sz="769" dirty="0">
                <a:solidFill>
                  <a:srgbClr val="000000"/>
                </a:solidFill>
                <a:latin typeface="Segoe UI"/>
              </a:endParaRPr>
            </a:p>
            <a:p>
              <a:pPr defTabSz="896354"/>
              <a:r>
                <a:rPr lang="fr-FR" sz="769" dirty="0">
                  <a:solidFill>
                    <a:srgbClr val="000000"/>
                  </a:solidFill>
                  <a:latin typeface="Segoe UI"/>
                </a:rPr>
                <a:t>   "Name": "Support Request </a:t>
              </a:r>
              <a:r>
                <a:rPr lang="fr-FR" sz="769" dirty="0" err="1">
                  <a:solidFill>
                    <a:srgbClr val="000000"/>
                  </a:solidFill>
                  <a:latin typeface="Segoe UI"/>
                </a:rPr>
                <a:t>Contributor</a:t>
              </a:r>
              <a:r>
                <a:rPr lang="fr-FR" sz="769" dirty="0">
                  <a:solidFill>
                    <a:srgbClr val="000000"/>
                  </a:solidFill>
                  <a:latin typeface="Segoe UI"/>
                </a:rPr>
                <a:t> (Custom)",</a:t>
              </a:r>
            </a:p>
            <a:p>
              <a:pPr defTabSz="896354"/>
              <a:r>
                <a:rPr lang="fr-FR" sz="769" dirty="0">
                  <a:solidFill>
                    <a:srgbClr val="000000"/>
                  </a:solidFill>
                  <a:latin typeface="Segoe UI"/>
                </a:rPr>
                <a:t>   "</a:t>
              </a:r>
              <a:r>
                <a:rPr lang="fr-FR" sz="769" dirty="0" err="1">
                  <a:solidFill>
                    <a:srgbClr val="000000"/>
                  </a:solidFill>
                  <a:latin typeface="Segoe UI"/>
                </a:rPr>
                <a:t>IsCustom</a:t>
              </a:r>
              <a:r>
                <a:rPr lang="fr-FR" sz="769" dirty="0">
                  <a:solidFill>
                    <a:srgbClr val="000000"/>
                  </a:solidFill>
                  <a:latin typeface="Segoe UI"/>
                </a:rPr>
                <a:t>": </a:t>
              </a:r>
              <a:r>
                <a:rPr lang="fr-FR" sz="769" dirty="0" err="1">
                  <a:solidFill>
                    <a:srgbClr val="000000"/>
                  </a:solidFill>
                  <a:latin typeface="Segoe UI"/>
                </a:rPr>
                <a:t>true</a:t>
              </a:r>
              <a:r>
                <a:rPr lang="fr-FR" sz="769" dirty="0">
                  <a:solidFill>
                    <a:srgbClr val="000000"/>
                  </a:solidFill>
                  <a:latin typeface="Segoe UI"/>
                </a:rPr>
                <a:t>,</a:t>
              </a:r>
            </a:p>
            <a:p>
              <a:pPr defTabSz="896354"/>
              <a:r>
                <a:rPr lang="fr-FR" sz="769" dirty="0">
                  <a:solidFill>
                    <a:srgbClr val="000000"/>
                  </a:solidFill>
                  <a:latin typeface="Segoe UI"/>
                </a:rPr>
                <a:t>   "Description": "</a:t>
              </a:r>
              <a:r>
                <a:rPr lang="fr-FR" sz="769" dirty="0" err="1">
                  <a:solidFill>
                    <a:srgbClr val="000000"/>
                  </a:solidFill>
                  <a:latin typeface="Segoe UI"/>
                </a:rPr>
                <a:t>Allows</a:t>
              </a:r>
              <a:r>
                <a:rPr lang="fr-FR" sz="769" dirty="0">
                  <a:solidFill>
                    <a:srgbClr val="000000"/>
                  </a:solidFill>
                  <a:latin typeface="Segoe UI"/>
                </a:rPr>
                <a:t> to </a:t>
              </a:r>
              <a:r>
                <a:rPr lang="fr-FR" sz="769" dirty="0" err="1">
                  <a:solidFill>
                    <a:srgbClr val="000000"/>
                  </a:solidFill>
                  <a:latin typeface="Segoe UI"/>
                </a:rPr>
                <a:t>create</a:t>
              </a:r>
              <a:r>
                <a:rPr lang="fr-FR" sz="769" dirty="0">
                  <a:solidFill>
                    <a:srgbClr val="000000"/>
                  </a:solidFill>
                  <a:latin typeface="Segoe UI"/>
                </a:rPr>
                <a:t> support </a:t>
              </a:r>
              <a:r>
                <a:rPr lang="fr-FR" sz="769" dirty="0" err="1">
                  <a:solidFill>
                    <a:srgbClr val="000000"/>
                  </a:solidFill>
                  <a:latin typeface="Segoe UI"/>
                </a:rPr>
                <a:t>requests</a:t>
              </a:r>
              <a:r>
                <a:rPr lang="fr-FR" sz="769" dirty="0">
                  <a:solidFill>
                    <a:srgbClr val="000000"/>
                  </a:solidFill>
                  <a:latin typeface="Segoe UI"/>
                </a:rPr>
                <a:t>",</a:t>
              </a:r>
            </a:p>
            <a:p>
              <a:pPr defTabSz="896354"/>
              <a:r>
                <a:rPr lang="fr-FR" sz="769" dirty="0">
                  <a:solidFill>
                    <a:srgbClr val="000000"/>
                  </a:solidFill>
                  <a:latin typeface="Segoe UI"/>
                </a:rPr>
                <a:t>   "Actions": [</a:t>
              </a:r>
            </a:p>
            <a:p>
              <a:pPr defTabSz="896354"/>
              <a:r>
                <a:rPr lang="fr-FR" sz="769" dirty="0">
                  <a:solidFill>
                    <a:srgbClr val="000000"/>
                  </a:solidFill>
                  <a:latin typeface="Segoe UI"/>
                </a:rPr>
                <a:t>       "</a:t>
              </a:r>
              <a:r>
                <a:rPr lang="fr-FR" sz="769" dirty="0" err="1">
                  <a:solidFill>
                    <a:srgbClr val="000000"/>
                  </a:solidFill>
                  <a:latin typeface="Segoe UI"/>
                </a:rPr>
                <a:t>Microsoft.Resources</a:t>
              </a:r>
              <a:r>
                <a:rPr lang="fr-FR" sz="769" dirty="0">
                  <a:solidFill>
                    <a:srgbClr val="000000"/>
                  </a:solidFill>
                  <a:latin typeface="Segoe UI"/>
                </a:rPr>
                <a:t>/</a:t>
              </a:r>
              <a:r>
                <a:rPr lang="fr-FR" sz="769" dirty="0" err="1">
                  <a:solidFill>
                    <a:srgbClr val="000000"/>
                  </a:solidFill>
                  <a:latin typeface="Segoe UI"/>
                </a:rPr>
                <a:t>subscriptions</a:t>
              </a:r>
              <a:r>
                <a:rPr lang="fr-FR" sz="769" dirty="0">
                  <a:solidFill>
                    <a:srgbClr val="000000"/>
                  </a:solidFill>
                  <a:latin typeface="Segoe UI"/>
                </a:rPr>
                <a:t>/</a:t>
              </a:r>
              <a:r>
                <a:rPr lang="fr-FR" sz="769" dirty="0" err="1">
                  <a:solidFill>
                    <a:srgbClr val="000000"/>
                  </a:solidFill>
                  <a:latin typeface="Segoe UI"/>
                </a:rPr>
                <a:t>resourceGroups</a:t>
              </a:r>
              <a:r>
                <a:rPr lang="fr-FR" sz="769" dirty="0">
                  <a:solidFill>
                    <a:srgbClr val="000000"/>
                  </a:solidFill>
                  <a:latin typeface="Segoe UI"/>
                </a:rPr>
                <a:t>/</a:t>
              </a:r>
              <a:r>
                <a:rPr lang="fr-FR" sz="769" dirty="0" err="1">
                  <a:solidFill>
                    <a:srgbClr val="000000"/>
                  </a:solidFill>
                  <a:latin typeface="Segoe UI"/>
                </a:rPr>
                <a:t>read</a:t>
              </a:r>
              <a:r>
                <a:rPr lang="fr-FR" sz="769" dirty="0">
                  <a:solidFill>
                    <a:srgbClr val="000000"/>
                  </a:solidFill>
                  <a:latin typeface="Segoe UI"/>
                </a:rPr>
                <a:t>",</a:t>
              </a:r>
            </a:p>
            <a:p>
              <a:pPr defTabSz="896354"/>
              <a:r>
                <a:rPr lang="fr-FR" sz="769" dirty="0">
                  <a:solidFill>
                    <a:srgbClr val="000000"/>
                  </a:solidFill>
                  <a:latin typeface="Segoe UI"/>
                </a:rPr>
                <a:t>       "</a:t>
              </a:r>
              <a:r>
                <a:rPr lang="fr-FR" sz="769" dirty="0" err="1">
                  <a:solidFill>
                    <a:srgbClr val="000000"/>
                  </a:solidFill>
                  <a:latin typeface="Segoe UI"/>
                </a:rPr>
                <a:t>Microsoft.Support</a:t>
              </a:r>
              <a:r>
                <a:rPr lang="fr-FR" sz="769" dirty="0">
                  <a:solidFill>
                    <a:srgbClr val="000000"/>
                  </a:solidFill>
                  <a:latin typeface="Segoe UI"/>
                </a:rPr>
                <a:t>/*"</a:t>
              </a:r>
            </a:p>
            <a:p>
              <a:pPr defTabSz="896354"/>
              <a:r>
                <a:rPr lang="fr-FR" sz="769" dirty="0">
                  <a:solidFill>
                    <a:srgbClr val="000000"/>
                  </a:solidFill>
                  <a:latin typeface="Segoe UI"/>
                </a:rPr>
                <a:t>   ],</a:t>
              </a:r>
            </a:p>
            <a:p>
              <a:pPr defTabSz="896354"/>
              <a:r>
                <a:rPr lang="fr-FR" sz="769" dirty="0">
                  <a:solidFill>
                    <a:srgbClr val="000000"/>
                  </a:solidFill>
                  <a:latin typeface="Segoe UI"/>
                </a:rPr>
                <a:t>   "</a:t>
              </a:r>
              <a:r>
                <a:rPr lang="fr-FR" sz="769" dirty="0" err="1">
                  <a:solidFill>
                    <a:srgbClr val="000000"/>
                  </a:solidFill>
                  <a:latin typeface="Segoe UI"/>
                </a:rPr>
                <a:t>NotActions</a:t>
              </a:r>
              <a:r>
                <a:rPr lang="fr-FR" sz="769" dirty="0">
                  <a:solidFill>
                    <a:srgbClr val="000000"/>
                  </a:solidFill>
                  <a:latin typeface="Segoe UI"/>
                </a:rPr>
                <a:t>": [</a:t>
              </a:r>
            </a:p>
            <a:p>
              <a:pPr defTabSz="896354"/>
              <a:r>
                <a:rPr lang="fr-FR" sz="769" dirty="0">
                  <a:solidFill>
                    <a:srgbClr val="000000"/>
                  </a:solidFill>
                  <a:latin typeface="Segoe UI"/>
                </a:rPr>
                <a:t>   ],</a:t>
              </a:r>
            </a:p>
            <a:p>
              <a:pPr defTabSz="896354"/>
              <a:r>
                <a:rPr lang="fr-FR" sz="769" dirty="0">
                  <a:solidFill>
                    <a:srgbClr val="000000"/>
                  </a:solidFill>
                  <a:latin typeface="Segoe UI"/>
                </a:rPr>
                <a:t>   "</a:t>
              </a:r>
              <a:r>
                <a:rPr lang="fr-FR" sz="769" dirty="0" err="1">
                  <a:solidFill>
                    <a:srgbClr val="000000"/>
                  </a:solidFill>
                  <a:latin typeface="Segoe UI"/>
                </a:rPr>
                <a:t>AssignableScopes</a:t>
              </a:r>
              <a:r>
                <a:rPr lang="fr-FR" sz="769" dirty="0">
                  <a:solidFill>
                    <a:srgbClr val="000000"/>
                  </a:solidFill>
                  <a:latin typeface="Segoe UI"/>
                </a:rPr>
                <a:t>": [</a:t>
              </a:r>
            </a:p>
            <a:p>
              <a:pPr defTabSz="896354"/>
              <a:r>
                <a:rPr lang="fr-FR" sz="769" dirty="0">
                  <a:solidFill>
                    <a:srgbClr val="000000"/>
                  </a:solidFill>
                  <a:latin typeface="Segoe UI"/>
                </a:rPr>
                <a:t>       "/providers/</a:t>
              </a:r>
              <a:r>
                <a:rPr lang="fr-FR" sz="769" dirty="0" err="1">
                  <a:solidFill>
                    <a:srgbClr val="000000"/>
                  </a:solidFill>
                  <a:latin typeface="Segoe UI"/>
                </a:rPr>
                <a:t>Microsoft.Management</a:t>
              </a:r>
              <a:r>
                <a:rPr lang="fr-FR" sz="769" dirty="0">
                  <a:solidFill>
                    <a:srgbClr val="000000"/>
                  </a:solidFill>
                  <a:latin typeface="Segoe UI"/>
                </a:rPr>
                <a:t>/</a:t>
              </a:r>
              <a:r>
                <a:rPr lang="fr-FR" sz="769" dirty="0" err="1">
                  <a:solidFill>
                    <a:srgbClr val="000000"/>
                  </a:solidFill>
                  <a:latin typeface="Segoe UI"/>
                </a:rPr>
                <a:t>managementGroups</a:t>
              </a:r>
              <a:r>
                <a:rPr lang="fr-FR" sz="769" dirty="0">
                  <a:solidFill>
                    <a:srgbClr val="000000"/>
                  </a:solidFill>
                  <a:latin typeface="Segoe UI"/>
                </a:rPr>
                <a:t>/az104-02-mg1",</a:t>
              </a:r>
            </a:p>
            <a:p>
              <a:pPr defTabSz="896354"/>
              <a:r>
                <a:rPr lang="fr-FR" sz="769" dirty="0">
                  <a:solidFill>
                    <a:srgbClr val="000000"/>
                  </a:solidFill>
                  <a:latin typeface="Segoe UI"/>
                </a:rPr>
                <a:t>       "/</a:t>
              </a:r>
              <a:r>
                <a:rPr lang="fr-FR" sz="769" dirty="0" err="1">
                  <a:solidFill>
                    <a:srgbClr val="000000"/>
                  </a:solidFill>
                  <a:latin typeface="Segoe UI"/>
                </a:rPr>
                <a:t>subscriptions</a:t>
              </a:r>
              <a:r>
                <a:rPr lang="fr-FR" sz="769" dirty="0">
                  <a:solidFill>
                    <a:srgbClr val="000000"/>
                  </a:solidFill>
                  <a:latin typeface="Segoe UI"/>
                </a:rPr>
                <a:t>/SUBSCRIPTION_ID"</a:t>
              </a:r>
            </a:p>
            <a:p>
              <a:pPr defTabSz="896354"/>
              <a:r>
                <a:rPr lang="fr-FR" sz="769" dirty="0">
                  <a:solidFill>
                    <a:srgbClr val="000000"/>
                  </a:solidFill>
                  <a:latin typeface="Segoe UI"/>
                </a:rPr>
                <a:t>   ]</a:t>
              </a:r>
            </a:p>
            <a:p>
              <a:pPr defTabSz="896354"/>
              <a:r>
                <a:rPr lang="fr-FR" sz="769" dirty="0">
                  <a:solidFill>
                    <a:srgbClr val="000000"/>
                  </a:solidFill>
                  <a:latin typeface="Segoe UI"/>
                </a:rPr>
                <a:t>}</a:t>
              </a:r>
            </a:p>
          </p:txBody>
        </p:sp>
        <p:cxnSp>
          <p:nvCxnSpPr>
            <p:cNvPr id="18" name="Straight Arrow Connector 17">
              <a:extLst>
                <a:ext uri="{FF2B5EF4-FFF2-40B4-BE49-F238E27FC236}">
                  <a16:creationId xmlns:a16="http://schemas.microsoft.com/office/drawing/2014/main" id="{E166B27E-7135-4CE1-A497-2EACB74C9C70}"/>
                </a:ext>
              </a:extLst>
            </p:cNvPr>
            <p:cNvCxnSpPr>
              <a:cxnSpLocks/>
            </p:cNvCxnSpPr>
            <p:nvPr/>
          </p:nvCxnSpPr>
          <p:spPr>
            <a:xfrm flipH="1">
              <a:off x="6795196" y="3651037"/>
              <a:ext cx="814229"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19" name="Graphic 18">
              <a:extLst>
                <a:ext uri="{FF2B5EF4-FFF2-40B4-BE49-F238E27FC236}">
                  <a16:creationId xmlns:a16="http://schemas.microsoft.com/office/drawing/2014/main" id="{77F4152C-A597-4E6D-9B3A-3488D85E58E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86370" y="1206265"/>
              <a:ext cx="400317" cy="400317"/>
            </a:xfrm>
            <a:prstGeom prst="rect">
              <a:avLst/>
            </a:prstGeom>
          </p:spPr>
        </p:pic>
        <p:sp>
          <p:nvSpPr>
            <p:cNvPr id="20" name="TextBox 19">
              <a:extLst>
                <a:ext uri="{FF2B5EF4-FFF2-40B4-BE49-F238E27FC236}">
                  <a16:creationId xmlns:a16="http://schemas.microsoft.com/office/drawing/2014/main" id="{28D7D1A7-188E-485A-A17D-71A7B47C804B}"/>
                </a:ext>
              </a:extLst>
            </p:cNvPr>
            <p:cNvSpPr txBox="1"/>
            <p:nvPr/>
          </p:nvSpPr>
          <p:spPr>
            <a:xfrm>
              <a:off x="1279192" y="1539488"/>
              <a:ext cx="1815884" cy="305315"/>
            </a:xfrm>
            <a:prstGeom prst="rect">
              <a:avLst/>
            </a:prstGeom>
            <a:noFill/>
          </p:spPr>
          <p:txBody>
            <a:bodyPr wrap="square">
              <a:spAutoFit/>
            </a:bodyPr>
            <a:lstStyle/>
            <a:p>
              <a:pPr defTabSz="896354"/>
              <a:r>
                <a:rPr lang="fr-FR" sz="1345" b="1" dirty="0">
                  <a:solidFill>
                    <a:srgbClr val="000000"/>
                  </a:solidFill>
                  <a:latin typeface="Segoe UI"/>
                </a:rPr>
                <a:t>Tenant Root Group</a:t>
              </a:r>
            </a:p>
          </p:txBody>
        </p:sp>
        <p:cxnSp>
          <p:nvCxnSpPr>
            <p:cNvPr id="21" name="Straight Arrow Connector 20">
              <a:extLst>
                <a:ext uri="{FF2B5EF4-FFF2-40B4-BE49-F238E27FC236}">
                  <a16:creationId xmlns:a16="http://schemas.microsoft.com/office/drawing/2014/main" id="{101E11B7-C4EE-40B6-8723-43ADBBC4B0F2}"/>
                </a:ext>
              </a:extLst>
            </p:cNvPr>
            <p:cNvCxnSpPr>
              <a:cxnSpLocks/>
            </p:cNvCxnSpPr>
            <p:nvPr/>
          </p:nvCxnSpPr>
          <p:spPr>
            <a:xfrm>
              <a:off x="2086528" y="1841215"/>
              <a:ext cx="0" cy="342031"/>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22" name="Graphic 21">
              <a:extLst>
                <a:ext uri="{FF2B5EF4-FFF2-40B4-BE49-F238E27FC236}">
                  <a16:creationId xmlns:a16="http://schemas.microsoft.com/office/drawing/2014/main" id="{A8945953-87A0-45ED-80B2-6D3B054A777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143564" y="1869033"/>
              <a:ext cx="645758" cy="645758"/>
            </a:xfrm>
            <a:prstGeom prst="rect">
              <a:avLst/>
            </a:prstGeom>
          </p:spPr>
        </p:pic>
        <p:sp>
          <p:nvSpPr>
            <p:cNvPr id="23" name="TextBox 22">
              <a:extLst>
                <a:ext uri="{FF2B5EF4-FFF2-40B4-BE49-F238E27FC236}">
                  <a16:creationId xmlns:a16="http://schemas.microsoft.com/office/drawing/2014/main" id="{0F3A92F3-DEF7-4EFD-8B98-0C8B81CEB0A9}"/>
                </a:ext>
              </a:extLst>
            </p:cNvPr>
            <p:cNvSpPr txBox="1"/>
            <p:nvPr/>
          </p:nvSpPr>
          <p:spPr>
            <a:xfrm>
              <a:off x="3409431" y="2409905"/>
              <a:ext cx="2457615" cy="479745"/>
            </a:xfrm>
            <a:prstGeom prst="rect">
              <a:avLst/>
            </a:prstGeom>
            <a:noFill/>
          </p:spPr>
          <p:txBody>
            <a:bodyPr wrap="square" lIns="175761" tIns="140609" rIns="175761" bIns="140609" rtlCol="0">
              <a:spAutoFit/>
            </a:bodyPr>
            <a:lstStyle/>
            <a:p>
              <a:pPr defTabSz="896354">
                <a:lnSpc>
                  <a:spcPct val="90000"/>
                </a:lnSpc>
                <a:spcAft>
                  <a:spcPts val="576"/>
                </a:spcAft>
              </a:pPr>
              <a:r>
                <a:rPr lang="en-US" sz="1345" b="1" dirty="0">
                  <a:gradFill>
                    <a:gsLst>
                      <a:gs pos="2917">
                        <a:srgbClr val="000000"/>
                      </a:gs>
                      <a:gs pos="30000">
                        <a:srgbClr val="000000"/>
                      </a:gs>
                    </a:gsLst>
                    <a:lin ang="5400000" scaled="0"/>
                  </a:gradFill>
                  <a:latin typeface="Segoe UI"/>
                </a:rPr>
                <a:t>Default Azure AD tenant</a:t>
              </a:r>
              <a:endParaRPr lang="fr-FR" sz="1345" b="1" dirty="0" err="1">
                <a:gradFill>
                  <a:gsLst>
                    <a:gs pos="2917">
                      <a:srgbClr val="000000"/>
                    </a:gs>
                    <a:gs pos="30000">
                      <a:srgbClr val="000000"/>
                    </a:gs>
                  </a:gsLst>
                  <a:lin ang="5400000" scaled="0"/>
                </a:gradFill>
                <a:latin typeface="Segoe UI"/>
              </a:endParaRPr>
            </a:p>
          </p:txBody>
        </p:sp>
        <p:cxnSp>
          <p:nvCxnSpPr>
            <p:cNvPr id="24" name="Straight Arrow Connector 23">
              <a:extLst>
                <a:ext uri="{FF2B5EF4-FFF2-40B4-BE49-F238E27FC236}">
                  <a16:creationId xmlns:a16="http://schemas.microsoft.com/office/drawing/2014/main" id="{462F2A6E-FBE9-4C10-B4C3-00284C794497}"/>
                </a:ext>
              </a:extLst>
            </p:cNvPr>
            <p:cNvCxnSpPr>
              <a:cxnSpLocks/>
            </p:cNvCxnSpPr>
            <p:nvPr/>
          </p:nvCxnSpPr>
          <p:spPr>
            <a:xfrm>
              <a:off x="4476173" y="2769380"/>
              <a:ext cx="0" cy="714315"/>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0B382E57-4961-44E3-A3EA-77B2902A77D0}"/>
                </a:ext>
              </a:extLst>
            </p:cNvPr>
            <p:cNvSpPr txBox="1"/>
            <p:nvPr/>
          </p:nvSpPr>
          <p:spPr>
            <a:xfrm>
              <a:off x="976332" y="1122497"/>
              <a:ext cx="2570248" cy="305315"/>
            </a:xfrm>
            <a:prstGeom prst="rect">
              <a:avLst/>
            </a:prstGeom>
            <a:noFill/>
          </p:spPr>
          <p:txBody>
            <a:bodyPr wrap="square">
              <a:spAutoFit/>
            </a:bodyPr>
            <a:lstStyle/>
            <a:p>
              <a:pPr defTabSz="896354"/>
              <a:r>
                <a:rPr lang="en-US" sz="1345" b="1" dirty="0">
                  <a:solidFill>
                    <a:srgbClr val="0078D3">
                      <a:lumMod val="50000"/>
                    </a:srgbClr>
                  </a:solidFill>
                  <a:latin typeface="Segoe UI"/>
                </a:rPr>
                <a:t>Task 1</a:t>
              </a:r>
              <a:endParaRPr lang="fr-FR" sz="1345" dirty="0">
                <a:solidFill>
                  <a:srgbClr val="0078D3">
                    <a:lumMod val="50000"/>
                  </a:srgbClr>
                </a:solidFill>
                <a:latin typeface="Segoe UI"/>
              </a:endParaRPr>
            </a:p>
          </p:txBody>
        </p:sp>
        <p:sp>
          <p:nvSpPr>
            <p:cNvPr id="26" name="TextBox 25">
              <a:extLst>
                <a:ext uri="{FF2B5EF4-FFF2-40B4-BE49-F238E27FC236}">
                  <a16:creationId xmlns:a16="http://schemas.microsoft.com/office/drawing/2014/main" id="{C3E5FD0E-BE0A-4037-8BDA-FB0329DB5D4B}"/>
                </a:ext>
              </a:extLst>
            </p:cNvPr>
            <p:cNvSpPr txBox="1"/>
            <p:nvPr/>
          </p:nvSpPr>
          <p:spPr>
            <a:xfrm>
              <a:off x="7740216" y="2652273"/>
              <a:ext cx="2570248" cy="305315"/>
            </a:xfrm>
            <a:prstGeom prst="rect">
              <a:avLst/>
            </a:prstGeom>
            <a:noFill/>
          </p:spPr>
          <p:txBody>
            <a:bodyPr wrap="square">
              <a:spAutoFit/>
            </a:bodyPr>
            <a:lstStyle/>
            <a:p>
              <a:pPr defTabSz="896354"/>
              <a:r>
                <a:rPr lang="en-US" sz="1345" b="1" dirty="0">
                  <a:solidFill>
                    <a:srgbClr val="0078D3">
                      <a:lumMod val="50000"/>
                    </a:srgbClr>
                  </a:solidFill>
                  <a:latin typeface="Segoe UI"/>
                </a:rPr>
                <a:t>Task 2</a:t>
              </a:r>
              <a:endParaRPr lang="fr-FR" sz="1345" dirty="0">
                <a:solidFill>
                  <a:srgbClr val="0078D3">
                    <a:lumMod val="50000"/>
                  </a:srgbClr>
                </a:solidFill>
                <a:latin typeface="Segoe UI"/>
              </a:endParaRPr>
            </a:p>
          </p:txBody>
        </p:sp>
        <p:pic>
          <p:nvPicPr>
            <p:cNvPr id="27" name="Graphic 26">
              <a:extLst>
                <a:ext uri="{FF2B5EF4-FFF2-40B4-BE49-F238E27FC236}">
                  <a16:creationId xmlns:a16="http://schemas.microsoft.com/office/drawing/2014/main" id="{DDF2E6E3-19F0-4BD1-9CEB-46809429EE2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86370" y="2185060"/>
              <a:ext cx="400317" cy="400317"/>
            </a:xfrm>
            <a:prstGeom prst="rect">
              <a:avLst/>
            </a:prstGeom>
          </p:spPr>
        </p:pic>
        <p:sp>
          <p:nvSpPr>
            <p:cNvPr id="28" name="TextBox 27">
              <a:extLst>
                <a:ext uri="{FF2B5EF4-FFF2-40B4-BE49-F238E27FC236}">
                  <a16:creationId xmlns:a16="http://schemas.microsoft.com/office/drawing/2014/main" id="{510082DD-63F1-46EB-8983-FE2955CCBBA1}"/>
                </a:ext>
              </a:extLst>
            </p:cNvPr>
            <p:cNvSpPr txBox="1"/>
            <p:nvPr/>
          </p:nvSpPr>
          <p:spPr>
            <a:xfrm>
              <a:off x="5411658" y="3857907"/>
              <a:ext cx="1759743" cy="275163"/>
            </a:xfrm>
            <a:prstGeom prst="rect">
              <a:avLst/>
            </a:prstGeom>
            <a:noFill/>
          </p:spPr>
          <p:txBody>
            <a:bodyPr wrap="square">
              <a:spAutoFit/>
            </a:bodyPr>
            <a:lstStyle/>
            <a:p>
              <a:pPr defTabSz="896354"/>
              <a:r>
                <a:rPr lang="fr-FR" sz="1153" b="1" dirty="0" err="1">
                  <a:solidFill>
                    <a:srgbClr val="000000"/>
                  </a:solidFill>
                  <a:latin typeface="Segoe UI"/>
                </a:rPr>
                <a:t>customRoleDefinition</a:t>
              </a:r>
              <a:endParaRPr lang="fr-FR" sz="1153" dirty="0">
                <a:solidFill>
                  <a:srgbClr val="000000"/>
                </a:solidFill>
                <a:latin typeface="Segoe UI"/>
              </a:endParaRPr>
            </a:p>
          </p:txBody>
        </p:sp>
        <p:sp>
          <p:nvSpPr>
            <p:cNvPr id="29" name="TextBox 28">
              <a:extLst>
                <a:ext uri="{FF2B5EF4-FFF2-40B4-BE49-F238E27FC236}">
                  <a16:creationId xmlns:a16="http://schemas.microsoft.com/office/drawing/2014/main" id="{A4D1170D-D02F-4162-83C2-896998AEDCBE}"/>
                </a:ext>
              </a:extLst>
            </p:cNvPr>
            <p:cNvSpPr txBox="1"/>
            <p:nvPr/>
          </p:nvSpPr>
          <p:spPr>
            <a:xfrm>
              <a:off x="3258093" y="2783841"/>
              <a:ext cx="2570248" cy="305315"/>
            </a:xfrm>
            <a:prstGeom prst="rect">
              <a:avLst/>
            </a:prstGeom>
            <a:noFill/>
          </p:spPr>
          <p:txBody>
            <a:bodyPr wrap="square">
              <a:spAutoFit/>
            </a:bodyPr>
            <a:lstStyle/>
            <a:p>
              <a:pPr defTabSz="896354"/>
              <a:r>
                <a:rPr lang="en-US" sz="1345" b="1" dirty="0">
                  <a:solidFill>
                    <a:srgbClr val="0078D3">
                      <a:lumMod val="50000"/>
                    </a:srgbClr>
                  </a:solidFill>
                  <a:latin typeface="Segoe UI"/>
                </a:rPr>
                <a:t>Task 3</a:t>
              </a:r>
              <a:endParaRPr lang="fr-FR" sz="1345" dirty="0">
                <a:solidFill>
                  <a:srgbClr val="0078D3">
                    <a:lumMod val="50000"/>
                  </a:srgbClr>
                </a:solidFill>
                <a:latin typeface="Segoe UI"/>
              </a:endParaRPr>
            </a:p>
          </p:txBody>
        </p:sp>
      </p:grpSp>
      <p:sp>
        <p:nvSpPr>
          <p:cNvPr id="31" name="Rectangle 30">
            <a:extLst>
              <a:ext uri="{FF2B5EF4-FFF2-40B4-BE49-F238E27FC236}">
                <a16:creationId xmlns:a16="http://schemas.microsoft.com/office/drawing/2014/main" id="{2475C817-2DE5-4DCF-B9E8-0C38F61C8450}"/>
              </a:ext>
              <a:ext uri="{C183D7F6-B498-43B3-948B-1728B52AA6E4}">
                <adec:decorative xmlns:adec="http://schemas.microsoft.com/office/drawing/2017/decorative" val="1"/>
              </a:ext>
            </a:extLst>
          </p:cNvPr>
          <p:cNvSpPr/>
          <p:nvPr/>
        </p:nvSpPr>
        <p:spPr bwMode="auto">
          <a:xfrm>
            <a:off x="467055" y="1310880"/>
            <a:ext cx="11295409" cy="4856677"/>
          </a:xfrm>
          <a:prstGeom prst="rect">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54" tIns="146284" rIns="182854" bIns="146284"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32293" fontAlgn="base">
              <a:lnSpc>
                <a:spcPct val="90000"/>
              </a:lnSpc>
              <a:spcBef>
                <a:spcPct val="0"/>
              </a:spcBef>
              <a:spcAft>
                <a:spcPct val="0"/>
              </a:spcAft>
            </a:pPr>
            <a:endParaRPr lang="en-IN" sz="2400" err="1">
              <a:gradFill>
                <a:gsLst>
                  <a:gs pos="0">
                    <a:srgbClr val="FFFFFF"/>
                  </a:gs>
                  <a:gs pos="100000">
                    <a:srgbClr val="FFFFFF"/>
                  </a:gs>
                </a:gsLst>
                <a:lin ang="5400000" scaled="0"/>
              </a:gradFill>
              <a:latin typeface="Segoe UI"/>
              <a:ea typeface="Segoe UI" pitchFamily="34" charset="0"/>
              <a:cs typeface="Segoe UI" pitchFamily="34" charset="0"/>
            </a:endParaRPr>
          </a:p>
        </p:txBody>
      </p:sp>
    </p:spTree>
    <p:extLst>
      <p:ext uri="{BB962C8B-B14F-4D97-AF65-F5344CB8AC3E}">
        <p14:creationId xmlns:p14="http://schemas.microsoft.com/office/powerpoint/2010/main" val="419703849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noProof="0"/>
              <a:t>Azure Active Directory (</a:t>
            </a:r>
            <a:r>
              <a:rPr lang="en-US" noProof="0" dirty="0"/>
              <a:t>AAD</a:t>
            </a:r>
            <a:r>
              <a:rPr lang="en-US" noProof="0"/>
              <a:t>)</a:t>
            </a:r>
          </a:p>
        </p:txBody>
      </p:sp>
      <p:sp>
        <p:nvSpPr>
          <p:cNvPr id="6" name="Text Placeholder 5"/>
          <p:cNvSpPr>
            <a:spLocks noGrp="1"/>
          </p:cNvSpPr>
          <p:nvPr>
            <p:ph sz="quarter" idx="10"/>
          </p:nvPr>
        </p:nvSpPr>
        <p:spPr>
          <a:xfrm>
            <a:off x="419100" y="1425724"/>
            <a:ext cx="11340811" cy="3908762"/>
          </a:xfrm>
        </p:spPr>
        <p:txBody>
          <a:bodyPr/>
          <a:lstStyle/>
          <a:p>
            <a:pPr marL="0" indent="0">
              <a:buNone/>
            </a:pPr>
            <a:r>
              <a:rPr lang="en-US" noProof="0" dirty="0">
                <a:latin typeface="+mj-lt"/>
              </a:rPr>
              <a:t>Azure Active D</a:t>
            </a:r>
            <a:r>
              <a:rPr lang="en-US" dirty="0" err="1">
                <a:latin typeface="+mj-lt"/>
              </a:rPr>
              <a:t>irectory</a:t>
            </a:r>
            <a:r>
              <a:rPr lang="en-US" dirty="0">
                <a:latin typeface="+mj-lt"/>
              </a:rPr>
              <a:t> (AAD) </a:t>
            </a:r>
            <a:r>
              <a:rPr lang="en-US" dirty="0">
                <a:latin typeface="+mn-lt"/>
              </a:rPr>
              <a:t>is </a:t>
            </a:r>
            <a:r>
              <a:rPr lang="en-US" noProof="0" dirty="0">
                <a:latin typeface="+mn-lt"/>
              </a:rPr>
              <a:t>Microsoft Azure’s cloud-based identity and access management service. </a:t>
            </a:r>
          </a:p>
          <a:p>
            <a:pPr marL="457200" lvl="1" indent="-457200">
              <a:buFont typeface="Arial" panose="020B0604020202020204" pitchFamily="34" charset="0"/>
              <a:buChar char="•"/>
            </a:pPr>
            <a:r>
              <a:rPr lang="en-US" sz="2400" noProof="0" dirty="0">
                <a:latin typeface="Segoe UI" panose="020B0502040204020203" pitchFamily="34" charset="0"/>
                <a:cs typeface="Segoe UI" panose="020B0502040204020203" pitchFamily="34" charset="0"/>
              </a:rPr>
              <a:t>Authentication (employees sign-in to access resources).</a:t>
            </a:r>
          </a:p>
          <a:p>
            <a:pPr marL="457200" lvl="1" indent="-457200">
              <a:buFont typeface="Arial" panose="020B0604020202020204" pitchFamily="34" charset="0"/>
              <a:buChar char="•"/>
            </a:pPr>
            <a:r>
              <a:rPr lang="en-US" sz="2400" noProof="0" dirty="0">
                <a:latin typeface="Segoe UI" panose="020B0502040204020203" pitchFamily="34" charset="0"/>
                <a:cs typeface="Segoe UI" panose="020B0502040204020203" pitchFamily="34" charset="0"/>
              </a:rPr>
              <a:t>Single sign-on (SSO).</a:t>
            </a:r>
          </a:p>
          <a:p>
            <a:pPr marL="457200" lvl="1" indent="-457200">
              <a:buFont typeface="Arial" panose="020B0604020202020204" pitchFamily="34" charset="0"/>
              <a:buChar char="•"/>
            </a:pPr>
            <a:r>
              <a:rPr lang="en-US" sz="2400" noProof="0" dirty="0">
                <a:latin typeface="Segoe UI" panose="020B0502040204020203" pitchFamily="34" charset="0"/>
                <a:cs typeface="Segoe UI" panose="020B0502040204020203" pitchFamily="34" charset="0"/>
              </a:rPr>
              <a:t>Application management.</a:t>
            </a:r>
          </a:p>
          <a:p>
            <a:pPr marL="457200" lvl="1" indent="-457200">
              <a:buFont typeface="Arial" panose="020B0604020202020204" pitchFamily="34" charset="0"/>
              <a:buChar char="•"/>
            </a:pPr>
            <a:r>
              <a:rPr lang="en-US" sz="2400" dirty="0">
                <a:latin typeface="Segoe UI" panose="020B0502040204020203" pitchFamily="34" charset="0"/>
                <a:cs typeface="Segoe UI" panose="020B0502040204020203" pitchFamily="34" charset="0"/>
              </a:rPr>
              <a:t>Business to Business (B2B).</a:t>
            </a:r>
          </a:p>
          <a:p>
            <a:pPr marL="457200" lvl="1" indent="-457200">
              <a:buFont typeface="Arial" panose="020B0604020202020204" pitchFamily="34" charset="0"/>
              <a:buChar char="•"/>
            </a:pPr>
            <a:r>
              <a:rPr lang="en-US" sz="2400" dirty="0">
                <a:latin typeface="Segoe UI" panose="020B0502040204020203" pitchFamily="34" charset="0"/>
                <a:cs typeface="Segoe UI" panose="020B0502040204020203" pitchFamily="34" charset="0"/>
              </a:rPr>
              <a:t>Business to Customer (B2C) identity services.</a:t>
            </a:r>
          </a:p>
          <a:p>
            <a:pPr marL="457200" lvl="1" indent="-457200">
              <a:buFont typeface="Arial" panose="020B0604020202020204" pitchFamily="34" charset="0"/>
              <a:buChar char="•"/>
            </a:pPr>
            <a:r>
              <a:rPr lang="en-US" sz="2400" dirty="0">
                <a:latin typeface="Segoe UI" panose="020B0502040204020203" pitchFamily="34" charset="0"/>
                <a:cs typeface="Segoe UI" panose="020B0502040204020203" pitchFamily="34" charset="0"/>
              </a:rPr>
              <a:t>Device management.</a:t>
            </a:r>
          </a:p>
        </p:txBody>
      </p:sp>
      <p:pic>
        <p:nvPicPr>
          <p:cNvPr id="4" name="Graphic 3">
            <a:extLst>
              <a:ext uri="{FF2B5EF4-FFF2-40B4-BE49-F238E27FC236}">
                <a16:creationId xmlns:a16="http://schemas.microsoft.com/office/drawing/2014/main" id="{DB71D5F0-DCBF-40B0-A1B9-44C8A0392C34}"/>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78800" y="2210287"/>
            <a:ext cx="3124199" cy="3124199"/>
          </a:xfrm>
          <a:prstGeom prst="rect">
            <a:avLst/>
          </a:prstGeom>
        </p:spPr>
      </p:pic>
    </p:spTree>
    <p:extLst>
      <p:ext uri="{BB962C8B-B14F-4D97-AF65-F5344CB8AC3E}">
        <p14:creationId xmlns:p14="http://schemas.microsoft.com/office/powerpoint/2010/main" val="593257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noProof="0" dirty="0"/>
              <a:t>Azure Active Directory Domain Services (Azure AD DS)</a:t>
            </a:r>
          </a:p>
        </p:txBody>
      </p:sp>
      <p:pic>
        <p:nvPicPr>
          <p:cNvPr id="9" name="Picture 8" descr="Diagram of Azure AD Connect Sync synchronizing information back to the Azure AD tenant from on-premises AD.">
            <a:extLst>
              <a:ext uri="{FF2B5EF4-FFF2-40B4-BE49-F238E27FC236}">
                <a16:creationId xmlns:a16="http://schemas.microsoft.com/office/drawing/2014/main" id="{F87B70BB-AE7A-3F3A-22B3-4E70B8F011B5}"/>
              </a:ext>
            </a:extLst>
          </p:cNvPr>
          <p:cNvPicPr>
            <a:picLocks noChangeAspect="1"/>
          </p:cNvPicPr>
          <p:nvPr/>
        </p:nvPicPr>
        <p:blipFill>
          <a:blip r:embed="rId3"/>
          <a:stretch>
            <a:fillRect/>
          </a:stretch>
        </p:blipFill>
        <p:spPr>
          <a:xfrm>
            <a:off x="0" y="1120690"/>
            <a:ext cx="12192000" cy="3602598"/>
          </a:xfrm>
          <a:prstGeom prst="rect">
            <a:avLst/>
          </a:prstGeom>
        </p:spPr>
      </p:pic>
      <p:sp>
        <p:nvSpPr>
          <p:cNvPr id="6" name="Text Placeholder 5"/>
          <p:cNvSpPr>
            <a:spLocks noGrp="1"/>
          </p:cNvSpPr>
          <p:nvPr>
            <p:ph sz="quarter" idx="10"/>
          </p:nvPr>
        </p:nvSpPr>
        <p:spPr>
          <a:xfrm>
            <a:off x="418643" y="4726164"/>
            <a:ext cx="11662867" cy="1549142"/>
          </a:xfrm>
        </p:spPr>
        <p:txBody>
          <a:bodyPr/>
          <a:lstStyle/>
          <a:p>
            <a:pPr marL="342900" indent="-342900">
              <a:buFont typeface="Arial" panose="020B0604020202020204" pitchFamily="34" charset="0"/>
              <a:buChar char="•"/>
            </a:pPr>
            <a:r>
              <a:rPr lang="en-US" noProof="0" dirty="0">
                <a:latin typeface="+mn-lt"/>
              </a:rPr>
              <a:t>Gain the benefit of cloud-based domain services without managing domain controllers</a:t>
            </a:r>
          </a:p>
          <a:p>
            <a:pPr marL="342900" indent="-342900">
              <a:buFont typeface="Arial" panose="020B0604020202020204" pitchFamily="34" charset="0"/>
              <a:buChar char="•"/>
            </a:pPr>
            <a:r>
              <a:rPr lang="en-US" dirty="0"/>
              <a:t>Run legacy applications (that can’t use modern auth standards) in the cloud</a:t>
            </a:r>
          </a:p>
          <a:p>
            <a:pPr marL="342900" indent="-342900">
              <a:buFont typeface="Arial" panose="020B0604020202020204" pitchFamily="34" charset="0"/>
              <a:buChar char="•"/>
            </a:pPr>
            <a:r>
              <a:rPr lang="en-US" dirty="0"/>
              <a:t>Automatically sync from Azure AD</a:t>
            </a:r>
            <a:endParaRPr lang="en-US" noProof="0" dirty="0">
              <a:latin typeface="+mn-lt"/>
            </a:endParaRPr>
          </a:p>
        </p:txBody>
      </p:sp>
    </p:spTree>
    <p:extLst>
      <p:ext uri="{BB962C8B-B14F-4D97-AF65-F5344CB8AC3E}">
        <p14:creationId xmlns:p14="http://schemas.microsoft.com/office/powerpoint/2010/main" val="3966712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noProof="0" dirty="0"/>
              <a:t>Compare Authentication and Authorization</a:t>
            </a:r>
          </a:p>
        </p:txBody>
      </p:sp>
      <p:sp>
        <p:nvSpPr>
          <p:cNvPr id="2" name="Text Placeholder 5">
            <a:extLst>
              <a:ext uri="{FF2B5EF4-FFF2-40B4-BE49-F238E27FC236}">
                <a16:creationId xmlns:a16="http://schemas.microsoft.com/office/drawing/2014/main" id="{97F5B1E7-513F-4A42-B351-EEDF394D6D38}"/>
              </a:ext>
            </a:extLst>
          </p:cNvPr>
          <p:cNvSpPr txBox="1">
            <a:spLocks/>
          </p:cNvSpPr>
          <p:nvPr/>
        </p:nvSpPr>
        <p:spPr>
          <a:xfrm>
            <a:off x="418643" y="1431891"/>
            <a:ext cx="5509260" cy="2437590"/>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latin typeface="+mj-lt"/>
              </a:rPr>
              <a:t>Authentication</a:t>
            </a:r>
          </a:p>
          <a:p>
            <a:r>
              <a:rPr lang="en-US" sz="2400" dirty="0">
                <a:latin typeface="+mn-lt"/>
              </a:rPr>
              <a:t>Identifies the person or service seeking access to a resource. </a:t>
            </a:r>
          </a:p>
          <a:p>
            <a:r>
              <a:rPr lang="en-US" sz="2400" dirty="0">
                <a:latin typeface="+mn-lt"/>
              </a:rPr>
              <a:t>Requests legitimate access credentials.</a:t>
            </a:r>
          </a:p>
          <a:p>
            <a:r>
              <a:rPr lang="en-US" sz="2400" dirty="0">
                <a:latin typeface="+mn-lt"/>
              </a:rPr>
              <a:t>Basis for creating secure identity and access control principles.</a:t>
            </a:r>
          </a:p>
        </p:txBody>
      </p:sp>
      <p:grpSp>
        <p:nvGrpSpPr>
          <p:cNvPr id="13" name="Group 12" descr="Flow graphic of a person showing their ID, they match, so the person is authenticated. ">
            <a:extLst>
              <a:ext uri="{FF2B5EF4-FFF2-40B4-BE49-F238E27FC236}">
                <a16:creationId xmlns:a16="http://schemas.microsoft.com/office/drawing/2014/main" id="{B9887FB4-F28E-4EFD-8A5D-712CBDFB9C96}"/>
              </a:ext>
            </a:extLst>
          </p:cNvPr>
          <p:cNvGrpSpPr/>
          <p:nvPr/>
        </p:nvGrpSpPr>
        <p:grpSpPr>
          <a:xfrm>
            <a:off x="660636" y="4366650"/>
            <a:ext cx="5025275" cy="914400"/>
            <a:chOff x="354814" y="4943861"/>
            <a:chExt cx="5025275" cy="914400"/>
          </a:xfrm>
        </p:grpSpPr>
        <p:pic>
          <p:nvPicPr>
            <p:cNvPr id="11" name="Graphic 10" descr="School girl">
              <a:extLst>
                <a:ext uri="{FF2B5EF4-FFF2-40B4-BE49-F238E27FC236}">
                  <a16:creationId xmlns:a16="http://schemas.microsoft.com/office/drawing/2014/main" id="{47CB9A1D-A9E7-4C4B-BEBB-34B2F33810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4814" y="4943861"/>
              <a:ext cx="914400" cy="914400"/>
            </a:xfrm>
            <a:prstGeom prst="rect">
              <a:avLst/>
            </a:prstGeom>
          </p:spPr>
        </p:pic>
        <p:pic>
          <p:nvPicPr>
            <p:cNvPr id="16" name="Graphic 15" descr="Add">
              <a:extLst>
                <a:ext uri="{FF2B5EF4-FFF2-40B4-BE49-F238E27FC236}">
                  <a16:creationId xmlns:a16="http://schemas.microsoft.com/office/drawing/2014/main" id="{A53AE700-42A1-48D0-925E-C07576A4046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69214" y="5121531"/>
              <a:ext cx="559061" cy="559061"/>
            </a:xfrm>
            <a:prstGeom prst="rect">
              <a:avLst/>
            </a:prstGeom>
          </p:spPr>
        </p:pic>
        <p:pic>
          <p:nvPicPr>
            <p:cNvPr id="12" name="Picture 11" descr="Small card with picture and lines on it representing a government issued and verified id-card.">
              <a:extLst>
                <a:ext uri="{FF2B5EF4-FFF2-40B4-BE49-F238E27FC236}">
                  <a16:creationId xmlns:a16="http://schemas.microsoft.com/office/drawing/2014/main" id="{B35857FA-CC30-41EA-8738-CC9B7EC927B0}"/>
                </a:ext>
              </a:extLst>
            </p:cNvPr>
            <p:cNvPicPr>
              <a:picLocks noChangeAspect="1"/>
            </p:cNvPicPr>
            <p:nvPr/>
          </p:nvPicPr>
          <p:blipFill>
            <a:blip r:embed="rId7"/>
            <a:stretch>
              <a:fillRect/>
            </a:stretch>
          </p:blipFill>
          <p:spPr>
            <a:xfrm>
              <a:off x="1942966" y="4962911"/>
              <a:ext cx="1371600" cy="876300"/>
            </a:xfrm>
            <a:prstGeom prst="rect">
              <a:avLst/>
            </a:prstGeom>
          </p:spPr>
        </p:pic>
        <p:pic>
          <p:nvPicPr>
            <p:cNvPr id="14" name="Graphic 13" descr="Arrow Right">
              <a:extLst>
                <a:ext uri="{FF2B5EF4-FFF2-40B4-BE49-F238E27FC236}">
                  <a16:creationId xmlns:a16="http://schemas.microsoft.com/office/drawing/2014/main" id="{CB5DEC6F-08B2-4872-9687-11419147E96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490273" y="4943861"/>
              <a:ext cx="914400" cy="914400"/>
            </a:xfrm>
            <a:prstGeom prst="rect">
              <a:avLst/>
            </a:prstGeom>
          </p:spPr>
        </p:pic>
        <p:pic>
          <p:nvPicPr>
            <p:cNvPr id="9" name="Graphic 8" descr="Shield Tick">
              <a:extLst>
                <a:ext uri="{FF2B5EF4-FFF2-40B4-BE49-F238E27FC236}">
                  <a16:creationId xmlns:a16="http://schemas.microsoft.com/office/drawing/2014/main" id="{A0FDD84F-1C24-497A-83EC-6D74DC4415D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65689" y="4943861"/>
              <a:ext cx="914400" cy="914400"/>
            </a:xfrm>
            <a:prstGeom prst="rect">
              <a:avLst/>
            </a:prstGeom>
          </p:spPr>
        </p:pic>
      </p:grpSp>
      <p:cxnSp>
        <p:nvCxnSpPr>
          <p:cNvPr id="20" name="Straight Connector 19">
            <a:extLst>
              <a:ext uri="{FF2B5EF4-FFF2-40B4-BE49-F238E27FC236}">
                <a16:creationId xmlns:a16="http://schemas.microsoft.com/office/drawing/2014/main" id="{14059192-ACD1-44C5-9557-65C1F400F129}"/>
              </a:ext>
              <a:ext uri="{C183D7F6-B498-43B3-948B-1728B52AA6E4}">
                <adec:decorative xmlns:adec="http://schemas.microsoft.com/office/drawing/2017/decorative" val="1"/>
              </a:ext>
            </a:extLst>
          </p:cNvPr>
          <p:cNvCxnSpPr/>
          <p:nvPr/>
        </p:nvCxnSpPr>
        <p:spPr>
          <a:xfrm>
            <a:off x="6089277" y="1364777"/>
            <a:ext cx="0" cy="4501549"/>
          </a:xfrm>
          <a:prstGeom prst="line">
            <a:avLst/>
          </a:prstGeom>
          <a:ln w="19050">
            <a:solidFill>
              <a:srgbClr val="75757A"/>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7" name="Text Placeholder 5">
            <a:extLst>
              <a:ext uri="{FF2B5EF4-FFF2-40B4-BE49-F238E27FC236}">
                <a16:creationId xmlns:a16="http://schemas.microsoft.com/office/drawing/2014/main" id="{3371E70A-8F0C-499A-8E4A-49ADAB1DFDA6}"/>
              </a:ext>
            </a:extLst>
          </p:cNvPr>
          <p:cNvSpPr txBox="1">
            <a:spLocks/>
          </p:cNvSpPr>
          <p:nvPr/>
        </p:nvSpPr>
        <p:spPr>
          <a:xfrm>
            <a:off x="6396151" y="1434608"/>
            <a:ext cx="5377206" cy="1994392"/>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latin typeface="+mj-lt"/>
              </a:rPr>
              <a:t>Authorization</a:t>
            </a:r>
          </a:p>
          <a:p>
            <a:r>
              <a:rPr lang="en-US" sz="2400" dirty="0">
                <a:latin typeface="+mn-lt"/>
              </a:rPr>
              <a:t>Determines an authenticated person’s or service’s level of access.</a:t>
            </a:r>
          </a:p>
          <a:p>
            <a:r>
              <a:rPr lang="en-US" sz="2400" dirty="0">
                <a:latin typeface="+mn-lt"/>
              </a:rPr>
              <a:t>Defines which data they can access, and what they can do with it.</a:t>
            </a:r>
          </a:p>
        </p:txBody>
      </p:sp>
      <p:grpSp>
        <p:nvGrpSpPr>
          <p:cNvPr id="15" name="Group 14" descr="Authenticated user checked against a list of user who can enter a server, their name is missing to Authorization is denied.">
            <a:extLst>
              <a:ext uri="{FF2B5EF4-FFF2-40B4-BE49-F238E27FC236}">
                <a16:creationId xmlns:a16="http://schemas.microsoft.com/office/drawing/2014/main" id="{418970A6-FEC6-4BCD-82AD-5AE365EDB7F8}"/>
              </a:ext>
            </a:extLst>
          </p:cNvPr>
          <p:cNvGrpSpPr/>
          <p:nvPr/>
        </p:nvGrpSpPr>
        <p:grpSpPr>
          <a:xfrm>
            <a:off x="6582640" y="4366650"/>
            <a:ext cx="5004227" cy="914400"/>
            <a:chOff x="6578628" y="4915100"/>
            <a:chExt cx="5004227" cy="914400"/>
          </a:xfrm>
        </p:grpSpPr>
        <p:pic>
          <p:nvPicPr>
            <p:cNvPr id="21" name="Picture 20" descr="Small card with picture and lines on it representing a government issued and verified id-card.">
              <a:extLst>
                <a:ext uri="{FF2B5EF4-FFF2-40B4-BE49-F238E27FC236}">
                  <a16:creationId xmlns:a16="http://schemas.microsoft.com/office/drawing/2014/main" id="{951C5866-95FC-46CC-8B13-159F4F5CB167}"/>
                </a:ext>
              </a:extLst>
            </p:cNvPr>
            <p:cNvPicPr>
              <a:picLocks noChangeAspect="1"/>
            </p:cNvPicPr>
            <p:nvPr/>
          </p:nvPicPr>
          <p:blipFill>
            <a:blip r:embed="rId7"/>
            <a:stretch>
              <a:fillRect/>
            </a:stretch>
          </p:blipFill>
          <p:spPr>
            <a:xfrm>
              <a:off x="6578628" y="4934150"/>
              <a:ext cx="1371600" cy="876300"/>
            </a:xfrm>
            <a:prstGeom prst="rect">
              <a:avLst/>
            </a:prstGeom>
          </p:spPr>
        </p:pic>
        <p:pic>
          <p:nvPicPr>
            <p:cNvPr id="33" name="Graphic 32" descr="Add">
              <a:extLst>
                <a:ext uri="{FF2B5EF4-FFF2-40B4-BE49-F238E27FC236}">
                  <a16:creationId xmlns:a16="http://schemas.microsoft.com/office/drawing/2014/main" id="{6F841F11-F48E-44C4-B827-B85E3B8B5C0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57100" y="5092770"/>
              <a:ext cx="559061" cy="559061"/>
            </a:xfrm>
            <a:prstGeom prst="rect">
              <a:avLst/>
            </a:prstGeom>
          </p:spPr>
        </p:pic>
        <p:pic>
          <p:nvPicPr>
            <p:cNvPr id="23" name="Graphic 22" descr="List">
              <a:extLst>
                <a:ext uri="{FF2B5EF4-FFF2-40B4-BE49-F238E27FC236}">
                  <a16:creationId xmlns:a16="http://schemas.microsoft.com/office/drawing/2014/main" id="{1B4DF5CC-E7A7-461E-B981-DBF6BFF47A2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537089" y="4915100"/>
              <a:ext cx="914400" cy="914400"/>
            </a:xfrm>
            <a:prstGeom prst="rect">
              <a:avLst/>
            </a:prstGeom>
          </p:spPr>
        </p:pic>
        <p:pic>
          <p:nvPicPr>
            <p:cNvPr id="35" name="Graphic 34" descr="Cross out or red-x mark.">
              <a:extLst>
                <a:ext uri="{FF2B5EF4-FFF2-40B4-BE49-F238E27FC236}">
                  <a16:creationId xmlns:a16="http://schemas.microsoft.com/office/drawing/2014/main" id="{2F70204D-2FC5-4864-B55C-BCC9FCC629D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947565" y="5277805"/>
              <a:ext cx="188991" cy="188991"/>
            </a:xfrm>
            <a:prstGeom prst="rect">
              <a:avLst/>
            </a:prstGeom>
          </p:spPr>
        </p:pic>
        <p:pic>
          <p:nvPicPr>
            <p:cNvPr id="25" name="Graphic 24" descr="Arrow Right">
              <a:extLst>
                <a:ext uri="{FF2B5EF4-FFF2-40B4-BE49-F238E27FC236}">
                  <a16:creationId xmlns:a16="http://schemas.microsoft.com/office/drawing/2014/main" id="{FE5D44A6-0A91-425E-9C94-0172BA449FA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481032" y="4915100"/>
              <a:ext cx="914400" cy="914400"/>
            </a:xfrm>
            <a:prstGeom prst="rect">
              <a:avLst/>
            </a:prstGeom>
          </p:spPr>
        </p:pic>
        <p:pic>
          <p:nvPicPr>
            <p:cNvPr id="27" name="Graphic 26" descr="Door Closed">
              <a:extLst>
                <a:ext uri="{FF2B5EF4-FFF2-40B4-BE49-F238E27FC236}">
                  <a16:creationId xmlns:a16="http://schemas.microsoft.com/office/drawing/2014/main" id="{9AFCCCF8-ABD0-4333-BF0E-0444BFAE5227}"/>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0662920" y="4915100"/>
              <a:ext cx="914400" cy="914400"/>
            </a:xfrm>
            <a:prstGeom prst="rect">
              <a:avLst/>
            </a:prstGeom>
          </p:spPr>
        </p:pic>
        <p:pic>
          <p:nvPicPr>
            <p:cNvPr id="29" name="Graphic 28" descr="Cross out or red-x mark.">
              <a:extLst>
                <a:ext uri="{FF2B5EF4-FFF2-40B4-BE49-F238E27FC236}">
                  <a16:creationId xmlns:a16="http://schemas.microsoft.com/office/drawing/2014/main" id="{18F38F83-EB4D-49D3-925A-AD07FB251EE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0668455" y="4915100"/>
              <a:ext cx="914400" cy="914400"/>
            </a:xfrm>
            <a:prstGeom prst="rect">
              <a:avLst/>
            </a:prstGeom>
          </p:spPr>
        </p:pic>
      </p:grpSp>
    </p:spTree>
    <p:extLst>
      <p:ext uri="{BB962C8B-B14F-4D97-AF65-F5344CB8AC3E}">
        <p14:creationId xmlns:p14="http://schemas.microsoft.com/office/powerpoint/2010/main" val="256151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Azure Multi-Factor Authentication</a:t>
            </a:r>
          </a:p>
        </p:txBody>
      </p:sp>
      <p:sp>
        <p:nvSpPr>
          <p:cNvPr id="6" name="Text Placeholder 5"/>
          <p:cNvSpPr>
            <a:spLocks noGrp="1"/>
          </p:cNvSpPr>
          <p:nvPr>
            <p:ph sz="quarter" idx="10"/>
          </p:nvPr>
        </p:nvSpPr>
        <p:spPr>
          <a:xfrm>
            <a:off x="419100" y="1182387"/>
            <a:ext cx="11340811" cy="1420902"/>
          </a:xfrm>
        </p:spPr>
        <p:txBody>
          <a:bodyPr/>
          <a:lstStyle/>
          <a:p>
            <a:pPr marL="0" indent="0">
              <a:buNone/>
            </a:pPr>
            <a:r>
              <a:rPr lang="en-IE" sz="2400" dirty="0">
                <a:latin typeface="+mn-lt"/>
              </a:rPr>
              <a:t>Provides additional security for your identities by requiring two or more elements for full authentication. </a:t>
            </a:r>
          </a:p>
          <a:p>
            <a:pPr marL="457200" lvl="1" indent="-457200">
              <a:buFont typeface="Arial" panose="020B0604020202020204" pitchFamily="34" charset="0"/>
              <a:buChar char="•"/>
            </a:pPr>
            <a:r>
              <a:rPr lang="en-IE" sz="2400" dirty="0">
                <a:cs typeface="Segoe UI Semilight" pitchFamily="34" charset="0"/>
              </a:rPr>
              <a:t>Something you know   </a:t>
            </a:r>
            <a:r>
              <a:rPr lang="en-IE" sz="1800" dirty="0">
                <a:cs typeface="Segoe UI Semilight" pitchFamily="34" charset="0"/>
                <a:sym typeface="Wingdings" panose="05000000000000000000" pitchFamily="2" charset="2"/>
              </a:rPr>
              <a:t></a:t>
            </a:r>
            <a:r>
              <a:rPr lang="en-IE" sz="2400" dirty="0">
                <a:cs typeface="Segoe UI Semilight" pitchFamily="34" charset="0"/>
                <a:sym typeface="Wingdings" panose="05000000000000000000" pitchFamily="2" charset="2"/>
              </a:rPr>
              <a:t>   </a:t>
            </a:r>
            <a:r>
              <a:rPr lang="en-IE" sz="2400" dirty="0">
                <a:cs typeface="Segoe UI Semilight" pitchFamily="34" charset="0"/>
              </a:rPr>
              <a:t>Something you possess   </a:t>
            </a:r>
            <a:r>
              <a:rPr lang="en-IE" sz="1800" dirty="0">
                <a:cs typeface="Segoe UI Semilight" pitchFamily="34" charset="0"/>
                <a:sym typeface="Wingdings" panose="05000000000000000000" pitchFamily="2" charset="2"/>
              </a:rPr>
              <a:t></a:t>
            </a:r>
            <a:r>
              <a:rPr lang="en-IE" dirty="0">
                <a:cs typeface="Segoe UI Semilight" pitchFamily="34" charset="0"/>
                <a:sym typeface="Wingdings" panose="05000000000000000000" pitchFamily="2" charset="2"/>
              </a:rPr>
              <a:t>   </a:t>
            </a:r>
            <a:r>
              <a:rPr lang="en-IE" sz="2400" dirty="0">
                <a:cs typeface="Segoe UI Semilight" pitchFamily="34" charset="0"/>
              </a:rPr>
              <a:t>Something you are</a:t>
            </a:r>
          </a:p>
        </p:txBody>
      </p:sp>
      <p:pic>
        <p:nvPicPr>
          <p:cNvPr id="3" name="Picture 2" descr="Image of a username and password entry screen, mobile phone, usb key, smart card, image representing various types of biometric authentication, and certificate all in a line, representing how they can all be tied together to provide MFA">
            <a:extLst>
              <a:ext uri="{FF2B5EF4-FFF2-40B4-BE49-F238E27FC236}">
                <a16:creationId xmlns:a16="http://schemas.microsoft.com/office/drawing/2014/main" id="{9BF9CC26-404C-4BDF-84AF-4B9DB2CC7694}"/>
              </a:ext>
            </a:extLst>
          </p:cNvPr>
          <p:cNvPicPr>
            <a:picLocks noChangeAspect="1"/>
          </p:cNvPicPr>
          <p:nvPr/>
        </p:nvPicPr>
        <p:blipFill>
          <a:blip r:embed="rId3"/>
          <a:srcRect/>
          <a:stretch/>
        </p:blipFill>
        <p:spPr>
          <a:xfrm>
            <a:off x="1220110" y="2884439"/>
            <a:ext cx="9738333" cy="2434584"/>
          </a:xfrm>
          <a:prstGeom prst="rect">
            <a:avLst/>
          </a:prstGeom>
        </p:spPr>
      </p:pic>
    </p:spTree>
    <p:extLst>
      <p:ext uri="{BB962C8B-B14F-4D97-AF65-F5344CB8AC3E}">
        <p14:creationId xmlns:p14="http://schemas.microsoft.com/office/powerpoint/2010/main" val="3188820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C2874-560F-4DDC-3E0B-51BAB36DB580}"/>
              </a:ext>
            </a:extLst>
          </p:cNvPr>
          <p:cNvSpPr>
            <a:spLocks noGrp="1"/>
          </p:cNvSpPr>
          <p:nvPr>
            <p:ph type="title"/>
          </p:nvPr>
        </p:nvSpPr>
        <p:spPr/>
        <p:txBody>
          <a:bodyPr/>
          <a:lstStyle/>
          <a:p>
            <a:r>
              <a:rPr lang="en-US" dirty="0"/>
              <a:t>External Identities B2B</a:t>
            </a:r>
          </a:p>
        </p:txBody>
      </p:sp>
      <p:pic>
        <p:nvPicPr>
          <p:cNvPr id="11" name="Picture 10" descr="Illustration showing the B2B model with self-service or invitation based sign-ups.">
            <a:extLst>
              <a:ext uri="{FF2B5EF4-FFF2-40B4-BE49-F238E27FC236}">
                <a16:creationId xmlns:a16="http://schemas.microsoft.com/office/drawing/2014/main" id="{61FDC522-EAE7-F3D7-EA2F-E071FDDFEEA8}"/>
              </a:ext>
            </a:extLst>
          </p:cNvPr>
          <p:cNvPicPr>
            <a:picLocks noChangeAspect="1"/>
          </p:cNvPicPr>
          <p:nvPr/>
        </p:nvPicPr>
        <p:blipFill rotWithShape="1">
          <a:blip r:embed="rId3"/>
          <a:srcRect l="2281" t="7370" r="2877" b="43599"/>
          <a:stretch/>
        </p:blipFill>
        <p:spPr>
          <a:xfrm>
            <a:off x="1159893" y="1405888"/>
            <a:ext cx="9872214" cy="4709162"/>
          </a:xfrm>
          <a:prstGeom prst="rect">
            <a:avLst/>
          </a:prstGeom>
        </p:spPr>
      </p:pic>
    </p:spTree>
    <p:extLst>
      <p:ext uri="{BB962C8B-B14F-4D97-AF65-F5344CB8AC3E}">
        <p14:creationId xmlns:p14="http://schemas.microsoft.com/office/powerpoint/2010/main" val="301687628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C2874-560F-4DDC-3E0B-51BAB36DB580}"/>
              </a:ext>
            </a:extLst>
          </p:cNvPr>
          <p:cNvSpPr>
            <a:spLocks noGrp="1"/>
          </p:cNvSpPr>
          <p:nvPr>
            <p:ph type="title"/>
          </p:nvPr>
        </p:nvSpPr>
        <p:spPr/>
        <p:txBody>
          <a:bodyPr/>
          <a:lstStyle/>
          <a:p>
            <a:r>
              <a:rPr lang="en-US" dirty="0"/>
              <a:t>External Identities B2C</a:t>
            </a:r>
          </a:p>
        </p:txBody>
      </p:sp>
      <p:pic>
        <p:nvPicPr>
          <p:cNvPr id="3" name="Picture 2" descr="Illustration of the B2C model showing custom sign-up policies for customers and consumers.">
            <a:extLst>
              <a:ext uri="{FF2B5EF4-FFF2-40B4-BE49-F238E27FC236}">
                <a16:creationId xmlns:a16="http://schemas.microsoft.com/office/drawing/2014/main" id="{52426408-1344-881A-3AD1-8A1054015ECB}"/>
              </a:ext>
            </a:extLst>
          </p:cNvPr>
          <p:cNvPicPr>
            <a:picLocks noChangeAspect="1"/>
          </p:cNvPicPr>
          <p:nvPr/>
        </p:nvPicPr>
        <p:blipFill rotWithShape="1">
          <a:blip r:embed="rId3"/>
          <a:srcRect l="1059" t="59649" r="2464" b="2839"/>
          <a:stretch/>
        </p:blipFill>
        <p:spPr>
          <a:xfrm>
            <a:off x="775383" y="1520190"/>
            <a:ext cx="10641235" cy="3817621"/>
          </a:xfrm>
          <a:prstGeom prst="rect">
            <a:avLst/>
          </a:prstGeom>
        </p:spPr>
      </p:pic>
    </p:spTree>
    <p:extLst>
      <p:ext uri="{BB962C8B-B14F-4D97-AF65-F5344CB8AC3E}">
        <p14:creationId xmlns:p14="http://schemas.microsoft.com/office/powerpoint/2010/main" val="631530316"/>
      </p:ext>
    </p:extLst>
  </p:cSld>
  <p:clrMapOvr>
    <a:masterClrMapping/>
  </p:clrMapOvr>
  <p:transition>
    <p:fade/>
  </p:transition>
</p:sld>
</file>

<file path=ppt/theme/theme1.xml><?xml version="1.0" encoding="utf-8"?>
<a:theme xmlns:a="http://schemas.openxmlformats.org/drawingml/2006/main" name="WHITE TEMPLATE">
  <a:themeElements>
    <a:clrScheme name="ST_Illustration_White_Blue">
      <a:dk1>
        <a:srgbClr val="1A1A1A"/>
      </a:dk1>
      <a:lt1>
        <a:srgbClr val="FFFFFF"/>
      </a:lt1>
      <a:dk2>
        <a:srgbClr val="0D0D0D"/>
      </a:dk2>
      <a:lt2>
        <a:srgbClr val="D2D2D2"/>
      </a:lt2>
      <a:accent1>
        <a:srgbClr val="0078D4"/>
      </a:accent1>
      <a:accent2>
        <a:srgbClr val="002050"/>
      </a:accent2>
      <a:accent3>
        <a:srgbClr val="107C10"/>
      </a:accent3>
      <a:accent4>
        <a:srgbClr val="D73B01"/>
      </a:accent4>
      <a:accent5>
        <a:srgbClr val="737373"/>
      </a:accent5>
      <a:accent6>
        <a:srgbClr val="E6E6E6"/>
      </a:accent6>
      <a:hlink>
        <a:srgbClr val="0078D4"/>
      </a:hlink>
      <a:folHlink>
        <a:srgbClr val="0078D4"/>
      </a:folHlink>
    </a:clrScheme>
    <a:fontScheme name="Segoe UI Semibold - Segoe UI">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16-9_Illustration_2018_Cloud_011.potx" id="{762B47AA-A827-4F63-8EDD-1F6B4767BB62}" vid="{53DB83EF-4F78-4F48-A301-01610C79C1EF}"/>
    </a:ext>
  </a:extLst>
</a:theme>
</file>

<file path=ppt/theme/theme2.xml><?xml version="1.0" encoding="utf-8"?>
<a:theme xmlns:a="http://schemas.openxmlformats.org/drawingml/2006/main" name="Microsoft Power Platform Template">
  <a:themeElements>
    <a:clrScheme name="Azure">
      <a:dk1>
        <a:srgbClr val="000000"/>
      </a:dk1>
      <a:lt1>
        <a:srgbClr val="FFFFFF"/>
      </a:lt1>
      <a:dk2>
        <a:srgbClr val="0078D4"/>
      </a:dk2>
      <a:lt2>
        <a:srgbClr val="FFFFFF"/>
      </a:lt2>
      <a:accent1>
        <a:srgbClr val="243A5E"/>
      </a:accent1>
      <a:accent2>
        <a:srgbClr val="75757A"/>
      </a:accent2>
      <a:accent3>
        <a:srgbClr val="000041"/>
      </a:accent3>
      <a:accent4>
        <a:srgbClr val="0078D4"/>
      </a:accent4>
      <a:accent5>
        <a:srgbClr val="50E6FF"/>
      </a:accent5>
      <a:accent6>
        <a:srgbClr val="EBEBEB"/>
      </a:accent6>
      <a:hlink>
        <a:srgbClr val="0078D4"/>
      </a:hlink>
      <a:folHlink>
        <a:srgbClr val="0078D4"/>
      </a:folHlink>
    </a:clrScheme>
    <a:fontScheme name="Dynamics 365">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ATT_Azure_PowerPoint_Template_Dec19" id="{4D812253-AE16-49B7-9E8B-E155C396F1B1}" vid="{CDFF03D5-E879-4992-95FD-25D14F5B9F5C}"/>
    </a:ext>
  </a:extLst>
</a:theme>
</file>

<file path=ppt/theme/theme3.xml><?xml version="1.0" encoding="utf-8"?>
<a:theme xmlns:a="http://schemas.openxmlformats.org/drawingml/2006/main" name="1_Microsoft Power Platform Template">
  <a:themeElements>
    <a:clrScheme name="Azure">
      <a:dk1>
        <a:srgbClr val="000000"/>
      </a:dk1>
      <a:lt1>
        <a:srgbClr val="FFFFFF"/>
      </a:lt1>
      <a:dk2>
        <a:srgbClr val="0078D4"/>
      </a:dk2>
      <a:lt2>
        <a:srgbClr val="FFFFFF"/>
      </a:lt2>
      <a:accent1>
        <a:srgbClr val="243A5E"/>
      </a:accent1>
      <a:accent2>
        <a:srgbClr val="75757A"/>
      </a:accent2>
      <a:accent3>
        <a:srgbClr val="000041"/>
      </a:accent3>
      <a:accent4>
        <a:srgbClr val="0078D4"/>
      </a:accent4>
      <a:accent5>
        <a:srgbClr val="50E6FF"/>
      </a:accent5>
      <a:accent6>
        <a:srgbClr val="EBEBEB"/>
      </a:accent6>
      <a:hlink>
        <a:srgbClr val="0078D4"/>
      </a:hlink>
      <a:folHlink>
        <a:srgbClr val="0078D4"/>
      </a:folHlink>
    </a:clrScheme>
    <a:fontScheme name="Dynamics 365">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ATT_Azure_PowerPoint_Template_Dec19" id="{4D812253-AE16-49B7-9E8B-E155C396F1B1}" vid="{CDFF03D5-E879-4992-95FD-25D14F5B9F5C}"/>
    </a:ext>
  </a:extLst>
</a:theme>
</file>

<file path=ppt/theme/theme4.xml><?xml version="1.0" encoding="utf-8"?>
<a:theme xmlns:a="http://schemas.openxmlformats.org/drawingml/2006/main" name="Microsoft Power Platform Template">
  <a:themeElements>
    <a:clrScheme name="Azure">
      <a:dk1>
        <a:srgbClr val="000000"/>
      </a:dk1>
      <a:lt1>
        <a:srgbClr val="FFFFFF"/>
      </a:lt1>
      <a:dk2>
        <a:srgbClr val="0078D4"/>
      </a:dk2>
      <a:lt2>
        <a:srgbClr val="FFFFFF"/>
      </a:lt2>
      <a:accent1>
        <a:srgbClr val="243A5E"/>
      </a:accent1>
      <a:accent2>
        <a:srgbClr val="75757A"/>
      </a:accent2>
      <a:accent3>
        <a:srgbClr val="000041"/>
      </a:accent3>
      <a:accent4>
        <a:srgbClr val="0078D4"/>
      </a:accent4>
      <a:accent5>
        <a:srgbClr val="50E6FF"/>
      </a:accent5>
      <a:accent6>
        <a:srgbClr val="EBEBEB"/>
      </a:accent6>
      <a:hlink>
        <a:srgbClr val="0078D4"/>
      </a:hlink>
      <a:folHlink>
        <a:srgbClr val="0078D4"/>
      </a:folHlink>
    </a:clrScheme>
    <a:fontScheme name="Dynamics 365">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ATT_Azure_PowerPoint_Template_Dec19" id="{4D812253-AE16-49B7-9E8B-E155C396F1B1}" vid="{CDFF03D5-E879-4992-95FD-25D14F5B9F5C}"/>
    </a:ext>
  </a:extLst>
</a:theme>
</file>

<file path=ppt/theme/theme5.xml><?xml version="1.0" encoding="utf-8"?>
<a:theme xmlns:a="http://schemas.openxmlformats.org/drawingml/2006/main" name="Azure 1">
  <a:themeElements>
    <a:clrScheme name="Custom 3">
      <a:dk1>
        <a:srgbClr val="000000"/>
      </a:dk1>
      <a:lt1>
        <a:srgbClr val="FFFFFF"/>
      </a:lt1>
      <a:dk2>
        <a:srgbClr val="0078D3"/>
      </a:dk2>
      <a:lt2>
        <a:srgbClr val="FFFFFF"/>
      </a:lt2>
      <a:accent1>
        <a:srgbClr val="EBEBEB"/>
      </a:accent1>
      <a:accent2>
        <a:srgbClr val="75757A"/>
      </a:accent2>
      <a:accent3>
        <a:srgbClr val="000041"/>
      </a:accent3>
      <a:accent4>
        <a:srgbClr val="0078D3"/>
      </a:accent4>
      <a:accent5>
        <a:srgbClr val="50E6FF"/>
      </a:accent5>
      <a:accent6>
        <a:srgbClr val="EBEBEB"/>
      </a:accent6>
      <a:hlink>
        <a:srgbClr val="0078D4"/>
      </a:hlink>
      <a:folHlink>
        <a:srgbClr val="0078D4"/>
      </a:folHlink>
    </a:clrScheme>
    <a:fontScheme name="Dynamics 365">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ATT_Azure_PowerPoint_Template_Dec19" id="{4D812253-AE16-49B7-9E8B-E155C396F1B1}" vid="{CDFF03D5-E879-4992-95FD-25D14F5B9F5C}"/>
    </a:ext>
  </a:extLst>
</a:theme>
</file>

<file path=ppt/theme/theme6.xml><?xml version="1.0" encoding="utf-8"?>
<a:theme xmlns:a="http://schemas.openxmlformats.org/drawingml/2006/main" name="1_Azure 1">
  <a:themeElements>
    <a:clrScheme name="Custom 3">
      <a:dk1>
        <a:srgbClr val="000000"/>
      </a:dk1>
      <a:lt1>
        <a:srgbClr val="FFFFFF"/>
      </a:lt1>
      <a:dk2>
        <a:srgbClr val="0078D3"/>
      </a:dk2>
      <a:lt2>
        <a:srgbClr val="FFFFFF"/>
      </a:lt2>
      <a:accent1>
        <a:srgbClr val="EBEBEB"/>
      </a:accent1>
      <a:accent2>
        <a:srgbClr val="75757A"/>
      </a:accent2>
      <a:accent3>
        <a:srgbClr val="000041"/>
      </a:accent3>
      <a:accent4>
        <a:srgbClr val="0078D3"/>
      </a:accent4>
      <a:accent5>
        <a:srgbClr val="50E6FF"/>
      </a:accent5>
      <a:accent6>
        <a:srgbClr val="EBEBEB"/>
      </a:accent6>
      <a:hlink>
        <a:srgbClr val="0078D4"/>
      </a:hlink>
      <a:folHlink>
        <a:srgbClr val="0078D4"/>
      </a:folHlink>
    </a:clrScheme>
    <a:fontScheme name="Dynamics 365">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ATT_Azure_PowerPoint_Template_Dec19" id="{4D812253-AE16-49B7-9E8B-E155C396F1B1}" vid="{CDFF03D5-E879-4992-95FD-25D14F5B9F5C}"/>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5B7356A06F744439C0CE932EEB009F5" ma:contentTypeVersion="6" ma:contentTypeDescription="Create a new document." ma:contentTypeScope="" ma:versionID="d10da16756ea923870ae2deb524579bc">
  <xsd:schema xmlns:xsd="http://www.w3.org/2001/XMLSchema" xmlns:xs="http://www.w3.org/2001/XMLSchema" xmlns:p="http://schemas.microsoft.com/office/2006/metadata/properties" xmlns:ns2="6656ffad-92b0-4efb-bc78-5d5af2c7fd93" xmlns:ns3="e7cc3f53-dbdf-4ffb-90f1-33d3d1806439" targetNamespace="http://schemas.microsoft.com/office/2006/metadata/properties" ma:root="true" ma:fieldsID="b6b9ea322e60814eb61348a7c2360d68" ns2:_="" ns3:_="">
    <xsd:import namespace="6656ffad-92b0-4efb-bc78-5d5af2c7fd93"/>
    <xsd:import namespace="e7cc3f53-dbdf-4ffb-90f1-33d3d180643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56ffad-92b0-4efb-bc78-5d5af2c7fd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7cc3f53-dbdf-4ffb-90f1-33d3d180643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6FE134-7361-4698-B6E4-8A8E01883A29}">
  <ds:schemaRefs>
    <ds:schemaRef ds:uri="http://schemas.microsoft.com/sharepoint/v3/contenttype/forms"/>
  </ds:schemaRefs>
</ds:datastoreItem>
</file>

<file path=customXml/itemProps2.xml><?xml version="1.0" encoding="utf-8"?>
<ds:datastoreItem xmlns:ds="http://schemas.openxmlformats.org/officeDocument/2006/customXml" ds:itemID="{47667CFF-8FFB-4733-80D4-925966003584}">
  <ds:schemaRefs>
    <ds:schemaRef ds:uri="http://purl.org/dc/elements/1.1/"/>
    <ds:schemaRef ds:uri="http://www.w3.org/XML/1998/namespace"/>
    <ds:schemaRef ds:uri="http://purl.org/dc/terms/"/>
    <ds:schemaRef ds:uri="6656ffad-92b0-4efb-bc78-5d5af2c7fd93"/>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e7cc3f53-dbdf-4ffb-90f1-33d3d1806439"/>
    <ds:schemaRef ds:uri="http://schemas.microsoft.com/office/2006/metadata/properties"/>
  </ds:schemaRefs>
</ds:datastoreItem>
</file>

<file path=customXml/itemProps3.xml><?xml version="1.0" encoding="utf-8"?>
<ds:datastoreItem xmlns:ds="http://schemas.openxmlformats.org/officeDocument/2006/customXml" ds:itemID="{98F9096F-2DD7-47BB-8510-8D433A04D6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56ffad-92b0-4efb-bc78-5d5af2c7fd93"/>
    <ds:schemaRef ds:uri="e7cc3f53-dbdf-4ffb-90f1-33d3d18064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otalTime>0</TotalTime>
  <Words>6204</Words>
  <Application>Microsoft Office PowerPoint</Application>
  <PresentationFormat>Widescreen</PresentationFormat>
  <Paragraphs>672</Paragraphs>
  <Slides>38</Slides>
  <Notes>35</Notes>
  <HiddenSlides>4</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38</vt:i4>
      </vt:variant>
    </vt:vector>
  </HeadingPairs>
  <TitlesOfParts>
    <vt:vector size="54" baseType="lpstr">
      <vt:lpstr>Arial</vt:lpstr>
      <vt:lpstr>Calibri</vt:lpstr>
      <vt:lpstr>Consolas</vt:lpstr>
      <vt:lpstr>Segoe UI</vt:lpstr>
      <vt:lpstr>Segoe UI Light</vt:lpstr>
      <vt:lpstr>Segoe UI Semibold</vt:lpstr>
      <vt:lpstr>Segoe UI Semibold (Headings)</vt:lpstr>
      <vt:lpstr>Segoe UI Semilight</vt:lpstr>
      <vt:lpstr>segoe-ui_light</vt:lpstr>
      <vt:lpstr>Wingdings</vt:lpstr>
      <vt:lpstr>WHITE TEMPLATE</vt:lpstr>
      <vt:lpstr>Microsoft Power Platform Template</vt:lpstr>
      <vt:lpstr>1_Microsoft Power Platform Template</vt:lpstr>
      <vt:lpstr>Microsoft Power Platform Template</vt:lpstr>
      <vt:lpstr>Azure 1</vt:lpstr>
      <vt:lpstr>1_Azure 1</vt:lpstr>
      <vt:lpstr>Section 03: Azure AD Identity, Access and Security </vt:lpstr>
      <vt:lpstr>Section 03 – Outline</vt:lpstr>
      <vt:lpstr>Identity, Access, and Security</vt:lpstr>
      <vt:lpstr>Azure Active Directory (AAD)</vt:lpstr>
      <vt:lpstr>Azure Active Directory Domain Services (Azure AD DS)</vt:lpstr>
      <vt:lpstr>Compare Authentication and Authorization</vt:lpstr>
      <vt:lpstr>Azure Multi-Factor Authentication</vt:lpstr>
      <vt:lpstr>External Identities B2B</vt:lpstr>
      <vt:lpstr>External Identities B2C</vt:lpstr>
      <vt:lpstr>Azure AD SSO integration with uniFLOW Online</vt:lpstr>
      <vt:lpstr>Conditional Access</vt:lpstr>
      <vt:lpstr>Azure role-based access control (Azure RBAC)</vt:lpstr>
      <vt:lpstr>Zero Trust</vt:lpstr>
      <vt:lpstr>Defense in depth</vt:lpstr>
      <vt:lpstr>Microsoft Defender for Cloud</vt:lpstr>
      <vt:lpstr>Configure Azure Active Directory</vt:lpstr>
      <vt:lpstr>Configure Azure AD Device Identities</vt:lpstr>
      <vt:lpstr>Implement Self-Service Password Reset</vt:lpstr>
      <vt:lpstr>Configure User and Group Accounts</vt:lpstr>
      <vt:lpstr>Create User Accounts</vt:lpstr>
      <vt:lpstr>Manage User Accounts</vt:lpstr>
      <vt:lpstr>Perform bulk account updates</vt:lpstr>
      <vt:lpstr>Create Group Accounts</vt:lpstr>
      <vt:lpstr>Demonstration – Users and Groups</vt:lpstr>
      <vt:lpstr>Lab - Manage Azure Active Directory Identities</vt:lpstr>
      <vt:lpstr>Lab – Manage Azure Active Directory Identities</vt:lpstr>
      <vt:lpstr>Lab – Architecture diagram</vt:lpstr>
      <vt:lpstr>Configure Role-Based Access Control</vt:lpstr>
      <vt:lpstr>Compare Azure RBAC Roles to Azure AD Roles</vt:lpstr>
      <vt:lpstr>Implement Role-Based Access Control</vt:lpstr>
      <vt:lpstr>Determine Azure RBAC Roles</vt:lpstr>
      <vt:lpstr>Create a Role Definition</vt:lpstr>
      <vt:lpstr>Create a Role Assignment</vt:lpstr>
      <vt:lpstr>Apply RBAC Authentication</vt:lpstr>
      <vt:lpstr>Demonstration – Azure RBAC</vt:lpstr>
      <vt:lpstr>Lab - Manage Subscriptions and RBAC </vt:lpstr>
      <vt:lpstr>Lab – Manage Subscriptions and Azure RBAC</vt:lpstr>
      <vt:lpstr>Lab – Architecture diagram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Azure AD Identity, Access and Security</dc:title>
  <dc:creator/>
  <cp:lastModifiedBy/>
  <cp:revision>63</cp:revision>
  <dcterms:created xsi:type="dcterms:W3CDTF">2020-08-21T18:00:05Z</dcterms:created>
  <dcterms:modified xsi:type="dcterms:W3CDTF">2023-04-21T14:34:17Z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0x010100A5B7356A06F744439C0CE932EEB009F5</vt:lpwstr>
  </property>
  <property fmtid="{D5CDD505-2E9C-101B-9397-08002B2CF9AE}" pid="3" name="MSIP_Label_f5dc6714-9f23-4030-b547-8c94b19e0b7a_Enabled">
    <vt:lpwstr>true</vt:lpwstr>
  </property>
  <property fmtid="{D5CDD505-2E9C-101B-9397-08002B2CF9AE}" pid="4" name="MSIP_Label_f5dc6714-9f23-4030-b547-8c94b19e0b7a_SetDate">
    <vt:lpwstr>2023-02-24T12:21:33Z</vt:lpwstr>
  </property>
  <property fmtid="{D5CDD505-2E9C-101B-9397-08002B2CF9AE}" pid="5" name="MSIP_Label_f5dc6714-9f23-4030-b547-8c94b19e0b7a_Method">
    <vt:lpwstr>Standard</vt:lpwstr>
  </property>
  <property fmtid="{D5CDD505-2E9C-101B-9397-08002B2CF9AE}" pid="6" name="MSIP_Label_f5dc6714-9f23-4030-b547-8c94b19e0b7a_Name">
    <vt:lpwstr>Internal Information (R3)</vt:lpwstr>
  </property>
  <property fmtid="{D5CDD505-2E9C-101B-9397-08002B2CF9AE}" pid="7" name="MSIP_Label_f5dc6714-9f23-4030-b547-8c94b19e0b7a_SiteId">
    <vt:lpwstr>acbd4e6b-e845-4677-853c-a8d24faf3655</vt:lpwstr>
  </property>
  <property fmtid="{D5CDD505-2E9C-101B-9397-08002B2CF9AE}" pid="8" name="MSIP_Label_f5dc6714-9f23-4030-b547-8c94b19e0b7a_ActionId">
    <vt:lpwstr>639eaa5a-c745-474d-a1fe-e54f6d0aa36f</vt:lpwstr>
  </property>
  <property fmtid="{D5CDD505-2E9C-101B-9397-08002B2CF9AE}" pid="9" name="MSIP_Label_f5dc6714-9f23-4030-b547-8c94b19e0b7a_ContentBits">
    <vt:lpwstr>0</vt:lpwstr>
  </property>
</Properties>
</file>