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4"/>
    <p:sldMasterId id="2147484818" r:id="rId5"/>
    <p:sldMasterId id="2147484745" r:id="rId6"/>
  </p:sldMasterIdLst>
  <p:notesMasterIdLst>
    <p:notesMasterId r:id="rId28"/>
  </p:notesMasterIdLst>
  <p:handoutMasterIdLst>
    <p:handoutMasterId r:id="rId29"/>
  </p:handoutMasterIdLst>
  <p:sldIdLst>
    <p:sldId id="1719" r:id="rId7"/>
    <p:sldId id="1660" r:id="rId8"/>
    <p:sldId id="1890" r:id="rId9"/>
    <p:sldId id="2240" r:id="rId10"/>
    <p:sldId id="1903" r:id="rId11"/>
    <p:sldId id="1906" r:id="rId12"/>
    <p:sldId id="1861" r:id="rId13"/>
    <p:sldId id="1907" r:id="rId14"/>
    <p:sldId id="1893" r:id="rId15"/>
    <p:sldId id="1857" r:id="rId16"/>
    <p:sldId id="1670" r:id="rId17"/>
    <p:sldId id="1895" r:id="rId18"/>
    <p:sldId id="2244" r:id="rId19"/>
    <p:sldId id="2249" r:id="rId20"/>
    <p:sldId id="2248" r:id="rId21"/>
    <p:sldId id="1862" r:id="rId22"/>
    <p:sldId id="1865" r:id="rId23"/>
    <p:sldId id="2571" r:id="rId24"/>
    <p:sldId id="2572" r:id="rId25"/>
    <p:sldId id="2531" r:id="rId26"/>
    <p:sldId id="2533" r:id="rId27"/>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Template" id="{A073DAE3-B461-442F-A3D3-6642BD875E45}">
          <p14:sldIdLst>
            <p14:sldId id="1719"/>
            <p14:sldId id="1660"/>
            <p14:sldId id="1890"/>
            <p14:sldId id="2240"/>
            <p14:sldId id="1903"/>
            <p14:sldId id="1906"/>
            <p14:sldId id="1861"/>
            <p14:sldId id="1907"/>
            <p14:sldId id="1893"/>
            <p14:sldId id="1857"/>
            <p14:sldId id="1670"/>
            <p14:sldId id="1895"/>
            <p14:sldId id="2244"/>
            <p14:sldId id="2249"/>
            <p14:sldId id="2248"/>
            <p14:sldId id="1862"/>
            <p14:sldId id="1865"/>
            <p14:sldId id="2571"/>
            <p14:sldId id="2572"/>
            <p14:sldId id="2531"/>
            <p14:sldId id="253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3A5E"/>
    <a:srgbClr val="D0DAF1"/>
    <a:srgbClr val="0078D4"/>
    <a:srgbClr val="1A1A1A"/>
    <a:srgbClr val="00BCF2"/>
    <a:srgbClr val="40CDF5"/>
    <a:srgbClr val="40587C"/>
    <a:srgbClr val="00B0E3"/>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15" autoAdjust="0"/>
  </p:normalViewPr>
  <p:slideViewPr>
    <p:cSldViewPr snapToGrid="0">
      <p:cViewPr varScale="1">
        <p:scale>
          <a:sx n="72" d="100"/>
          <a:sy n="72" d="100"/>
        </p:scale>
        <p:origin x="2034" y="7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99D34-51F0-4798-8430-02E30D531FB3}"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1D24139C-CEEE-42A1-BDEC-C385B7FB77D4}">
      <dgm:prSet custT="1"/>
      <dgm:spPr/>
      <dgm:t>
        <a:bodyPr spcFirstLastPara="0" vert="horz" wrap="square" lIns="137160" tIns="68580" rIns="137160" bIns="68580" numCol="1" spcCol="1270" anchor="ctr" anchorCtr="0"/>
        <a:lstStyle/>
        <a:p>
          <a:pPr marL="0" lvl="0" indent="0" defTabSz="1600200">
            <a:spcBef>
              <a:spcPct val="0"/>
            </a:spcBef>
            <a:spcAft>
              <a:spcPct val="35000"/>
            </a:spcAft>
            <a:buNone/>
          </a:pPr>
          <a:r>
            <a:rPr lang="en-US" sz="2400" b="0" kern="1200" baseline="0" dirty="0">
              <a:latin typeface="Segoe UI"/>
              <a:ea typeface="+mn-ea"/>
              <a:cs typeface="+mn-cs"/>
            </a:rPr>
            <a:t>Public Cloud</a:t>
          </a:r>
          <a:endParaRPr lang="en-US" sz="2400" b="0" i="0" u="none" strike="noStrike" kern="1200" cap="none" baseline="0" noProof="0" dirty="0">
            <a:solidFill>
              <a:srgbClr val="010000"/>
            </a:solidFill>
            <a:latin typeface="Segoe UI"/>
            <a:ea typeface="+mn-ea"/>
            <a:cs typeface="+mn-cs"/>
          </a:endParaRPr>
        </a:p>
      </dgm:t>
    </dgm:pt>
    <dgm:pt modelId="{3FFE54A7-CF40-410E-8C0E-4DAB2D51D950}" type="parTrans" cxnId="{5FD5BB0F-D127-4B0C-87E2-F8FF6836ED8D}">
      <dgm:prSet/>
      <dgm:spPr/>
      <dgm:t>
        <a:bodyPr/>
        <a:lstStyle/>
        <a:p>
          <a:endParaRPr lang="en-US"/>
        </a:p>
      </dgm:t>
    </dgm:pt>
    <dgm:pt modelId="{2CAD3CFA-3463-480F-A90F-52FFF18664E7}" type="sibTrans" cxnId="{5FD5BB0F-D127-4B0C-87E2-F8FF6836ED8D}">
      <dgm:prSet/>
      <dgm:spPr/>
      <dgm:t>
        <a:bodyPr/>
        <a:lstStyle/>
        <a:p>
          <a:endParaRPr lang="en-US"/>
        </a:p>
      </dgm:t>
    </dgm:pt>
    <dgm:pt modelId="{B9510B96-77C1-41E2-8475-FB8F07606050}">
      <dgm:prSet/>
      <dgm:spPr/>
      <dgm:t>
        <a:bodyPr/>
        <a:lstStyle/>
        <a:p>
          <a:r>
            <a:rPr lang="en-IE" baseline="0" dirty="0">
              <a:latin typeface="Segoe UI"/>
              <a:cs typeface="Segoe UI"/>
            </a:rPr>
            <a:t>No capital expenditures to scale up.</a:t>
          </a:r>
          <a:endParaRPr lang="en-US" dirty="0">
            <a:latin typeface="Segoe UI"/>
            <a:cs typeface="Segoe UI"/>
          </a:endParaRPr>
        </a:p>
      </dgm:t>
    </dgm:pt>
    <dgm:pt modelId="{255DB6B4-7742-4771-9D23-275DEFCA08BC}" type="parTrans" cxnId="{86A39CA4-43DF-444E-9398-8CEEF6CC5DA9}">
      <dgm:prSet/>
      <dgm:spPr/>
      <dgm:t>
        <a:bodyPr/>
        <a:lstStyle/>
        <a:p>
          <a:endParaRPr lang="en-US"/>
        </a:p>
      </dgm:t>
    </dgm:pt>
    <dgm:pt modelId="{D54D47AC-F6BB-4B0E-9516-DA16DAF781F6}" type="sibTrans" cxnId="{86A39CA4-43DF-444E-9398-8CEEF6CC5DA9}">
      <dgm:prSet/>
      <dgm:spPr/>
      <dgm:t>
        <a:bodyPr/>
        <a:lstStyle/>
        <a:p>
          <a:endParaRPr lang="en-US"/>
        </a:p>
      </dgm:t>
    </dgm:pt>
    <dgm:pt modelId="{D8518855-7F36-46C3-91EE-77193D086672}">
      <dgm:prSet/>
      <dgm:spPr/>
      <dgm:t>
        <a:bodyPr/>
        <a:lstStyle/>
        <a:p>
          <a:r>
            <a:rPr lang="en-IE" baseline="0" dirty="0">
              <a:latin typeface="Segoe UI"/>
              <a:cs typeface="Segoe UI"/>
            </a:rPr>
            <a:t>Applications can be quickly provisioned and deprovisioned.</a:t>
          </a:r>
          <a:endParaRPr lang="en-US" dirty="0">
            <a:latin typeface="Segoe UI"/>
            <a:cs typeface="Segoe UI"/>
          </a:endParaRPr>
        </a:p>
      </dgm:t>
    </dgm:pt>
    <dgm:pt modelId="{B8253246-4341-43C5-AB1F-3FC9A45E05D7}" type="parTrans" cxnId="{BF18A182-0406-429D-9168-FFF61E92AB95}">
      <dgm:prSet/>
      <dgm:spPr/>
      <dgm:t>
        <a:bodyPr/>
        <a:lstStyle/>
        <a:p>
          <a:endParaRPr lang="en-US"/>
        </a:p>
      </dgm:t>
    </dgm:pt>
    <dgm:pt modelId="{68AFF5A8-0974-4EBA-A30D-B402F27F18E0}" type="sibTrans" cxnId="{BF18A182-0406-429D-9168-FFF61E92AB95}">
      <dgm:prSet/>
      <dgm:spPr/>
      <dgm:t>
        <a:bodyPr/>
        <a:lstStyle/>
        <a:p>
          <a:endParaRPr lang="en-US"/>
        </a:p>
      </dgm:t>
    </dgm:pt>
    <dgm:pt modelId="{749A7044-1884-4BEC-BFEA-6FCD30DB0F7D}">
      <dgm:prSet/>
      <dgm:spPr/>
      <dgm:t>
        <a:bodyPr/>
        <a:lstStyle/>
        <a:p>
          <a:r>
            <a:rPr lang="en-IE" baseline="0" dirty="0">
              <a:latin typeface="Segoe UI"/>
              <a:cs typeface="Segoe UI"/>
            </a:rPr>
            <a:t>Organizations pay only for what they use.</a:t>
          </a:r>
          <a:endParaRPr lang="en-US" dirty="0">
            <a:latin typeface="Segoe UI"/>
            <a:cs typeface="Segoe UI"/>
          </a:endParaRPr>
        </a:p>
      </dgm:t>
    </dgm:pt>
    <dgm:pt modelId="{97ECD0DB-58C4-44E9-B766-6BE4A81633B4}" type="parTrans" cxnId="{72BDEB78-F154-4A19-A52D-910090EFBF81}">
      <dgm:prSet/>
      <dgm:spPr/>
      <dgm:t>
        <a:bodyPr/>
        <a:lstStyle/>
        <a:p>
          <a:endParaRPr lang="en-US"/>
        </a:p>
      </dgm:t>
    </dgm:pt>
    <dgm:pt modelId="{404CCE4D-B844-4388-99F2-AB60FD88E284}" type="sibTrans" cxnId="{72BDEB78-F154-4A19-A52D-910090EFBF81}">
      <dgm:prSet/>
      <dgm:spPr/>
      <dgm:t>
        <a:bodyPr/>
        <a:lstStyle/>
        <a:p>
          <a:endParaRPr lang="en-US"/>
        </a:p>
      </dgm:t>
    </dgm:pt>
    <dgm:pt modelId="{AFD8BE25-36B2-4A8F-8024-4BC6DBCEF904}">
      <dgm:prSet custT="1"/>
      <dgm:spPr/>
      <dgm:t>
        <a:bodyPr spcFirstLastPara="0" vert="horz" wrap="square" lIns="137160" tIns="68580" rIns="137160" bIns="68580" numCol="1" spcCol="1270" anchor="ctr" anchorCtr="0"/>
        <a:lstStyle/>
        <a:p>
          <a:pPr marL="0" lvl="0" indent="0" defTabSz="1600200">
            <a:spcBef>
              <a:spcPct val="0"/>
            </a:spcBef>
            <a:spcAft>
              <a:spcPct val="35000"/>
            </a:spcAft>
            <a:buNone/>
          </a:pPr>
          <a:r>
            <a:rPr lang="en-US" sz="2400" b="0" kern="1200" baseline="0" dirty="0">
              <a:latin typeface="Segoe UI"/>
              <a:ea typeface="+mn-ea"/>
              <a:cs typeface="+mn-cs"/>
            </a:rPr>
            <a:t>Private Cloud</a:t>
          </a:r>
        </a:p>
      </dgm:t>
    </dgm:pt>
    <dgm:pt modelId="{43E0EA4F-F5C5-4469-BE5E-C2B379E90650}" type="parTrans" cxnId="{E3562B04-215E-4916-9171-9ABFC13A91AB}">
      <dgm:prSet/>
      <dgm:spPr/>
      <dgm:t>
        <a:bodyPr/>
        <a:lstStyle/>
        <a:p>
          <a:endParaRPr lang="en-US"/>
        </a:p>
      </dgm:t>
    </dgm:pt>
    <dgm:pt modelId="{FB311F2C-25E2-461E-9177-88240B2BE351}" type="sibTrans" cxnId="{E3562B04-215E-4916-9171-9ABFC13A91AB}">
      <dgm:prSet/>
      <dgm:spPr/>
      <dgm:t>
        <a:bodyPr/>
        <a:lstStyle/>
        <a:p>
          <a:endParaRPr lang="en-US"/>
        </a:p>
      </dgm:t>
    </dgm:pt>
    <dgm:pt modelId="{D0A2391C-D997-4435-98FB-B671819DE333}">
      <dgm:prSet/>
      <dgm:spPr/>
      <dgm:t>
        <a:bodyPr/>
        <a:lstStyle/>
        <a:p>
          <a:pPr rtl="0"/>
          <a:r>
            <a:rPr lang="en-IE" baseline="0" dirty="0">
              <a:latin typeface="Segoe UI"/>
              <a:cs typeface="Segoe UI"/>
            </a:rPr>
            <a:t>Organizations have complete control over resources and security. </a:t>
          </a:r>
          <a:endParaRPr lang="en-US" dirty="0">
            <a:latin typeface="Segoe UI"/>
            <a:cs typeface="Segoe UI"/>
          </a:endParaRPr>
        </a:p>
      </dgm:t>
    </dgm:pt>
    <dgm:pt modelId="{E41FCAE7-0A6F-4A5A-B513-74BE8CAFA85F}" type="parTrans" cxnId="{BA0D2465-CF0D-4426-B8AE-38C804544BFA}">
      <dgm:prSet/>
      <dgm:spPr/>
      <dgm:t>
        <a:bodyPr/>
        <a:lstStyle/>
        <a:p>
          <a:endParaRPr lang="en-US"/>
        </a:p>
      </dgm:t>
    </dgm:pt>
    <dgm:pt modelId="{5E5D6CE6-ADCE-4B29-9AAE-8241E5EB3C50}" type="sibTrans" cxnId="{BA0D2465-CF0D-4426-B8AE-38C804544BFA}">
      <dgm:prSet/>
      <dgm:spPr/>
      <dgm:t>
        <a:bodyPr/>
        <a:lstStyle/>
        <a:p>
          <a:endParaRPr lang="en-US"/>
        </a:p>
      </dgm:t>
    </dgm:pt>
    <dgm:pt modelId="{F14B8414-E6F8-4C9C-938D-97FE0E934240}">
      <dgm:prSet custT="1"/>
      <dgm:spPr/>
      <dgm:t>
        <a:bodyPr spcFirstLastPara="0" vert="horz" wrap="square" lIns="137160" tIns="68580" rIns="137160" bIns="68580" numCol="1" spcCol="1270" anchor="ctr" anchorCtr="0"/>
        <a:lstStyle/>
        <a:p>
          <a:pPr marL="0" lvl="0" indent="0" defTabSz="1600200">
            <a:spcBef>
              <a:spcPct val="0"/>
            </a:spcBef>
            <a:spcAft>
              <a:spcPct val="35000"/>
            </a:spcAft>
            <a:buNone/>
          </a:pPr>
          <a:r>
            <a:rPr lang="en-US" sz="2400" b="0" kern="1200" baseline="0" dirty="0">
              <a:latin typeface="Segoe UI"/>
              <a:ea typeface="+mn-ea"/>
              <a:cs typeface="+mn-cs"/>
            </a:rPr>
            <a:t>Hybrid Cloud</a:t>
          </a:r>
        </a:p>
      </dgm:t>
    </dgm:pt>
    <dgm:pt modelId="{5E19C2A7-3537-43F5-B996-901F156598E0}" type="parTrans" cxnId="{0BED869B-795F-4768-B839-545512F1ACAB}">
      <dgm:prSet/>
      <dgm:spPr/>
      <dgm:t>
        <a:bodyPr/>
        <a:lstStyle/>
        <a:p>
          <a:endParaRPr lang="en-US"/>
        </a:p>
      </dgm:t>
    </dgm:pt>
    <dgm:pt modelId="{C2309786-3B5D-4C4B-8C07-4713E64388A8}" type="sibTrans" cxnId="{0BED869B-795F-4768-B839-545512F1ACAB}">
      <dgm:prSet/>
      <dgm:spPr/>
      <dgm:t>
        <a:bodyPr/>
        <a:lstStyle/>
        <a:p>
          <a:endParaRPr lang="en-US"/>
        </a:p>
      </dgm:t>
    </dgm:pt>
    <dgm:pt modelId="{C0A128CB-4779-43BC-9AA8-59A21FE7AE0D}">
      <dgm:prSet custT="1"/>
      <dgm:spPr/>
      <dgm:t>
        <a:bodyPr/>
        <a:lstStyle/>
        <a:p>
          <a:r>
            <a:rPr lang="en-IE" sz="1800" baseline="0" dirty="0">
              <a:latin typeface="Segoe UI"/>
              <a:cs typeface="Segoe UI"/>
            </a:rPr>
            <a:t>Provides the most flexibility.</a:t>
          </a:r>
          <a:endParaRPr lang="en-US" sz="1800" dirty="0">
            <a:latin typeface="Segoe UI"/>
            <a:cs typeface="Segoe UI"/>
          </a:endParaRPr>
        </a:p>
      </dgm:t>
    </dgm:pt>
    <dgm:pt modelId="{BC31AB42-D75B-403E-9280-68A5943F75FC}" type="parTrans" cxnId="{0A2AE3CF-33BB-4B52-B1BC-01327591DE96}">
      <dgm:prSet/>
      <dgm:spPr/>
      <dgm:t>
        <a:bodyPr/>
        <a:lstStyle/>
        <a:p>
          <a:endParaRPr lang="en-US"/>
        </a:p>
      </dgm:t>
    </dgm:pt>
    <dgm:pt modelId="{A96807AF-5506-475B-A77A-FB17C3F8E20D}" type="sibTrans" cxnId="{0A2AE3CF-33BB-4B52-B1BC-01327591DE96}">
      <dgm:prSet/>
      <dgm:spPr/>
      <dgm:t>
        <a:bodyPr/>
        <a:lstStyle/>
        <a:p>
          <a:endParaRPr lang="en-US"/>
        </a:p>
      </dgm:t>
    </dgm:pt>
    <dgm:pt modelId="{1EA2B227-F0E1-455C-8195-845310FD6821}">
      <dgm:prSet custT="1"/>
      <dgm:spPr/>
      <dgm:t>
        <a:bodyPr/>
        <a:lstStyle/>
        <a:p>
          <a:r>
            <a:rPr lang="en-IE" sz="1800" baseline="0" dirty="0">
              <a:latin typeface="Segoe UI"/>
              <a:cs typeface="Segoe UI"/>
            </a:rPr>
            <a:t>Organizations determine where to run their applications.</a:t>
          </a:r>
          <a:endParaRPr lang="en-US" sz="1800" dirty="0">
            <a:latin typeface="Segoe UI"/>
            <a:cs typeface="Segoe UI"/>
          </a:endParaRPr>
        </a:p>
      </dgm:t>
    </dgm:pt>
    <dgm:pt modelId="{F47FCB7F-6402-4439-A5EF-FF2C17ACA17E}" type="parTrans" cxnId="{1792BCCB-F6BD-4D30-988A-D5448C1C82A5}">
      <dgm:prSet/>
      <dgm:spPr/>
      <dgm:t>
        <a:bodyPr/>
        <a:lstStyle/>
        <a:p>
          <a:endParaRPr lang="en-US"/>
        </a:p>
      </dgm:t>
    </dgm:pt>
    <dgm:pt modelId="{646661FA-1C08-4282-AD02-1828CC545E54}" type="sibTrans" cxnId="{1792BCCB-F6BD-4D30-988A-D5448C1C82A5}">
      <dgm:prSet/>
      <dgm:spPr/>
      <dgm:t>
        <a:bodyPr/>
        <a:lstStyle/>
        <a:p>
          <a:endParaRPr lang="en-US"/>
        </a:p>
      </dgm:t>
    </dgm:pt>
    <dgm:pt modelId="{FD149B5B-EAE1-4878-B92C-60E57E6DD9E8}">
      <dgm:prSet custT="1"/>
      <dgm:spPr/>
      <dgm:t>
        <a:bodyPr/>
        <a:lstStyle/>
        <a:p>
          <a:r>
            <a:rPr lang="en-IE" sz="1800" baseline="0" dirty="0">
              <a:latin typeface="Segoe UI"/>
              <a:cs typeface="Segoe UI"/>
            </a:rPr>
            <a:t>Organizations control security, compliance, or legal requirements.</a:t>
          </a:r>
          <a:endParaRPr lang="en-US" sz="1800" dirty="0">
            <a:latin typeface="Segoe UI"/>
            <a:cs typeface="Segoe UI"/>
          </a:endParaRPr>
        </a:p>
      </dgm:t>
    </dgm:pt>
    <dgm:pt modelId="{0A54BA5A-5D2C-413A-9E0B-0D3465A4F004}" type="parTrans" cxnId="{666E8609-1899-44A1-BE95-09AE7DB7D3FC}">
      <dgm:prSet/>
      <dgm:spPr/>
      <dgm:t>
        <a:bodyPr/>
        <a:lstStyle/>
        <a:p>
          <a:endParaRPr lang="en-US"/>
        </a:p>
      </dgm:t>
    </dgm:pt>
    <dgm:pt modelId="{45048287-439A-4805-A0DB-9A7EB6D9782E}" type="sibTrans" cxnId="{666E8609-1899-44A1-BE95-09AE7DB7D3FC}">
      <dgm:prSet/>
      <dgm:spPr/>
      <dgm:t>
        <a:bodyPr/>
        <a:lstStyle/>
        <a:p>
          <a:endParaRPr lang="en-US"/>
        </a:p>
      </dgm:t>
    </dgm:pt>
    <dgm:pt modelId="{3EC1FF80-CDB2-4270-A83C-0457B804EBEF}">
      <dgm:prSet/>
      <dgm:spPr/>
      <dgm:t>
        <a:bodyPr/>
        <a:lstStyle/>
        <a:p>
          <a:r>
            <a:rPr lang="en-US" b="0" i="0" dirty="0">
              <a:latin typeface="Segoe UI"/>
              <a:cs typeface="Segoe UI"/>
            </a:rPr>
            <a:t>Organizations are responsible for hardware maintenance and updates.</a:t>
          </a:r>
          <a:endParaRPr lang="en-US" dirty="0">
            <a:latin typeface="Segoe UI"/>
            <a:cs typeface="Segoe UI"/>
          </a:endParaRPr>
        </a:p>
      </dgm:t>
    </dgm:pt>
    <dgm:pt modelId="{E59AEA1F-BE84-4629-801C-B2E405763FEF}" type="parTrans" cxnId="{91AC9918-B155-4EF2-91C7-F2518D38F750}">
      <dgm:prSet/>
      <dgm:spPr/>
      <dgm:t>
        <a:bodyPr/>
        <a:lstStyle/>
        <a:p>
          <a:endParaRPr lang="en-US"/>
        </a:p>
      </dgm:t>
    </dgm:pt>
    <dgm:pt modelId="{D4F8E00F-CAE4-4E71-87CE-2D7B8A061B5E}" type="sibTrans" cxnId="{91AC9918-B155-4EF2-91C7-F2518D38F750}">
      <dgm:prSet/>
      <dgm:spPr/>
      <dgm:t>
        <a:bodyPr/>
        <a:lstStyle/>
        <a:p>
          <a:endParaRPr lang="en-US"/>
        </a:p>
      </dgm:t>
    </dgm:pt>
    <dgm:pt modelId="{B73F9C38-F478-4638-BCB9-2F992DF58173}">
      <dgm:prSet/>
      <dgm:spPr/>
      <dgm:t>
        <a:bodyPr/>
        <a:lstStyle/>
        <a:p>
          <a:r>
            <a:rPr lang="en-US" b="0" i="0" dirty="0">
              <a:latin typeface="Segoe UI"/>
              <a:cs typeface="Segoe UI"/>
            </a:rPr>
            <a:t>Hardware must be purchased for start-up and maintenance.</a:t>
          </a:r>
          <a:endParaRPr lang="en-US" dirty="0">
            <a:latin typeface="Segoe UI"/>
            <a:cs typeface="Segoe UI"/>
          </a:endParaRPr>
        </a:p>
      </dgm:t>
    </dgm:pt>
    <dgm:pt modelId="{F64BE1D6-E8AB-4EA5-B9BA-5BC5A0801C3A}" type="parTrans" cxnId="{FAF659F9-738D-4C17-89BF-092DEC003418}">
      <dgm:prSet/>
      <dgm:spPr/>
      <dgm:t>
        <a:bodyPr/>
        <a:lstStyle/>
        <a:p>
          <a:endParaRPr lang="en-US"/>
        </a:p>
      </dgm:t>
    </dgm:pt>
    <dgm:pt modelId="{3DF819DC-C88B-4BFA-987E-B1961392E186}" type="sibTrans" cxnId="{FAF659F9-738D-4C17-89BF-092DEC003418}">
      <dgm:prSet/>
      <dgm:spPr/>
      <dgm:t>
        <a:bodyPr/>
        <a:lstStyle/>
        <a:p>
          <a:endParaRPr lang="en-US"/>
        </a:p>
      </dgm:t>
    </dgm:pt>
    <dgm:pt modelId="{AFE2A206-A7F0-49FC-B756-62FBC54FB387}" type="pres">
      <dgm:prSet presAssocID="{E0F99D34-51F0-4798-8430-02E30D531FB3}" presName="Name0" presStyleCnt="0">
        <dgm:presLayoutVars>
          <dgm:dir/>
          <dgm:animLvl val="lvl"/>
          <dgm:resizeHandles val="exact"/>
        </dgm:presLayoutVars>
      </dgm:prSet>
      <dgm:spPr/>
    </dgm:pt>
    <dgm:pt modelId="{1B79373C-03CA-4172-BA55-FC3D9F28D6EB}" type="pres">
      <dgm:prSet presAssocID="{1D24139C-CEEE-42A1-BDEC-C385B7FB77D4}" presName="linNode" presStyleCnt="0"/>
      <dgm:spPr/>
    </dgm:pt>
    <dgm:pt modelId="{3CF310F3-D9EE-4D84-BEEA-0008B0482F4A}" type="pres">
      <dgm:prSet presAssocID="{1D24139C-CEEE-42A1-BDEC-C385B7FB77D4}" presName="parentText" presStyleLbl="node1" presStyleIdx="0" presStyleCnt="3">
        <dgm:presLayoutVars>
          <dgm:chMax val="1"/>
          <dgm:bulletEnabled val="1"/>
        </dgm:presLayoutVars>
      </dgm:prSet>
      <dgm:spPr/>
    </dgm:pt>
    <dgm:pt modelId="{E97A4EBE-F615-4AA4-AE39-CD48745EBC78}" type="pres">
      <dgm:prSet presAssocID="{1D24139C-CEEE-42A1-BDEC-C385B7FB77D4}" presName="descendantText" presStyleLbl="alignAccFollowNode1" presStyleIdx="0" presStyleCnt="3">
        <dgm:presLayoutVars>
          <dgm:bulletEnabled val="1"/>
        </dgm:presLayoutVars>
      </dgm:prSet>
      <dgm:spPr/>
    </dgm:pt>
    <dgm:pt modelId="{BC07D024-DEDA-4ECD-93A0-C082415C20D7}" type="pres">
      <dgm:prSet presAssocID="{2CAD3CFA-3463-480F-A90F-52FFF18664E7}" presName="sp" presStyleCnt="0"/>
      <dgm:spPr/>
    </dgm:pt>
    <dgm:pt modelId="{BF493E71-3161-4B7B-ABE4-270016A3F8EF}" type="pres">
      <dgm:prSet presAssocID="{AFD8BE25-36B2-4A8F-8024-4BC6DBCEF904}" presName="linNode" presStyleCnt="0"/>
      <dgm:spPr/>
    </dgm:pt>
    <dgm:pt modelId="{866B5B1A-ED4A-4EF9-90C3-122F1DA2311B}" type="pres">
      <dgm:prSet presAssocID="{AFD8BE25-36B2-4A8F-8024-4BC6DBCEF904}" presName="parentText" presStyleLbl="node1" presStyleIdx="1" presStyleCnt="3">
        <dgm:presLayoutVars>
          <dgm:chMax val="1"/>
          <dgm:bulletEnabled val="1"/>
        </dgm:presLayoutVars>
      </dgm:prSet>
      <dgm:spPr/>
    </dgm:pt>
    <dgm:pt modelId="{A40BC655-6C05-4B70-AE7B-83C88E2DA66C}" type="pres">
      <dgm:prSet presAssocID="{AFD8BE25-36B2-4A8F-8024-4BC6DBCEF904}" presName="descendantText" presStyleLbl="alignAccFollowNode1" presStyleIdx="1" presStyleCnt="3">
        <dgm:presLayoutVars>
          <dgm:bulletEnabled val="1"/>
        </dgm:presLayoutVars>
      </dgm:prSet>
      <dgm:spPr/>
    </dgm:pt>
    <dgm:pt modelId="{E7CF8BAE-DC6D-4D2E-AFFC-423AE5BE6675}" type="pres">
      <dgm:prSet presAssocID="{FB311F2C-25E2-461E-9177-88240B2BE351}" presName="sp" presStyleCnt="0"/>
      <dgm:spPr/>
    </dgm:pt>
    <dgm:pt modelId="{823B9ECC-70F6-4F88-A405-96304214A57A}" type="pres">
      <dgm:prSet presAssocID="{F14B8414-E6F8-4C9C-938D-97FE0E934240}" presName="linNode" presStyleCnt="0"/>
      <dgm:spPr/>
    </dgm:pt>
    <dgm:pt modelId="{016B6D1D-94A4-4201-AACA-13DBFB789FEB}" type="pres">
      <dgm:prSet presAssocID="{F14B8414-E6F8-4C9C-938D-97FE0E934240}" presName="parentText" presStyleLbl="node1" presStyleIdx="2" presStyleCnt="3">
        <dgm:presLayoutVars>
          <dgm:chMax val="1"/>
          <dgm:bulletEnabled val="1"/>
        </dgm:presLayoutVars>
      </dgm:prSet>
      <dgm:spPr/>
    </dgm:pt>
    <dgm:pt modelId="{3E9B0602-A7B8-4D97-A972-D8D4118422E9}" type="pres">
      <dgm:prSet presAssocID="{F14B8414-E6F8-4C9C-938D-97FE0E934240}" presName="descendantText" presStyleLbl="alignAccFollowNode1" presStyleIdx="2" presStyleCnt="3">
        <dgm:presLayoutVars>
          <dgm:bulletEnabled val="1"/>
        </dgm:presLayoutVars>
      </dgm:prSet>
      <dgm:spPr/>
    </dgm:pt>
  </dgm:ptLst>
  <dgm:cxnLst>
    <dgm:cxn modelId="{E3562B04-215E-4916-9171-9ABFC13A91AB}" srcId="{E0F99D34-51F0-4798-8430-02E30D531FB3}" destId="{AFD8BE25-36B2-4A8F-8024-4BC6DBCEF904}" srcOrd="1" destOrd="0" parTransId="{43E0EA4F-F5C5-4469-BE5E-C2B379E90650}" sibTransId="{FB311F2C-25E2-461E-9177-88240B2BE351}"/>
    <dgm:cxn modelId="{666E8609-1899-44A1-BE95-09AE7DB7D3FC}" srcId="{F14B8414-E6F8-4C9C-938D-97FE0E934240}" destId="{FD149B5B-EAE1-4878-B92C-60E57E6DD9E8}" srcOrd="2" destOrd="0" parTransId="{0A54BA5A-5D2C-413A-9E0B-0D3465A4F004}" sibTransId="{45048287-439A-4805-A0DB-9A7EB6D9782E}"/>
    <dgm:cxn modelId="{5FD5BB0F-D127-4B0C-87E2-F8FF6836ED8D}" srcId="{E0F99D34-51F0-4798-8430-02E30D531FB3}" destId="{1D24139C-CEEE-42A1-BDEC-C385B7FB77D4}" srcOrd="0" destOrd="0" parTransId="{3FFE54A7-CF40-410E-8C0E-4DAB2D51D950}" sibTransId="{2CAD3CFA-3463-480F-A90F-52FFF18664E7}"/>
    <dgm:cxn modelId="{91AC9918-B155-4EF2-91C7-F2518D38F750}" srcId="{AFD8BE25-36B2-4A8F-8024-4BC6DBCEF904}" destId="{3EC1FF80-CDB2-4270-A83C-0457B804EBEF}" srcOrd="2" destOrd="0" parTransId="{E59AEA1F-BE84-4629-801C-B2E405763FEF}" sibTransId="{D4F8E00F-CAE4-4E71-87CE-2D7B8A061B5E}"/>
    <dgm:cxn modelId="{FACBA32F-2203-4921-ACBB-95D0582FF206}" type="presOf" srcId="{FD149B5B-EAE1-4878-B92C-60E57E6DD9E8}" destId="{3E9B0602-A7B8-4D97-A972-D8D4118422E9}" srcOrd="0" destOrd="2" presId="urn:microsoft.com/office/officeart/2005/8/layout/vList5"/>
    <dgm:cxn modelId="{BB25765C-9000-48F6-BDFE-2C07AC70C4CC}" type="presOf" srcId="{B73F9C38-F478-4638-BCB9-2F992DF58173}" destId="{A40BC655-6C05-4B70-AE7B-83C88E2DA66C}" srcOrd="0" destOrd="0" presId="urn:microsoft.com/office/officeart/2005/8/layout/vList5"/>
    <dgm:cxn modelId="{BA0D2465-CF0D-4426-B8AE-38C804544BFA}" srcId="{AFD8BE25-36B2-4A8F-8024-4BC6DBCEF904}" destId="{D0A2391C-D997-4435-98FB-B671819DE333}" srcOrd="1" destOrd="0" parTransId="{E41FCAE7-0A6F-4A5A-B513-74BE8CAFA85F}" sibTransId="{5E5D6CE6-ADCE-4B29-9AAE-8241E5EB3C50}"/>
    <dgm:cxn modelId="{3A0EDD4B-747C-4D06-8C4A-C824FE2DE997}" type="presOf" srcId="{749A7044-1884-4BEC-BFEA-6FCD30DB0F7D}" destId="{E97A4EBE-F615-4AA4-AE39-CD48745EBC78}" srcOrd="0" destOrd="2" presId="urn:microsoft.com/office/officeart/2005/8/layout/vList5"/>
    <dgm:cxn modelId="{C67B0A75-DEAB-4D74-A69B-594DA0DD7AED}" type="presOf" srcId="{3EC1FF80-CDB2-4270-A83C-0457B804EBEF}" destId="{A40BC655-6C05-4B70-AE7B-83C88E2DA66C}" srcOrd="0" destOrd="2" presId="urn:microsoft.com/office/officeart/2005/8/layout/vList5"/>
    <dgm:cxn modelId="{72BDEB78-F154-4A19-A52D-910090EFBF81}" srcId="{1D24139C-CEEE-42A1-BDEC-C385B7FB77D4}" destId="{749A7044-1884-4BEC-BFEA-6FCD30DB0F7D}" srcOrd="2" destOrd="0" parTransId="{97ECD0DB-58C4-44E9-B766-6BE4A81633B4}" sibTransId="{404CCE4D-B844-4388-99F2-AB60FD88E284}"/>
    <dgm:cxn modelId="{9BAC9D7B-66AF-48B6-A590-C967FBE5E374}" type="presOf" srcId="{D8518855-7F36-46C3-91EE-77193D086672}" destId="{E97A4EBE-F615-4AA4-AE39-CD48745EBC78}" srcOrd="0" destOrd="1" presId="urn:microsoft.com/office/officeart/2005/8/layout/vList5"/>
    <dgm:cxn modelId="{BF18A182-0406-429D-9168-FFF61E92AB95}" srcId="{1D24139C-CEEE-42A1-BDEC-C385B7FB77D4}" destId="{D8518855-7F36-46C3-91EE-77193D086672}" srcOrd="1" destOrd="0" parTransId="{B8253246-4341-43C5-AB1F-3FC9A45E05D7}" sibTransId="{68AFF5A8-0974-4EBA-A30D-B402F27F18E0}"/>
    <dgm:cxn modelId="{6DD4C287-CE3F-445D-82A1-B3B141F6CA3C}" type="presOf" srcId="{1D24139C-CEEE-42A1-BDEC-C385B7FB77D4}" destId="{3CF310F3-D9EE-4D84-BEEA-0008B0482F4A}" srcOrd="0" destOrd="0" presId="urn:microsoft.com/office/officeart/2005/8/layout/vList5"/>
    <dgm:cxn modelId="{CDA59299-9B03-4B6B-84FD-43901917CAFF}" type="presOf" srcId="{F14B8414-E6F8-4C9C-938D-97FE0E934240}" destId="{016B6D1D-94A4-4201-AACA-13DBFB789FEB}" srcOrd="0" destOrd="0" presId="urn:microsoft.com/office/officeart/2005/8/layout/vList5"/>
    <dgm:cxn modelId="{0BED869B-795F-4768-B839-545512F1ACAB}" srcId="{E0F99D34-51F0-4798-8430-02E30D531FB3}" destId="{F14B8414-E6F8-4C9C-938D-97FE0E934240}" srcOrd="2" destOrd="0" parTransId="{5E19C2A7-3537-43F5-B996-901F156598E0}" sibTransId="{C2309786-3B5D-4C4B-8C07-4713E64388A8}"/>
    <dgm:cxn modelId="{AFEB109D-F0DD-4392-962E-83AC356B5F3D}" type="presOf" srcId="{D0A2391C-D997-4435-98FB-B671819DE333}" destId="{A40BC655-6C05-4B70-AE7B-83C88E2DA66C}" srcOrd="0" destOrd="1" presId="urn:microsoft.com/office/officeart/2005/8/layout/vList5"/>
    <dgm:cxn modelId="{468F0B9E-B613-475F-9CE2-9DB385F4AD9F}" type="presOf" srcId="{1EA2B227-F0E1-455C-8195-845310FD6821}" destId="{3E9B0602-A7B8-4D97-A972-D8D4118422E9}" srcOrd="0" destOrd="1" presId="urn:microsoft.com/office/officeart/2005/8/layout/vList5"/>
    <dgm:cxn modelId="{86A39CA4-43DF-444E-9398-8CEEF6CC5DA9}" srcId="{1D24139C-CEEE-42A1-BDEC-C385B7FB77D4}" destId="{B9510B96-77C1-41E2-8475-FB8F07606050}" srcOrd="0" destOrd="0" parTransId="{255DB6B4-7742-4771-9D23-275DEFCA08BC}" sibTransId="{D54D47AC-F6BB-4B0E-9516-DA16DAF781F6}"/>
    <dgm:cxn modelId="{7B5577B5-C292-4F33-9C52-9443B16458FC}" type="presOf" srcId="{E0F99D34-51F0-4798-8430-02E30D531FB3}" destId="{AFE2A206-A7F0-49FC-B756-62FBC54FB387}" srcOrd="0" destOrd="0" presId="urn:microsoft.com/office/officeart/2005/8/layout/vList5"/>
    <dgm:cxn modelId="{DE4B62C1-0D44-4971-B2AC-A0E048845967}" type="presOf" srcId="{AFD8BE25-36B2-4A8F-8024-4BC6DBCEF904}" destId="{866B5B1A-ED4A-4EF9-90C3-122F1DA2311B}" srcOrd="0" destOrd="0" presId="urn:microsoft.com/office/officeart/2005/8/layout/vList5"/>
    <dgm:cxn modelId="{9C0A46C4-1021-44AD-ADF8-D67791C0D6AD}" type="presOf" srcId="{B9510B96-77C1-41E2-8475-FB8F07606050}" destId="{E97A4EBE-F615-4AA4-AE39-CD48745EBC78}" srcOrd="0" destOrd="0" presId="urn:microsoft.com/office/officeart/2005/8/layout/vList5"/>
    <dgm:cxn modelId="{5E3834C8-BD32-4113-8D35-0C86CB16A716}" type="presOf" srcId="{C0A128CB-4779-43BC-9AA8-59A21FE7AE0D}" destId="{3E9B0602-A7B8-4D97-A972-D8D4118422E9}" srcOrd="0" destOrd="0" presId="urn:microsoft.com/office/officeart/2005/8/layout/vList5"/>
    <dgm:cxn modelId="{1792BCCB-F6BD-4D30-988A-D5448C1C82A5}" srcId="{F14B8414-E6F8-4C9C-938D-97FE0E934240}" destId="{1EA2B227-F0E1-455C-8195-845310FD6821}" srcOrd="1" destOrd="0" parTransId="{F47FCB7F-6402-4439-A5EF-FF2C17ACA17E}" sibTransId="{646661FA-1C08-4282-AD02-1828CC545E54}"/>
    <dgm:cxn modelId="{0A2AE3CF-33BB-4B52-B1BC-01327591DE96}" srcId="{F14B8414-E6F8-4C9C-938D-97FE0E934240}" destId="{C0A128CB-4779-43BC-9AA8-59A21FE7AE0D}" srcOrd="0" destOrd="0" parTransId="{BC31AB42-D75B-403E-9280-68A5943F75FC}" sibTransId="{A96807AF-5506-475B-A77A-FB17C3F8E20D}"/>
    <dgm:cxn modelId="{FAF659F9-738D-4C17-89BF-092DEC003418}" srcId="{AFD8BE25-36B2-4A8F-8024-4BC6DBCEF904}" destId="{B73F9C38-F478-4638-BCB9-2F992DF58173}" srcOrd="0" destOrd="0" parTransId="{F64BE1D6-E8AB-4EA5-B9BA-5BC5A0801C3A}" sibTransId="{3DF819DC-C88B-4BFA-987E-B1961392E186}"/>
    <dgm:cxn modelId="{3FB3B183-E866-4D64-8BF0-1EACBC7BBC6B}" type="presParOf" srcId="{AFE2A206-A7F0-49FC-B756-62FBC54FB387}" destId="{1B79373C-03CA-4172-BA55-FC3D9F28D6EB}" srcOrd="0" destOrd="0" presId="urn:microsoft.com/office/officeart/2005/8/layout/vList5"/>
    <dgm:cxn modelId="{649E8040-C405-4362-8717-123EB6727907}" type="presParOf" srcId="{1B79373C-03CA-4172-BA55-FC3D9F28D6EB}" destId="{3CF310F3-D9EE-4D84-BEEA-0008B0482F4A}" srcOrd="0" destOrd="0" presId="urn:microsoft.com/office/officeart/2005/8/layout/vList5"/>
    <dgm:cxn modelId="{4E4824D3-93C5-4B23-A799-B4991976821E}" type="presParOf" srcId="{1B79373C-03CA-4172-BA55-FC3D9F28D6EB}" destId="{E97A4EBE-F615-4AA4-AE39-CD48745EBC78}" srcOrd="1" destOrd="0" presId="urn:microsoft.com/office/officeart/2005/8/layout/vList5"/>
    <dgm:cxn modelId="{C503BA53-5829-4927-A080-53D9FB34234F}" type="presParOf" srcId="{AFE2A206-A7F0-49FC-B756-62FBC54FB387}" destId="{BC07D024-DEDA-4ECD-93A0-C082415C20D7}" srcOrd="1" destOrd="0" presId="urn:microsoft.com/office/officeart/2005/8/layout/vList5"/>
    <dgm:cxn modelId="{7BD33DEB-23DF-4CC8-BA73-5170D170594D}" type="presParOf" srcId="{AFE2A206-A7F0-49FC-B756-62FBC54FB387}" destId="{BF493E71-3161-4B7B-ABE4-270016A3F8EF}" srcOrd="2" destOrd="0" presId="urn:microsoft.com/office/officeart/2005/8/layout/vList5"/>
    <dgm:cxn modelId="{BE028AD9-3CD2-45FE-BF28-4DA04CD309ED}" type="presParOf" srcId="{BF493E71-3161-4B7B-ABE4-270016A3F8EF}" destId="{866B5B1A-ED4A-4EF9-90C3-122F1DA2311B}" srcOrd="0" destOrd="0" presId="urn:microsoft.com/office/officeart/2005/8/layout/vList5"/>
    <dgm:cxn modelId="{7327F4D1-2C22-4580-BCCF-3F127B822DFB}" type="presParOf" srcId="{BF493E71-3161-4B7B-ABE4-270016A3F8EF}" destId="{A40BC655-6C05-4B70-AE7B-83C88E2DA66C}" srcOrd="1" destOrd="0" presId="urn:microsoft.com/office/officeart/2005/8/layout/vList5"/>
    <dgm:cxn modelId="{44ED57D5-8DFF-4416-AE60-2C18B1D06E85}" type="presParOf" srcId="{AFE2A206-A7F0-49FC-B756-62FBC54FB387}" destId="{E7CF8BAE-DC6D-4D2E-AFFC-423AE5BE6675}" srcOrd="3" destOrd="0" presId="urn:microsoft.com/office/officeart/2005/8/layout/vList5"/>
    <dgm:cxn modelId="{3DBC5607-89D0-43D7-B712-052365DB3F72}" type="presParOf" srcId="{AFE2A206-A7F0-49FC-B756-62FBC54FB387}" destId="{823B9ECC-70F6-4F88-A405-96304214A57A}" srcOrd="4" destOrd="0" presId="urn:microsoft.com/office/officeart/2005/8/layout/vList5"/>
    <dgm:cxn modelId="{89B5E0FD-0D73-4FC8-AE0F-577303AF5F6A}" type="presParOf" srcId="{823B9ECC-70F6-4F88-A405-96304214A57A}" destId="{016B6D1D-94A4-4201-AACA-13DBFB789FEB}" srcOrd="0" destOrd="0" presId="urn:microsoft.com/office/officeart/2005/8/layout/vList5"/>
    <dgm:cxn modelId="{44C6CF4E-DBE2-4DEE-8195-10DCE7E17D31}" type="presParOf" srcId="{823B9ECC-70F6-4F88-A405-96304214A57A}" destId="{3E9B0602-A7B8-4D97-A972-D8D4118422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A4EBE-F615-4AA4-AE39-CD48745EBC78}">
      <dsp:nvSpPr>
        <dsp:cNvPr id="0" name=""/>
        <dsp:cNvSpPr/>
      </dsp:nvSpPr>
      <dsp:spPr>
        <a:xfrm rot="5400000">
          <a:off x="7192575" y="-2977968"/>
          <a:ext cx="1038745" cy="7258304"/>
        </a:xfrm>
        <a:prstGeom prst="round2Same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IE" sz="1700" kern="1200" baseline="0" dirty="0">
              <a:latin typeface="Segoe UI"/>
              <a:cs typeface="Segoe UI"/>
            </a:rPr>
            <a:t>No capital expenditures to scale up.</a:t>
          </a:r>
          <a:endParaRPr lang="en-US" sz="1700" kern="1200" dirty="0">
            <a:latin typeface="Segoe UI"/>
            <a:cs typeface="Segoe UI"/>
          </a:endParaRPr>
        </a:p>
        <a:p>
          <a:pPr marL="171450" lvl="1" indent="-171450" algn="l" defTabSz="755650">
            <a:lnSpc>
              <a:spcPct val="90000"/>
            </a:lnSpc>
            <a:spcBef>
              <a:spcPct val="0"/>
            </a:spcBef>
            <a:spcAft>
              <a:spcPct val="15000"/>
            </a:spcAft>
            <a:buChar char="•"/>
          </a:pPr>
          <a:r>
            <a:rPr lang="en-IE" sz="1700" kern="1200" baseline="0" dirty="0">
              <a:latin typeface="Segoe UI"/>
              <a:cs typeface="Segoe UI"/>
            </a:rPr>
            <a:t>Applications can be quickly provisioned and deprovisioned.</a:t>
          </a:r>
          <a:endParaRPr lang="en-US" sz="1700" kern="1200" dirty="0">
            <a:latin typeface="Segoe UI"/>
            <a:cs typeface="Segoe UI"/>
          </a:endParaRPr>
        </a:p>
        <a:p>
          <a:pPr marL="171450" lvl="1" indent="-171450" algn="l" defTabSz="755650">
            <a:lnSpc>
              <a:spcPct val="90000"/>
            </a:lnSpc>
            <a:spcBef>
              <a:spcPct val="0"/>
            </a:spcBef>
            <a:spcAft>
              <a:spcPct val="15000"/>
            </a:spcAft>
            <a:buChar char="•"/>
          </a:pPr>
          <a:r>
            <a:rPr lang="en-IE" sz="1700" kern="1200" baseline="0" dirty="0">
              <a:latin typeface="Segoe UI"/>
              <a:cs typeface="Segoe UI"/>
            </a:rPr>
            <a:t>Organizations pay only for what they use.</a:t>
          </a:r>
          <a:endParaRPr lang="en-US" sz="1700" kern="1200" dirty="0">
            <a:latin typeface="Segoe UI"/>
            <a:cs typeface="Segoe UI"/>
          </a:endParaRPr>
        </a:p>
      </dsp:txBody>
      <dsp:txXfrm rot="-5400000">
        <a:off x="4082796" y="182518"/>
        <a:ext cx="7207597" cy="937331"/>
      </dsp:txXfrm>
    </dsp:sp>
    <dsp:sp modelId="{3CF310F3-D9EE-4D84-BEEA-0008B0482F4A}">
      <dsp:nvSpPr>
        <dsp:cNvPr id="0" name=""/>
        <dsp:cNvSpPr/>
      </dsp:nvSpPr>
      <dsp:spPr>
        <a:xfrm>
          <a:off x="0" y="1967"/>
          <a:ext cx="4082796" cy="1298432"/>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2400" b="0" kern="1200" baseline="0" dirty="0">
              <a:latin typeface="Segoe UI"/>
              <a:ea typeface="+mn-ea"/>
              <a:cs typeface="+mn-cs"/>
            </a:rPr>
            <a:t>Public Cloud</a:t>
          </a:r>
          <a:endParaRPr lang="en-US" sz="2400" b="0" i="0" u="none" strike="noStrike" kern="1200" cap="none" baseline="0" noProof="0" dirty="0">
            <a:solidFill>
              <a:srgbClr val="010000"/>
            </a:solidFill>
            <a:latin typeface="Segoe UI"/>
            <a:ea typeface="+mn-ea"/>
            <a:cs typeface="+mn-cs"/>
          </a:endParaRPr>
        </a:p>
      </dsp:txBody>
      <dsp:txXfrm>
        <a:off x="63384" y="65351"/>
        <a:ext cx="3956028" cy="1171664"/>
      </dsp:txXfrm>
    </dsp:sp>
    <dsp:sp modelId="{A40BC655-6C05-4B70-AE7B-83C88E2DA66C}">
      <dsp:nvSpPr>
        <dsp:cNvPr id="0" name=""/>
        <dsp:cNvSpPr/>
      </dsp:nvSpPr>
      <dsp:spPr>
        <a:xfrm rot="5400000">
          <a:off x="7192575" y="-1614614"/>
          <a:ext cx="1038745" cy="7258304"/>
        </a:xfrm>
        <a:prstGeom prst="round2Same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latin typeface="Segoe UI"/>
              <a:cs typeface="Segoe UI"/>
            </a:rPr>
            <a:t>Hardware must be purchased for start-up and maintenance.</a:t>
          </a:r>
          <a:endParaRPr lang="en-US" sz="1700" kern="1200" dirty="0">
            <a:latin typeface="Segoe UI"/>
            <a:cs typeface="Segoe UI"/>
          </a:endParaRPr>
        </a:p>
        <a:p>
          <a:pPr marL="171450" lvl="1" indent="-171450" algn="l" defTabSz="755650" rtl="0">
            <a:lnSpc>
              <a:spcPct val="90000"/>
            </a:lnSpc>
            <a:spcBef>
              <a:spcPct val="0"/>
            </a:spcBef>
            <a:spcAft>
              <a:spcPct val="15000"/>
            </a:spcAft>
            <a:buChar char="•"/>
          </a:pPr>
          <a:r>
            <a:rPr lang="en-IE" sz="1700" kern="1200" baseline="0" dirty="0">
              <a:latin typeface="Segoe UI"/>
              <a:cs typeface="Segoe UI"/>
            </a:rPr>
            <a:t>Organizations have complete control over resources and security. </a:t>
          </a:r>
          <a:endParaRPr lang="en-US" sz="1700" kern="1200" dirty="0">
            <a:latin typeface="Segoe UI"/>
            <a:cs typeface="Segoe UI"/>
          </a:endParaRPr>
        </a:p>
        <a:p>
          <a:pPr marL="171450" lvl="1" indent="-171450" algn="l" defTabSz="755650">
            <a:lnSpc>
              <a:spcPct val="90000"/>
            </a:lnSpc>
            <a:spcBef>
              <a:spcPct val="0"/>
            </a:spcBef>
            <a:spcAft>
              <a:spcPct val="15000"/>
            </a:spcAft>
            <a:buChar char="•"/>
          </a:pPr>
          <a:r>
            <a:rPr lang="en-US" sz="1700" b="0" i="0" kern="1200" dirty="0">
              <a:latin typeface="Segoe UI"/>
              <a:cs typeface="Segoe UI"/>
            </a:rPr>
            <a:t>Organizations are responsible for hardware maintenance and updates.</a:t>
          </a:r>
          <a:endParaRPr lang="en-US" sz="1700" kern="1200" dirty="0">
            <a:latin typeface="Segoe UI"/>
            <a:cs typeface="Segoe UI"/>
          </a:endParaRPr>
        </a:p>
      </dsp:txBody>
      <dsp:txXfrm rot="-5400000">
        <a:off x="4082796" y="1545872"/>
        <a:ext cx="7207597" cy="937331"/>
      </dsp:txXfrm>
    </dsp:sp>
    <dsp:sp modelId="{866B5B1A-ED4A-4EF9-90C3-122F1DA2311B}">
      <dsp:nvSpPr>
        <dsp:cNvPr id="0" name=""/>
        <dsp:cNvSpPr/>
      </dsp:nvSpPr>
      <dsp:spPr>
        <a:xfrm>
          <a:off x="0" y="1365321"/>
          <a:ext cx="4082796" cy="1298432"/>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2400" b="0" kern="1200" baseline="0" dirty="0">
              <a:latin typeface="Segoe UI"/>
              <a:ea typeface="+mn-ea"/>
              <a:cs typeface="+mn-cs"/>
            </a:rPr>
            <a:t>Private Cloud</a:t>
          </a:r>
        </a:p>
      </dsp:txBody>
      <dsp:txXfrm>
        <a:off x="63384" y="1428705"/>
        <a:ext cx="3956028" cy="1171664"/>
      </dsp:txXfrm>
    </dsp:sp>
    <dsp:sp modelId="{3E9B0602-A7B8-4D97-A972-D8D4118422E9}">
      <dsp:nvSpPr>
        <dsp:cNvPr id="0" name=""/>
        <dsp:cNvSpPr/>
      </dsp:nvSpPr>
      <dsp:spPr>
        <a:xfrm rot="5400000">
          <a:off x="7192575" y="-251260"/>
          <a:ext cx="1038745" cy="7258304"/>
        </a:xfrm>
        <a:prstGeom prst="round2Same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800100">
            <a:lnSpc>
              <a:spcPct val="90000"/>
            </a:lnSpc>
            <a:spcBef>
              <a:spcPct val="0"/>
            </a:spcBef>
            <a:spcAft>
              <a:spcPct val="15000"/>
            </a:spcAft>
            <a:buChar char="•"/>
          </a:pPr>
          <a:r>
            <a:rPr lang="en-IE" sz="1800" kern="1200" baseline="0" dirty="0">
              <a:latin typeface="Segoe UI"/>
              <a:cs typeface="Segoe UI"/>
            </a:rPr>
            <a:t>Provides the most flexibility.</a:t>
          </a:r>
          <a:endParaRPr lang="en-US" sz="1800" kern="1200" dirty="0">
            <a:latin typeface="Segoe UI"/>
            <a:cs typeface="Segoe UI"/>
          </a:endParaRPr>
        </a:p>
        <a:p>
          <a:pPr marL="171450" lvl="1" indent="-171450" algn="l" defTabSz="800100">
            <a:lnSpc>
              <a:spcPct val="90000"/>
            </a:lnSpc>
            <a:spcBef>
              <a:spcPct val="0"/>
            </a:spcBef>
            <a:spcAft>
              <a:spcPct val="15000"/>
            </a:spcAft>
            <a:buChar char="•"/>
          </a:pPr>
          <a:r>
            <a:rPr lang="en-IE" sz="1800" kern="1200" baseline="0" dirty="0">
              <a:latin typeface="Segoe UI"/>
              <a:cs typeface="Segoe UI"/>
            </a:rPr>
            <a:t>Organizations determine where to run their applications.</a:t>
          </a:r>
          <a:endParaRPr lang="en-US" sz="1800" kern="1200" dirty="0">
            <a:latin typeface="Segoe UI"/>
            <a:cs typeface="Segoe UI"/>
          </a:endParaRPr>
        </a:p>
        <a:p>
          <a:pPr marL="171450" lvl="1" indent="-171450" algn="l" defTabSz="800100">
            <a:lnSpc>
              <a:spcPct val="90000"/>
            </a:lnSpc>
            <a:spcBef>
              <a:spcPct val="0"/>
            </a:spcBef>
            <a:spcAft>
              <a:spcPct val="15000"/>
            </a:spcAft>
            <a:buChar char="•"/>
          </a:pPr>
          <a:r>
            <a:rPr lang="en-IE" sz="1800" kern="1200" baseline="0" dirty="0">
              <a:latin typeface="Segoe UI"/>
              <a:cs typeface="Segoe UI"/>
            </a:rPr>
            <a:t>Organizations control security, compliance, or legal requirements.</a:t>
          </a:r>
          <a:endParaRPr lang="en-US" sz="1800" kern="1200" dirty="0">
            <a:latin typeface="Segoe UI"/>
            <a:cs typeface="Segoe UI"/>
          </a:endParaRPr>
        </a:p>
      </dsp:txBody>
      <dsp:txXfrm rot="-5400000">
        <a:off x="4082796" y="2909226"/>
        <a:ext cx="7207597" cy="937331"/>
      </dsp:txXfrm>
    </dsp:sp>
    <dsp:sp modelId="{016B6D1D-94A4-4201-AACA-13DBFB789FEB}">
      <dsp:nvSpPr>
        <dsp:cNvPr id="0" name=""/>
        <dsp:cNvSpPr/>
      </dsp:nvSpPr>
      <dsp:spPr>
        <a:xfrm>
          <a:off x="0" y="2728675"/>
          <a:ext cx="4082796" cy="1298432"/>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2400" b="0" kern="1200" baseline="0" dirty="0">
              <a:latin typeface="Segoe UI"/>
              <a:ea typeface="+mn-ea"/>
              <a:cs typeface="+mn-cs"/>
            </a:rPr>
            <a:t>Hybrid Cloud</a:t>
          </a:r>
        </a:p>
      </dsp:txBody>
      <dsp:txXfrm>
        <a:off x="63384" y="2792059"/>
        <a:ext cx="3956028" cy="11716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2/24/2023 12:19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2/24/2023 12:19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Light"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Light"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src.nist.gov/publications/detail/sp/800-145/fin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dirty="0">
                <a:solidFill>
                  <a:srgbClr val="2061BC"/>
                </a:solidFill>
                <a:effectLst/>
                <a:latin typeface="Segoe UI" panose="020B0502040204020203" pitchFamily="34" charset="0"/>
                <a:ea typeface="Segoe UI" panose="020B0502040204020203" pitchFamily="34" charset="0"/>
                <a:cs typeface="Segoe UI (Body)"/>
              </a:rPr>
              <a:t>https://docs.microsoft.com/learn/paths/microsoft-azure-fundamentals-describe-cloud-concepts/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notes section of the PPT will call out any free Learn sandbox exercises available and provide direct links that can be shared with students.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619146B-24F9-441E-A368-DB3B5A84C1D4}"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https://docs.microsoft.com/en-us/learn/modules/describe-benefits-use-cloud-services/</a:t>
            </a:r>
          </a:p>
          <a:p>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376088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900" b="0" i="0" u="none" strike="noStrike" kern="1200" dirty="0">
                <a:solidFill>
                  <a:schemeClr val="tx1"/>
                </a:solidFill>
                <a:effectLst/>
                <a:latin typeface="Segoe UI Light" pitchFamily="34" charset="0"/>
                <a:ea typeface="+mn-ea"/>
                <a:cs typeface="+mn-cs"/>
              </a:rPr>
              <a:t>https://docs.microsoft.com/learn/modules/describe-benefits-use-cloud-services/2-high-availability-scalability-cloud</a:t>
            </a:r>
          </a:p>
          <a:p>
            <a:r>
              <a:rPr lang="en-IE" sz="900" b="0" i="0" u="none" strike="noStrike" kern="1200" dirty="0">
                <a:solidFill>
                  <a:schemeClr val="tx1"/>
                </a:solidFill>
                <a:effectLst/>
                <a:latin typeface="Segoe UI Light" pitchFamily="34" charset="0"/>
                <a:ea typeface="+mn-ea"/>
                <a:cs typeface="+mn-cs"/>
              </a:rPr>
              <a:t>https://docs.microsoft.com/learn/modules/describe-benefits-use-cloud-services/3-reliability-predictability-cloud</a:t>
            </a:r>
          </a:p>
          <a:p>
            <a:r>
              <a:rPr lang="en-IE" sz="900" b="0" i="0" u="none" strike="noStrike" kern="1200" dirty="0">
                <a:solidFill>
                  <a:schemeClr val="tx1"/>
                </a:solidFill>
                <a:effectLst/>
                <a:latin typeface="Segoe UI Light" pitchFamily="34" charset="0"/>
                <a:ea typeface="+mn-ea"/>
                <a:cs typeface="+mn-cs"/>
              </a:rPr>
              <a:t>https://docs.microsoft.com/learn/modules/describe-benefits-use-cloud-services/4-security-governance-cloud</a:t>
            </a:r>
          </a:p>
          <a:p>
            <a:r>
              <a:rPr lang="en-IE" sz="900" b="0" i="0" u="none" strike="noStrike" kern="1200" dirty="0">
                <a:solidFill>
                  <a:schemeClr val="tx1"/>
                </a:solidFill>
                <a:effectLst/>
                <a:latin typeface="Segoe UI Light" pitchFamily="34" charset="0"/>
                <a:ea typeface="+mn-ea"/>
                <a:cs typeface="+mn-cs"/>
              </a:rPr>
              <a:t>https://docs.microsoft.com/learn/modules/describe-benefits-use-cloud-services/5-manageability-cloud</a:t>
            </a:r>
          </a:p>
          <a:p>
            <a:endParaRPr lang="en-IE" sz="900" b="0" i="0" u="none" strike="noStrike" kern="1200" dirty="0">
              <a:solidFill>
                <a:schemeClr val="tx1"/>
              </a:solidFill>
              <a:effectLst/>
              <a:latin typeface="Segoe UI Light" pitchFamily="34" charset="0"/>
              <a:ea typeface="+mn-ea"/>
              <a:cs typeface="+mn-cs"/>
            </a:endParaRPr>
          </a:p>
          <a:p>
            <a:pPr algn="l"/>
            <a:r>
              <a:rPr lang="en-GB" sz="2000" b="1" i="0" dirty="0">
                <a:solidFill>
                  <a:srgbClr val="E6E6E6"/>
                </a:solidFill>
                <a:effectLst/>
                <a:latin typeface="Segoe UI" panose="020B0502040204020203" pitchFamily="34" charset="0"/>
              </a:rPr>
              <a:t>Vertical scaling</a:t>
            </a:r>
          </a:p>
          <a:p>
            <a:pPr algn="l"/>
            <a:r>
              <a:rPr lang="en-GB" sz="2000" b="0" i="0" dirty="0">
                <a:solidFill>
                  <a:srgbClr val="E6E6E6"/>
                </a:solidFill>
                <a:effectLst/>
                <a:latin typeface="Segoe UI" panose="020B0502040204020203" pitchFamily="34" charset="0"/>
              </a:rPr>
              <a:t>With vertical scaling, if you were developing an app and you needed more processing power, you could vertically scale up to add more CPUs or RAM to the virtual machine. Conversely, if you realized you had over-specified the needs, you could vertically scale down by lowering the CPU or RAM specifications.</a:t>
            </a:r>
          </a:p>
          <a:p>
            <a:pPr algn="l"/>
            <a:r>
              <a:rPr lang="en-GB" sz="2000" b="1" i="0" dirty="0">
                <a:solidFill>
                  <a:srgbClr val="E6E6E6"/>
                </a:solidFill>
                <a:effectLst/>
                <a:latin typeface="Segoe UI" panose="020B0502040204020203" pitchFamily="34" charset="0"/>
              </a:rPr>
              <a:t>Horizontal scaling</a:t>
            </a:r>
          </a:p>
          <a:p>
            <a:pPr algn="l"/>
            <a:r>
              <a:rPr lang="en-GB" sz="2000" b="0" i="0" dirty="0">
                <a:solidFill>
                  <a:srgbClr val="E6E6E6"/>
                </a:solidFill>
                <a:effectLst/>
                <a:latin typeface="Segoe UI" panose="020B0502040204020203" pitchFamily="34" charset="0"/>
              </a:rPr>
              <a:t>With horizontal scaling, if you suddenly experienced a steep jump in demand, your deployed resources could be scaled out (either automatically or manually). For example, you could add additional virtual machines or containers, scaling out. In the same manner, if there was a significant drop in demand, deployed resources could be scaled in (either automatically or manually), scaling in.</a:t>
            </a:r>
          </a:p>
          <a:p>
            <a:pPr algn="l"/>
            <a:r>
              <a:rPr lang="en-GB" sz="2000" b="1" i="0" dirty="0">
                <a:solidFill>
                  <a:srgbClr val="E6E6E6"/>
                </a:solidFill>
                <a:effectLst/>
                <a:latin typeface="Segoe UI" panose="020B0502040204020203" pitchFamily="34" charset="0"/>
              </a:rPr>
              <a:t>Reliability</a:t>
            </a:r>
          </a:p>
          <a:p>
            <a:pPr algn="l"/>
            <a:r>
              <a:rPr lang="en-GB" sz="2000" b="0" i="0" dirty="0">
                <a:solidFill>
                  <a:srgbClr val="E6E6E6"/>
                </a:solidFill>
                <a:effectLst/>
                <a:latin typeface="Segoe UI" panose="020B0502040204020203" pitchFamily="34" charset="0"/>
              </a:rPr>
              <a:t>Reliability is the ability of a system to recover from failures and continue to function. It's also one of the pillars of the Microsoft Azure Well-Architected Framework.</a:t>
            </a:r>
          </a:p>
          <a:p>
            <a:pPr algn="l"/>
            <a:r>
              <a:rPr lang="en-GB" sz="2000" b="0" i="0" dirty="0">
                <a:solidFill>
                  <a:srgbClr val="E6E6E6"/>
                </a:solidFill>
                <a:effectLst/>
                <a:latin typeface="Segoe UI" panose="020B0502040204020203" pitchFamily="34" charset="0"/>
              </a:rPr>
              <a:t>The cloud, by virtue of its decentralized design, naturally supports a reliable and resilient infrastructure. With a decentralized design, the cloud enables you to have resources deployed in regions around the world. With this global scale, even if one region has a catastrophic event other regions are still up and running. You can design your applications to automatically take advantage of this increased reliability. In some cases, your cloud environment itself will automatically shift to a different region for you, with no action needed on your part. You’ll learn more about how Azure leverages global scale to provide reliability later in this series.</a:t>
            </a:r>
          </a:p>
          <a:p>
            <a:pPr algn="l"/>
            <a:r>
              <a:rPr lang="en-GB" sz="2000" b="1" i="0" dirty="0">
                <a:solidFill>
                  <a:srgbClr val="E6E6E6"/>
                </a:solidFill>
                <a:effectLst/>
                <a:latin typeface="Segoe UI" panose="020B0502040204020203" pitchFamily="34" charset="0"/>
              </a:rPr>
              <a:t>Predictability</a:t>
            </a:r>
          </a:p>
          <a:p>
            <a:pPr algn="l"/>
            <a:r>
              <a:rPr lang="en-GB" sz="2000" b="0" i="0" dirty="0">
                <a:solidFill>
                  <a:srgbClr val="E6E6E6"/>
                </a:solidFill>
                <a:effectLst/>
                <a:latin typeface="Segoe UI" panose="020B0502040204020203" pitchFamily="34" charset="0"/>
              </a:rPr>
              <a:t>Predictability in the cloud lets you move forward with confidence. Predictability can be focused on performance predictability or cost predictability. Both performance and cost predictability are heavily influenced by the Microsoft Azure Well-Architected Framework. Deploy a solution that’s built around this framework and you have a solution that’s cost and performance are predictable.</a:t>
            </a:r>
          </a:p>
          <a:p>
            <a:pPr algn="l"/>
            <a:r>
              <a:rPr lang="en-GB" sz="2000" b="1" i="0" dirty="0">
                <a:solidFill>
                  <a:srgbClr val="E6E6E6"/>
                </a:solidFill>
                <a:effectLst/>
                <a:latin typeface="Segoe UI" panose="020B0502040204020203" pitchFamily="34" charset="0"/>
              </a:rPr>
              <a:t>Performance</a:t>
            </a:r>
          </a:p>
          <a:p>
            <a:pPr algn="l"/>
            <a:r>
              <a:rPr lang="en-GB" sz="2000" b="0" i="0" dirty="0">
                <a:solidFill>
                  <a:srgbClr val="E6E6E6"/>
                </a:solidFill>
                <a:effectLst/>
                <a:latin typeface="Segoe UI" panose="020B0502040204020203" pitchFamily="34" charset="0"/>
              </a:rPr>
              <a:t>Performance predictability focuses on predicting the resources needed to deliver a positive experience for your customers. Autoscaling, load balancing, and high availability are just some of the cloud concepts that support performance predictability. If you suddenly need more resources, autoscaling can deploy additional resources to meet the demand, and then scale back when the demand drops. Or if the traffic is heavily focused on one area, load balancing will help redirect some of the overload to less stressed areas.</a:t>
            </a:r>
          </a:p>
          <a:p>
            <a:pPr algn="l"/>
            <a:r>
              <a:rPr lang="en-GB" sz="2000" b="1" i="0" dirty="0">
                <a:solidFill>
                  <a:srgbClr val="E6E6E6"/>
                </a:solidFill>
                <a:effectLst/>
                <a:latin typeface="Segoe UI" panose="020B0502040204020203" pitchFamily="34" charset="0"/>
              </a:rPr>
              <a:t>Cost</a:t>
            </a:r>
          </a:p>
          <a:p>
            <a:pPr algn="l"/>
            <a:r>
              <a:rPr lang="en-GB" sz="2000" b="0" i="0" dirty="0">
                <a:solidFill>
                  <a:srgbClr val="E6E6E6"/>
                </a:solidFill>
                <a:effectLst/>
                <a:latin typeface="Segoe UI" panose="020B0502040204020203" pitchFamily="34" charset="0"/>
              </a:rPr>
              <a:t>Cost predictability is focused on predicting or forecasting the cost of the cloud spend. With the cloud, you can track your resource use in real time, monitor resources to ensure that you’re using them in the most efficient way, and apply data analytics to find patterns and trends that help better plan resource deployments. By operating in the cloud and using cloud analytics and information, you can predict future costs and adjust your resources as needed. You can even use tools like the Total Cost of Ownership (TCO) or Pricing Calculator to get an estimate of potential cloud spend.</a:t>
            </a:r>
          </a:p>
          <a:p>
            <a:pPr algn="l"/>
            <a:r>
              <a:rPr lang="en-GB" sz="2000" b="0" i="0" dirty="0">
                <a:solidFill>
                  <a:srgbClr val="E6E6E6"/>
                </a:solidFill>
                <a:effectLst/>
                <a:latin typeface="Segoe UI" panose="020B0502040204020203" pitchFamily="34" charset="0"/>
              </a:rPr>
              <a:t>A major benefit of cloud computing is the manageability options. There are two types of manageability for cloud computing that you’ll learn about in this series, and both are excellent benefits.</a:t>
            </a:r>
          </a:p>
          <a:p>
            <a:pPr algn="l"/>
            <a:r>
              <a:rPr lang="en-GB" sz="2000" b="1" i="0" dirty="0">
                <a:solidFill>
                  <a:srgbClr val="E6E6E6"/>
                </a:solidFill>
                <a:effectLst/>
                <a:latin typeface="Segoe UI" panose="020B0502040204020203" pitchFamily="34" charset="0"/>
              </a:rPr>
              <a:t>Management of the cloud</a:t>
            </a:r>
          </a:p>
          <a:p>
            <a:pPr algn="l"/>
            <a:r>
              <a:rPr lang="en-GB" sz="2000" b="0" i="0" dirty="0">
                <a:solidFill>
                  <a:srgbClr val="E6E6E6"/>
                </a:solidFill>
                <a:effectLst/>
                <a:latin typeface="Segoe UI" panose="020B0502040204020203" pitchFamily="34" charset="0"/>
              </a:rPr>
              <a:t>Management of the cloud speaks to managing your cloud resources. In the cloud, you can:</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Automatically scale resource deployment based on need.</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Deploy resources based on a preconfigured template, removing the need for manual configuration.</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Monitor the health of resources and automatically replace failing resources.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Receive automatic alerts based on configured metrics, so you’re aware of performance in real time.</a:t>
            </a:r>
          </a:p>
          <a:p>
            <a:pPr algn="l"/>
            <a:r>
              <a:rPr lang="en-GB" sz="2000" b="1" i="0" dirty="0">
                <a:solidFill>
                  <a:srgbClr val="E6E6E6"/>
                </a:solidFill>
                <a:effectLst/>
                <a:latin typeface="Segoe UI" panose="020B0502040204020203" pitchFamily="34" charset="0"/>
              </a:rPr>
              <a:t>Management in the cloud</a:t>
            </a:r>
          </a:p>
          <a:p>
            <a:pPr algn="l"/>
            <a:r>
              <a:rPr lang="en-GB" sz="2000" b="0" i="0" dirty="0">
                <a:solidFill>
                  <a:srgbClr val="E6E6E6"/>
                </a:solidFill>
                <a:effectLst/>
                <a:latin typeface="Segoe UI" panose="020B0502040204020203" pitchFamily="34" charset="0"/>
              </a:rPr>
              <a:t>Management in the cloud speaks to how you’re able to manage your cloud environment and resources. You can manage these: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Through a web portal.</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Using a command line interface.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Using APIs.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Using PowerShell.</a:t>
            </a:r>
          </a:p>
          <a:p>
            <a:pPr algn="l">
              <a:buFont typeface="Arial" panose="020B0604020202020204" pitchFamily="34" charset="0"/>
              <a:buChar char="•"/>
            </a:pPr>
            <a:endParaRPr lang="en-GB" sz="2000" b="0" i="0" dirty="0">
              <a:solidFill>
                <a:srgbClr val="E6E6E6"/>
              </a:solidFill>
              <a:effectLst/>
              <a:latin typeface="Segoe UI" panose="020B0502040204020203" pitchFamily="34" charset="0"/>
            </a:endParaRPr>
          </a:p>
          <a:p>
            <a:pPr algn="l"/>
            <a:r>
              <a:rPr lang="en-GB" sz="4800" b="1" i="0" dirty="0">
                <a:solidFill>
                  <a:srgbClr val="E6E6E6"/>
                </a:solidFill>
                <a:effectLst/>
                <a:latin typeface="Segoe UI" panose="020B0502040204020203" pitchFamily="34" charset="0"/>
              </a:rPr>
              <a:t>Check your knowledge</a:t>
            </a:r>
          </a:p>
          <a:p>
            <a:r>
              <a:rPr lang="en-GB" sz="4800" b="1" dirty="0">
                <a:effectLst/>
              </a:rPr>
              <a:t>1. </a:t>
            </a:r>
            <a:r>
              <a:rPr lang="en-GB" sz="4800" dirty="0">
                <a:effectLst/>
              </a:rPr>
              <a:t>Which type of scaling involves adding or removing resources (such as virtual machines or containers) to meet demand?</a:t>
            </a:r>
          </a:p>
          <a:p>
            <a:r>
              <a:rPr lang="en-GB" sz="4800" dirty="0">
                <a:effectLst/>
              </a:rPr>
              <a:t>Vertical scaling</a:t>
            </a:r>
          </a:p>
          <a:p>
            <a:r>
              <a:rPr lang="en-GB" sz="4800" b="1" dirty="0">
                <a:effectLst/>
              </a:rPr>
              <a:t>Horizontal scaling</a:t>
            </a:r>
          </a:p>
          <a:p>
            <a:r>
              <a:rPr lang="en-GB" sz="4800" dirty="0">
                <a:effectLst/>
              </a:rPr>
              <a:t>Direct scaling</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sz="4800" b="1" dirty="0">
                <a:effectLst/>
              </a:rPr>
              <a:t>(Horizontal scaling is adding or subtracting the number of resources.)</a:t>
            </a:r>
          </a:p>
          <a:p>
            <a:endParaRPr lang="en-GB" sz="4800" dirty="0">
              <a:effectLst/>
            </a:endParaRPr>
          </a:p>
          <a:p>
            <a:r>
              <a:rPr lang="en-GB" sz="4800" b="1" dirty="0">
                <a:effectLst/>
              </a:rPr>
              <a:t>2. </a:t>
            </a:r>
            <a:r>
              <a:rPr lang="en-GB" sz="4800" dirty="0">
                <a:effectLst/>
              </a:rPr>
              <a:t>What is characterized as the ability of a system to recover from failures and continue to function?</a:t>
            </a:r>
          </a:p>
          <a:p>
            <a:r>
              <a:rPr lang="en-GB" sz="4800" b="1" dirty="0">
                <a:effectLst/>
              </a:rPr>
              <a:t>Reliability</a:t>
            </a:r>
          </a:p>
          <a:p>
            <a:r>
              <a:rPr lang="en-GB" sz="4800" dirty="0">
                <a:effectLst/>
              </a:rPr>
              <a:t>Predictability</a:t>
            </a:r>
          </a:p>
          <a:p>
            <a:r>
              <a:rPr lang="en-GB" sz="4800" dirty="0">
                <a:effectLst/>
              </a:rPr>
              <a:t>Scalability</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sz="4800" b="1" dirty="0">
                <a:effectLst/>
              </a:rPr>
              <a:t>(Reliability is the ability of a system to recover from failures and continue to function, and it is one of the pillars of the Microsoft Azure Well-Architected Framework.)</a:t>
            </a:r>
          </a:p>
          <a:p>
            <a:endParaRPr lang="en-GB" sz="4800" dirty="0">
              <a:effectLst/>
            </a:endParaRPr>
          </a:p>
          <a:p>
            <a:pPr algn="l">
              <a:buFont typeface="Arial" panose="020B0604020202020204" pitchFamily="34" charset="0"/>
              <a:buChar char="•"/>
            </a:pPr>
            <a:endParaRPr lang="en-GB" sz="2000" b="0" i="0" dirty="0">
              <a:solidFill>
                <a:srgbClr val="E6E6E6"/>
              </a:solidFill>
              <a:effectLst/>
              <a:latin typeface="Segoe UI" panose="020B0502040204020203" pitchFamily="34" charset="0"/>
            </a:endParaRP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https://docs.microsoft.com/learn/modules/describe-cloud-service-types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408098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https://docs.microsoft.com/learn/modules/describe-cloud-service-types/2-describe-infrastructure-service</a:t>
            </a:r>
            <a:endPar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endParaRPr>
          </a:p>
          <a:p>
            <a:endPar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endParaRPr>
          </a:p>
          <a:p>
            <a:r>
              <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rPr>
              <a:t>For more information on IaaS, visit </a:t>
            </a:r>
            <a:r>
              <a:rPr lang="en-IE" sz="900" u="sng" dirty="0"/>
              <a:t>https://azure.microsoft.com/en-us/overview/what-is-iaas/ </a:t>
            </a:r>
          </a:p>
          <a:p>
            <a:endParaRPr lang="en-IE" sz="900" u="sng"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Most basic cloud computing services category.</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Build pay-as-you-go IT infrastructure by renting servers, virtual machines, storage, networks, and operating systems from a cloud provider.</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Instant computing infrastructure, provisioned and managed over the internet.</a:t>
            </a:r>
          </a:p>
          <a:p>
            <a:pPr marL="0" indent="0">
              <a:buFont typeface="Arial" panose="020B0604020202020204" pitchFamily="34" charset="0"/>
              <a:buNone/>
            </a:pPr>
            <a:endParaRPr lang="en-US" sz="2400" dirty="0">
              <a:latin typeface="Segoe UI Semilight" panose="020B0402040204020203" pitchFamily="34" charset="0"/>
              <a:cs typeface="Segoe UI Semilight" panose="020B0402040204020203" pitchFamily="34" charset="0"/>
            </a:endParaRPr>
          </a:p>
          <a:p>
            <a:pPr marL="0" indent="0">
              <a:buFont typeface="Arial" panose="020B0604020202020204" pitchFamily="34" charset="0"/>
              <a:buNone/>
            </a:pPr>
            <a:r>
              <a:rPr lang="en-GB" sz="5400" b="0" i="0" dirty="0">
                <a:solidFill>
                  <a:srgbClr val="E6E6E6"/>
                </a:solidFill>
                <a:effectLst/>
                <a:latin typeface="Segoe UI" panose="020B0502040204020203" pitchFamily="34" charset="0"/>
              </a:rPr>
              <a:t>Infrastructure as a service (IaaS) is the most flexible category of cloud services, as it provides you the maximum amount of control for your cloud resources. In an IaaS model, the cloud provider is responsible for maintaining the hardware, network connectivity (to the internet), and physical security. You’re responsible for everything else: operating system installation, configuration, and maintenance; network configuration; database and storage configuration; and so on. With IaaS, you’re essentially renting the hardware in a cloud </a:t>
            </a:r>
            <a:r>
              <a:rPr lang="en-GB" sz="5400" b="0" i="0" dirty="0" err="1">
                <a:solidFill>
                  <a:srgbClr val="E6E6E6"/>
                </a:solidFill>
                <a:effectLst/>
                <a:latin typeface="Segoe UI" panose="020B0502040204020203" pitchFamily="34" charset="0"/>
              </a:rPr>
              <a:t>datacenter</a:t>
            </a:r>
            <a:r>
              <a:rPr lang="en-GB" sz="5400" b="0" i="0" dirty="0">
                <a:solidFill>
                  <a:srgbClr val="E6E6E6"/>
                </a:solidFill>
                <a:effectLst/>
                <a:latin typeface="Segoe UI" panose="020B0502040204020203" pitchFamily="34" charset="0"/>
              </a:rPr>
              <a:t>, but what you do with that hardware is up to you.</a:t>
            </a:r>
            <a:endParaRPr lang="en-US" sz="2400" dirty="0">
              <a:latin typeface="Segoe UI Semilight" panose="020B0402040204020203" pitchFamily="34" charset="0"/>
              <a:cs typeface="Segoe UI Semilight" panose="020B0402040204020203" pitchFamily="34" charset="0"/>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67849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https://docs.microsoft.com/learn/modules/describe-cloud-service-types/3-describe-platform-service</a:t>
            </a:r>
            <a:endPar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endParaRPr>
          </a:p>
          <a:p>
            <a:endPar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endParaRPr>
          </a:p>
          <a:p>
            <a:r>
              <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rPr>
              <a:t>For more information on PaaS, see </a:t>
            </a:r>
            <a:r>
              <a:rPr lang="en-IE" sz="900" u="sng" dirty="0"/>
              <a:t>https://azure.microsoft.com/en-us/overview/what-is-paas/</a:t>
            </a:r>
          </a:p>
          <a:p>
            <a:endParaRPr lang="en-IE" sz="900" u="sng" dirty="0"/>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Provides environment for building, testing, and deploying software applications. </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Helps create applications quickly, without focusing on managing underlying infrastructure.</a:t>
            </a:r>
          </a:p>
          <a:p>
            <a:endParaRPr lang="en-US" sz="900" dirty="0"/>
          </a:p>
          <a:p>
            <a:pPr algn="l"/>
            <a:r>
              <a:rPr lang="en-GB" sz="2000" b="0" i="0" dirty="0">
                <a:solidFill>
                  <a:srgbClr val="E6E6E6"/>
                </a:solidFill>
                <a:effectLst/>
                <a:latin typeface="Segoe UI" panose="020B0502040204020203" pitchFamily="34" charset="0"/>
              </a:rPr>
              <a:t>Platform as a service (PaaS) is a middle ground between renting space in a </a:t>
            </a:r>
            <a:r>
              <a:rPr lang="en-GB" sz="2000" b="0" i="0" dirty="0" err="1">
                <a:solidFill>
                  <a:srgbClr val="E6E6E6"/>
                </a:solidFill>
                <a:effectLst/>
                <a:latin typeface="Segoe UI" panose="020B0502040204020203" pitchFamily="34" charset="0"/>
              </a:rPr>
              <a:t>datacenter</a:t>
            </a:r>
            <a:r>
              <a:rPr lang="en-GB" sz="2000" b="0" i="0" dirty="0">
                <a:solidFill>
                  <a:srgbClr val="E6E6E6"/>
                </a:solidFill>
                <a:effectLst/>
                <a:latin typeface="Segoe UI" panose="020B0502040204020203" pitchFamily="34" charset="0"/>
              </a:rPr>
              <a:t> (infrastructure as a service) and paying for a complete and deployed solution (software as a service). In a PaaS environment, the cloud provider maintains the physical infrastructure, physical security, and connection to the internet. They also maintain the operating systems, middleware, development tools, and business intelligence services that make up a cloud solution. In a PaaS scenario, you don't have to worry about the licensing or patching for operating systems and databases.</a:t>
            </a:r>
          </a:p>
          <a:p>
            <a:pPr algn="l"/>
            <a:r>
              <a:rPr lang="en-GB" sz="2000" b="0" i="0" dirty="0">
                <a:solidFill>
                  <a:srgbClr val="E6E6E6"/>
                </a:solidFill>
                <a:effectLst/>
                <a:latin typeface="Segoe UI" panose="020B0502040204020203" pitchFamily="34" charset="0"/>
              </a:rPr>
              <a:t>PaaS is well suited to provide a complete development environment without the headache of maintaining all the development infrastructure.</a:t>
            </a:r>
          </a:p>
          <a:p>
            <a:endParaRPr lang="en-US"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513822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https://docs.microsoft.com/learn/modules/describe-cloud-service-types/4-describe-software-service</a:t>
            </a:r>
            <a:endParaRPr lang="en-IE" sz="900" b="1" i="0" u="none" strike="noStrike" kern="1200" dirty="0">
              <a:solidFill>
                <a:schemeClr val="tx1"/>
              </a:solidFill>
              <a:effectLst/>
              <a:latin typeface="Segoe UI Semilight" panose="020B0402040204020203" pitchFamily="34" charset="0"/>
              <a:ea typeface="+mn-ea"/>
              <a:cs typeface="Segoe UI Semilight" panose="020B0402040204020203" pitchFamily="34" charset="0"/>
            </a:endParaRPr>
          </a:p>
          <a:p>
            <a:endParaRPr lang="en-IE" sz="900" b="1" i="0" u="none" strike="noStrike" kern="1200" dirty="0">
              <a:solidFill>
                <a:schemeClr val="tx1"/>
              </a:solidFill>
              <a:effectLst/>
              <a:latin typeface="Segoe UI Semilight" panose="020B0402040204020203" pitchFamily="34" charset="0"/>
              <a:ea typeface="+mn-ea"/>
              <a:cs typeface="Segoe UI Semilight" panose="020B0402040204020203" pitchFamily="34" charset="0"/>
            </a:endParaRPr>
          </a:p>
          <a:p>
            <a:r>
              <a:rPr lang="en-IE" sz="900" b="1" i="0" u="none" strike="noStrike" kern="1200" dirty="0">
                <a:solidFill>
                  <a:schemeClr val="tx1"/>
                </a:solidFill>
                <a:effectLst/>
                <a:latin typeface="Segoe UI Semilight" panose="020B0402040204020203" pitchFamily="34" charset="0"/>
                <a:ea typeface="+mn-ea"/>
                <a:cs typeface="Segoe UI Semilight" panose="020B0402040204020203" pitchFamily="34" charset="0"/>
              </a:rPr>
              <a:t>Common usage scenarios:</a:t>
            </a:r>
          </a:p>
          <a:p>
            <a:pPr marL="171450" indent="-171450">
              <a:buFont typeface="Arial" panose="020B0604020202020204" pitchFamily="34" charset="0"/>
              <a:buChar char="•"/>
            </a:pPr>
            <a:r>
              <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rPr>
              <a:t>Examples of Microsoft SaaS services include Microsoft Office 365, Skype, and Microsoft Dynamics CRM Online.</a:t>
            </a:r>
          </a:p>
          <a:p>
            <a:endParaRPr lang="en-US" sz="900" dirty="0">
              <a:latin typeface="Segoe UI Semilight" panose="020B0402040204020203" pitchFamily="34" charset="0"/>
              <a:cs typeface="Segoe UI Semilight" panose="020B0402040204020203" pitchFamily="34" charset="0"/>
            </a:endParaRPr>
          </a:p>
          <a:p>
            <a:r>
              <a:rPr lang="en-IE" sz="900" b="0" i="0" u="none" strike="noStrike" kern="1200" dirty="0">
                <a:solidFill>
                  <a:schemeClr val="tx1"/>
                </a:solidFill>
                <a:effectLst/>
                <a:latin typeface="Segoe UI Semilight" panose="020B0402040204020203" pitchFamily="34" charset="0"/>
                <a:ea typeface="+mn-ea"/>
                <a:cs typeface="Segoe UI Semilight" panose="020B0402040204020203" pitchFamily="34" charset="0"/>
              </a:rPr>
              <a:t>For more information on SaaS, see </a:t>
            </a:r>
            <a:r>
              <a:rPr lang="en-IE" sz="900" u="sng" dirty="0"/>
              <a:t>https://azure.microsoft.com/en-us/overview/what-is-saas/</a:t>
            </a:r>
          </a:p>
          <a:p>
            <a:endParaRPr lang="en-IE" sz="900" u="sng" dirty="0">
              <a:latin typeface="Segoe UI Semilight" panose="020B0402040204020203" pitchFamily="34" charset="0"/>
              <a:cs typeface="Segoe UI Semilight" panose="020B0402040204020203" pitchFamily="34" charset="0"/>
            </a:endParaRPr>
          </a:p>
          <a:p>
            <a:pPr algn="l"/>
            <a:r>
              <a:rPr lang="en-GB" sz="2000" b="0" i="0" dirty="0">
                <a:solidFill>
                  <a:srgbClr val="E6E6E6"/>
                </a:solidFill>
                <a:effectLst/>
                <a:latin typeface="Segoe UI" panose="020B0502040204020203" pitchFamily="34" charset="0"/>
              </a:rPr>
              <a:t>Software as a service (SaaS) is the most complete cloud service model from a product perspective. With SaaS, you’re essentially renting or using a fully developed application. Email, financial software, messaging applications, and connectivity software are all common examples of a SaaS implementation.</a:t>
            </a:r>
          </a:p>
          <a:p>
            <a:pPr algn="l"/>
            <a:r>
              <a:rPr lang="en-GB" sz="2000" b="0" i="0" dirty="0">
                <a:solidFill>
                  <a:srgbClr val="E6E6E6"/>
                </a:solidFill>
                <a:effectLst/>
                <a:latin typeface="Segoe UI" panose="020B0502040204020203" pitchFamily="34" charset="0"/>
              </a:rPr>
              <a:t>While the SaaS model may be the least flexible, it’s also the easiest to get up and running. It requires the least amount of technical knowledge or expertise to fully employ.</a:t>
            </a:r>
          </a:p>
          <a:p>
            <a:endParaRPr lang="en-IE" sz="900" u="sng" dirty="0">
              <a:latin typeface="Segoe UI Semilight" panose="020B0402040204020203" pitchFamily="34" charset="0"/>
              <a:cs typeface="Segoe UI Semilight" panose="020B0402040204020203" pitchFamily="34" charset="0"/>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270912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sz="90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314169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71717"/>
                </a:solidFill>
                <a:effectLst/>
                <a:latin typeface="Segoe UI" panose="020B0502040204020203" pitchFamily="34" charset="0"/>
              </a:rPr>
              <a:t>What is Azure Active Directory? - https://docs.microsoft.com/azure/active-directory/fundamentals/active-directory-whatis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089369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t>Azure AD Terminology - https://docs.microsoft.com/azure/active-directory/fundamentals/active-directory-whatis#terminology</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52850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Active Directory to Azure Active Directory - https://docs.microsoft.com/azure/active-directory/fundamentals/active-directory-compare-azure-ad-to-ad</a:t>
            </a:r>
          </a:p>
          <a:p>
            <a:endParaRPr lang="en-US" dirty="0"/>
          </a:p>
          <a:p>
            <a:r>
              <a:rPr lang="en-US" dirty="0"/>
              <a:t>✔️ Azure AD is a managed service. You only manage the users, groups, and policies. Deploying AD DS with virtual machines using Azure means that you manage the deployment, configuration, virtual machines, patching, and other backend tasks. Do you see the difference? How are they similar?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7600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Cloud Computing (AZ-900)</a:t>
            </a:r>
          </a:p>
          <a:p>
            <a:r>
              <a:rPr lang="en-GB" dirty="0"/>
              <a:t>https://learn.microsoft.com/en-us/training/modules/describe-cloud-compute/</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b="1" dirty="0"/>
              <a:t>Cloud Benefits (AZ-900)</a:t>
            </a:r>
          </a:p>
          <a:p>
            <a:r>
              <a:rPr lang="en-GB" dirty="0"/>
              <a:t>https://learn.microsoft.com/en-us/training/modules/describe-benefits-use-cloud-services/</a:t>
            </a:r>
          </a:p>
          <a:p>
            <a:pPr marL="0" marR="0" lvl="0" indent="0" algn="l" defTabSz="914367" rtl="0" eaLnBrk="1" fontAlgn="auto" latinLnBrk="0" hangingPunct="1">
              <a:lnSpc>
                <a:spcPct val="90000"/>
              </a:lnSpc>
              <a:spcBef>
                <a:spcPts val="0"/>
              </a:spcBef>
              <a:spcAft>
                <a:spcPts val="333"/>
              </a:spcAft>
              <a:buClrTx/>
              <a:buSzTx/>
              <a:buFontTx/>
              <a:buNone/>
              <a:tabLst/>
              <a:defRPr/>
            </a:pPr>
            <a:r>
              <a:rPr lang="en-GB" b="1" dirty="0"/>
              <a:t>Cloud Service Types (AZ-900)</a:t>
            </a:r>
          </a:p>
          <a:p>
            <a:r>
              <a:rPr lang="en-US" dirty="0"/>
              <a:t>https://learn.microsoft.com/en-us/training/modules/describe-cloud-service-types/</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60108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ea typeface="+mn-ea"/>
                <a:cs typeface="+mn-cs"/>
              </a:rPr>
              <a:t>Azure AD Pricing Editions - https://azure.microsoft.com/pricing/details/active-directory/</a:t>
            </a:r>
            <a:endParaRPr lang="en-US" sz="800" dirty="0"/>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kern="1200" dirty="0">
              <a:solidFill>
                <a:schemeClr val="tx1"/>
              </a:solidFill>
              <a:effectLst/>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ea typeface="+mn-ea"/>
                <a:cs typeface="+mn-cs"/>
              </a:rPr>
              <a:t>✔️ Did you look through the pricing list to determine which features your organization needs and to compare edition capabilities?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58011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https://docs.microsoft.com/learn/modules/describe-cloud-compute/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78700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r>
              <a:rPr lang="en-US" sz="882" b="0" kern="1200" dirty="0">
                <a:solidFill>
                  <a:schemeClr val="tx1"/>
                </a:solidFill>
                <a:effectLst/>
                <a:latin typeface="Segoe UI Light" pitchFamily="34" charset="0"/>
                <a:ea typeface="+mn-ea"/>
                <a:cs typeface="+mn-cs"/>
              </a:rPr>
              <a:t>https://docs.microsoft.com/learn/modules/describe-cloud-compute/3-what-cloud-compute</a:t>
            </a:r>
          </a:p>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US" dirty="0">
              <a:latin typeface="+mn-lt"/>
            </a:endParaRPr>
          </a:p>
          <a:p>
            <a:pPr marL="0" indent="0">
              <a:buFont typeface="Arial" panose="020B0604020202020204" pitchFamily="34" charset="0"/>
              <a:buNone/>
            </a:pPr>
            <a:r>
              <a:rPr lang="en-US" dirty="0">
                <a:latin typeface="+mn-lt"/>
              </a:rPr>
              <a:t>Cloud Computing is:</a:t>
            </a:r>
          </a:p>
          <a:p>
            <a:pPr marL="342900" indent="-342900">
              <a:buFont typeface="Arial" panose="020B0604020202020204" pitchFamily="34" charset="0"/>
              <a:buChar char="•"/>
            </a:pPr>
            <a:r>
              <a:rPr lang="en-US" dirty="0">
                <a:latin typeface="+mn-lt"/>
              </a:rPr>
              <a:t>A model for enabling on-demand access to a shared pool of configurable computing resources – </a:t>
            </a:r>
            <a:r>
              <a:rPr lang="en-US" sz="800" dirty="0">
                <a:solidFill>
                  <a:schemeClr val="accent4"/>
                </a:solidFill>
                <a:latin typeface="+mn-lt"/>
              </a:rPr>
              <a:t>servers, network, storage, applications, and services</a:t>
            </a:r>
          </a:p>
          <a:p>
            <a:pPr marL="342900" indent="-342900">
              <a:buFont typeface="Arial" panose="020B0604020202020204" pitchFamily="34" charset="0"/>
              <a:buChar char="•"/>
            </a:pPr>
            <a:r>
              <a:rPr lang="en-US" dirty="0">
                <a:latin typeface="+mn-lt"/>
              </a:rPr>
              <a:t>Ubiquitous, convenient, on-demand network access</a:t>
            </a:r>
          </a:p>
          <a:p>
            <a:pPr marL="342900" indent="-342900">
              <a:buFont typeface="Arial" panose="020B0604020202020204" pitchFamily="34" charset="0"/>
              <a:buChar char="•"/>
            </a:pPr>
            <a:r>
              <a:rPr lang="en-US" dirty="0">
                <a:latin typeface="+mn-lt"/>
              </a:rPr>
              <a:t>Rapidly provisioned and released with minimal management effort or service provider interaction</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b="0" kern="1200" dirty="0">
                <a:solidFill>
                  <a:schemeClr val="tx1"/>
                </a:solidFill>
                <a:effectLst/>
                <a:latin typeface="Segoe UI Light" pitchFamily="34" charset="0"/>
                <a:ea typeface="+mn-ea"/>
                <a:cs typeface="+mn-cs"/>
              </a:rPr>
              <a:t>Definitions found at:</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dirty="0">
                <a:hlinkClick r:id="rId3"/>
              </a:rPr>
              <a:t>NIST definition - https://csrc.nist.gov/publications/detail/sp/800-145/final</a:t>
            </a:r>
            <a:endParaRPr lang="en-US" dirty="0"/>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b="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2/24/2023 12:19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7960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900" dirty="0"/>
              <a:t>https://docs.microsoft.com/learn/modules/describe-cloud-compute/4-describe-shared-responsibility-model</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r>
              <a:rPr lang="en-US" dirty="0"/>
              <a:t>IaaS, PaaS, and SaaS have dedicated topics, coming up.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78447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r>
              <a:rPr lang="en-IE" sz="2800" b="0" i="0" u="none" strike="noStrike" kern="1200" dirty="0">
                <a:solidFill>
                  <a:schemeClr val="tx1"/>
                </a:solidFill>
                <a:effectLst/>
                <a:latin typeface="Segoe UI Light" pitchFamily="34" charset="0"/>
                <a:ea typeface="+mn-ea"/>
                <a:cs typeface="+mn-cs"/>
              </a:rPr>
              <a:t>https://docs.microsoft.com/learn/modules/describe-cloud-compute/5-define-cloud-models</a:t>
            </a:r>
          </a:p>
          <a:p>
            <a:pPr marL="0" marR="0" lvl="0" indent="0" algn="l" defTabSz="914367"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US" sz="2800" dirty="0"/>
          </a:p>
          <a:p>
            <a:pPr marL="457200" indent="-457200">
              <a:buFont typeface="Arial" panose="020B0604020202020204" pitchFamily="34" charset="0"/>
              <a:buChar char="•"/>
            </a:pPr>
            <a:r>
              <a:rPr lang="en-US" sz="2800" dirty="0"/>
              <a:t>Owned and operated by the organization that uses cloud resources. </a:t>
            </a:r>
          </a:p>
          <a:p>
            <a:pPr marL="457200" indent="-457200">
              <a:buFont typeface="Arial" panose="020B0604020202020204" pitchFamily="34" charset="0"/>
              <a:buChar char="•"/>
            </a:pPr>
            <a:r>
              <a:rPr lang="en-US" sz="2800" dirty="0"/>
              <a:t>Organizations create a cloud environment in their datacenter.</a:t>
            </a:r>
          </a:p>
          <a:p>
            <a:pPr marL="457200" indent="-457200">
              <a:buFont typeface="Arial" panose="020B0604020202020204" pitchFamily="34" charset="0"/>
              <a:buChar char="•"/>
            </a:pPr>
            <a:r>
              <a:rPr lang="en-US" sz="2800" dirty="0"/>
              <a:t>Self-service access to compute resources provided to users within the organization. </a:t>
            </a:r>
          </a:p>
          <a:p>
            <a:pPr marL="457200" indent="-457200">
              <a:buFont typeface="Arial" panose="020B0604020202020204" pitchFamily="34" charset="0"/>
              <a:buChar char="•"/>
            </a:pPr>
            <a:r>
              <a:rPr lang="en-US" sz="2800" dirty="0"/>
              <a:t>Organization is responsible for operating the services they provide.</a:t>
            </a:r>
          </a:p>
          <a:p>
            <a:endParaRPr lang="en-IE" sz="900" b="0" i="0" u="none" strike="noStrike" kern="1200" dirty="0">
              <a:solidFill>
                <a:schemeClr val="tx1"/>
              </a:solidFill>
              <a:effectLst/>
              <a:latin typeface="Segoe UI Light" pitchFamily="34" charset="0"/>
              <a:ea typeface="+mn-ea"/>
              <a:cs typeface="+mn-cs"/>
            </a:endParaRPr>
          </a:p>
          <a:p>
            <a:pPr algn="l"/>
            <a:r>
              <a:rPr lang="en-GB" sz="2000" b="1" i="0" dirty="0">
                <a:solidFill>
                  <a:srgbClr val="E6E6E6"/>
                </a:solidFill>
                <a:effectLst/>
                <a:latin typeface="Segoe UI" panose="020B0502040204020203" pitchFamily="34" charset="0"/>
              </a:rPr>
              <a:t>You’ll </a:t>
            </a:r>
            <a:r>
              <a:rPr lang="en-GB" sz="2000" b="0" i="0" dirty="0">
                <a:solidFill>
                  <a:srgbClr val="E6E6E6"/>
                </a:solidFill>
                <a:effectLst/>
                <a:latin typeface="Segoe UI" panose="020B0502040204020203" pitchFamily="34" charset="0"/>
              </a:rPr>
              <a:t>always be responsible for:</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The information and data stored in the cloud</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Devices that are allowed to connect to your cloud (cell phones, computers, and so on)</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The accounts and identities of the people, services, and devices within your organization</a:t>
            </a:r>
          </a:p>
          <a:p>
            <a:pPr algn="l"/>
            <a:endParaRPr lang="en-GB" sz="2000" b="0" i="0" dirty="0">
              <a:solidFill>
                <a:srgbClr val="E6E6E6"/>
              </a:solidFill>
              <a:effectLst/>
              <a:latin typeface="Segoe UI" panose="020B0502040204020203" pitchFamily="34" charset="0"/>
            </a:endParaRPr>
          </a:p>
          <a:p>
            <a:pPr algn="l"/>
            <a:r>
              <a:rPr lang="en-GB" sz="2000" b="0" i="0" dirty="0">
                <a:solidFill>
                  <a:srgbClr val="E6E6E6"/>
                </a:solidFill>
                <a:effectLst/>
                <a:latin typeface="Segoe UI" panose="020B0502040204020203" pitchFamily="34" charset="0"/>
              </a:rPr>
              <a:t>The </a:t>
            </a:r>
            <a:r>
              <a:rPr lang="en-GB" sz="2000" b="1" i="0" dirty="0">
                <a:solidFill>
                  <a:srgbClr val="E6E6E6"/>
                </a:solidFill>
                <a:effectLst/>
                <a:latin typeface="Segoe UI" panose="020B0502040204020203" pitchFamily="34" charset="0"/>
              </a:rPr>
              <a:t>cloud provider </a:t>
            </a:r>
            <a:r>
              <a:rPr lang="en-GB" sz="2000" b="0" i="0" dirty="0">
                <a:solidFill>
                  <a:srgbClr val="E6E6E6"/>
                </a:solidFill>
                <a:effectLst/>
                <a:latin typeface="Segoe UI" panose="020B0502040204020203" pitchFamily="34" charset="0"/>
              </a:rPr>
              <a:t>is always responsible for:</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The physical </a:t>
            </a:r>
            <a:r>
              <a:rPr lang="en-GB" sz="2000" b="0" i="0" dirty="0" err="1">
                <a:solidFill>
                  <a:srgbClr val="E6E6E6"/>
                </a:solidFill>
                <a:effectLst/>
                <a:latin typeface="Segoe UI" panose="020B0502040204020203" pitchFamily="34" charset="0"/>
              </a:rPr>
              <a:t>datacenter</a:t>
            </a:r>
            <a:endParaRPr lang="en-GB" sz="2000" b="0" i="0" dirty="0">
              <a:solidFill>
                <a:srgbClr val="E6E6E6"/>
              </a:solidFill>
              <a:effectLst/>
              <a:latin typeface="Segoe UI" panose="020B0502040204020203" pitchFamily="34" charset="0"/>
            </a:endParaRPr>
          </a:p>
          <a:p>
            <a:pPr algn="l">
              <a:buFont typeface="Arial" panose="020B0604020202020204" pitchFamily="34" charset="0"/>
              <a:buChar char="•"/>
            </a:pPr>
            <a:r>
              <a:rPr lang="en-GB" sz="2000" b="0" i="0" dirty="0">
                <a:solidFill>
                  <a:srgbClr val="E6E6E6"/>
                </a:solidFill>
                <a:effectLst/>
                <a:latin typeface="Segoe UI" panose="020B0502040204020203" pitchFamily="34" charset="0"/>
              </a:rPr>
              <a:t>The physical network</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The physical hosts</a:t>
            </a:r>
          </a:p>
          <a:p>
            <a:pPr algn="l"/>
            <a:endParaRPr lang="en-GB" sz="2000" b="0" i="0" dirty="0">
              <a:solidFill>
                <a:srgbClr val="E6E6E6"/>
              </a:solidFill>
              <a:effectLst/>
              <a:latin typeface="Segoe UI" panose="020B0502040204020203" pitchFamily="34" charset="0"/>
            </a:endParaRPr>
          </a:p>
          <a:p>
            <a:pPr algn="l"/>
            <a:r>
              <a:rPr lang="en-GB" sz="2000" b="0" i="0" dirty="0">
                <a:solidFill>
                  <a:srgbClr val="E6E6E6"/>
                </a:solidFill>
                <a:effectLst/>
                <a:latin typeface="Segoe UI" panose="020B0502040204020203" pitchFamily="34" charset="0"/>
              </a:rPr>
              <a:t>Your </a:t>
            </a:r>
            <a:r>
              <a:rPr lang="en-GB" sz="2000" b="1" i="0" dirty="0">
                <a:solidFill>
                  <a:srgbClr val="E6E6E6"/>
                </a:solidFill>
                <a:effectLst/>
                <a:latin typeface="Segoe UI" panose="020B0502040204020203" pitchFamily="34" charset="0"/>
              </a:rPr>
              <a:t>service model </a:t>
            </a:r>
            <a:r>
              <a:rPr lang="en-GB" sz="2000" b="0" i="0" dirty="0">
                <a:solidFill>
                  <a:srgbClr val="E6E6E6"/>
                </a:solidFill>
                <a:effectLst/>
                <a:latin typeface="Segoe UI" panose="020B0502040204020203" pitchFamily="34" charset="0"/>
              </a:rPr>
              <a:t>will determine responsibility for things like:</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Operating systems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Network controls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Applications</a:t>
            </a:r>
          </a:p>
          <a:p>
            <a:pPr algn="l">
              <a:buFont typeface="Arial" panose="020B0604020202020204" pitchFamily="34" charset="0"/>
              <a:buChar char="•"/>
            </a:pPr>
            <a:r>
              <a:rPr lang="en-GB" sz="2000" b="0" i="0" dirty="0">
                <a:solidFill>
                  <a:srgbClr val="E6E6E6"/>
                </a:solidFill>
                <a:effectLst/>
                <a:latin typeface="Segoe UI" panose="020B0502040204020203" pitchFamily="34" charset="0"/>
              </a:rPr>
              <a:t>Identity and infrastructure</a:t>
            </a: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223852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i="0" u="none" strike="noStrike" kern="1200" dirty="0">
                <a:solidFill>
                  <a:schemeClr val="tx1"/>
                </a:solidFill>
                <a:effectLst/>
                <a:latin typeface="Segoe UI Light" pitchFamily="34" charset="0"/>
                <a:ea typeface="+mn-ea"/>
                <a:cs typeface="+mn-cs"/>
              </a:rPr>
              <a:t>https://docs.microsoft.com/learn/modules/describe-cloud-compute/5-define-cloud-models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b="0" i="0" u="none" strike="noStrike" kern="1200" dirty="0">
              <a:solidFill>
                <a:schemeClr val="tx1"/>
              </a:solidFill>
              <a:effectLst/>
              <a:latin typeface="Segoe UI Light" pitchFamily="34" charset="0"/>
              <a:ea typeface="+mn-ea"/>
              <a:cs typeface="+mn-cs"/>
            </a:endParaRPr>
          </a:p>
          <a:p>
            <a:endParaRPr lang="en-US" sz="900" b="0" i="0" u="none" strike="noStrike" kern="1200" dirty="0">
              <a:solidFill>
                <a:schemeClr val="tx1"/>
              </a:solidFill>
              <a:effectLst/>
              <a:latin typeface="Segoe UI Light" pitchFamily="34" charset="0"/>
              <a:ea typeface="+mn-ea"/>
              <a:cs typeface="+mn-cs"/>
            </a:endParaRPr>
          </a:p>
          <a:p>
            <a:r>
              <a:rPr lang="en-US" sz="900" b="0" i="0" u="none" strike="noStrike" kern="1200" dirty="0">
                <a:solidFill>
                  <a:schemeClr val="tx1"/>
                </a:solidFill>
                <a:effectLst/>
                <a:latin typeface="Segoe UI Light" pitchFamily="34" charset="0"/>
                <a:ea typeface="+mn-ea"/>
                <a:cs typeface="+mn-cs"/>
              </a:rPr>
              <a:t>What are public, private, and hybrid clouds? - https://azure.microsoft.com/en-us/overview/what-are-private-public-hybrid-clouds/</a:t>
            </a:r>
          </a:p>
          <a:p>
            <a:endParaRPr lang="en-US" sz="900" b="0" i="0" u="none" strike="noStrike" kern="1200" dirty="0">
              <a:solidFill>
                <a:schemeClr val="tx1"/>
              </a:solidFill>
              <a:effectLst/>
              <a:latin typeface="Segoe UI Light" pitchFamily="34" charset="0"/>
              <a:ea typeface="+mn-ea"/>
              <a:cs typeface="+mn-cs"/>
            </a:endParaRPr>
          </a:p>
          <a:p>
            <a:endParaRPr lang="en-US" sz="900" b="0" i="0" u="none" strike="noStrike" kern="1200" dirty="0">
              <a:solidFill>
                <a:schemeClr val="tx1"/>
              </a:solidFill>
              <a:effectLst/>
              <a:latin typeface="Segoe UI Light" pitchFamily="34" charset="0"/>
              <a:ea typeface="+mn-ea"/>
              <a:cs typeface="+mn-cs"/>
            </a:endParaRP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37247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i="0" u="none" strike="noStrike" kern="1200" dirty="0">
                <a:solidFill>
                  <a:schemeClr val="tx1"/>
                </a:solidFill>
                <a:effectLst/>
                <a:latin typeface="Segoe UI Light" pitchFamily="34" charset="0"/>
                <a:ea typeface="+mn-ea"/>
                <a:cs typeface="+mn-cs"/>
              </a:rPr>
              <a:t>https://docs.microsoft.com/learn/modules/describe-cloud-compute/5-define-cloud-models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b="0" i="0" u="none" strike="noStrike" kern="1200" dirty="0">
              <a:solidFill>
                <a:schemeClr val="tx1"/>
              </a:solidFill>
              <a:effectLst/>
              <a:latin typeface="Segoe UI Light" pitchFamily="34" charset="0"/>
              <a:ea typeface="+mn-ea"/>
              <a:cs typeface="+mn-cs"/>
            </a:endParaRPr>
          </a:p>
          <a:p>
            <a:pPr algn="l"/>
            <a:endParaRPr lang="en-US" sz="900" b="0" i="0" dirty="0">
              <a:effectLst/>
              <a:latin typeface="Segoe UI" panose="020B0502040204020203" pitchFamily="34" charset="0"/>
            </a:endParaRPr>
          </a:p>
          <a:p>
            <a:pPr algn="l"/>
            <a:r>
              <a:rPr lang="en-US" sz="900" b="0" i="0" dirty="0">
                <a:effectLst/>
                <a:latin typeface="Segoe UI" panose="020B0502040204020203" pitchFamily="34" charset="0"/>
              </a:rPr>
              <a:t>Hybrid cloud models have the following characteristics:</a:t>
            </a:r>
          </a:p>
          <a:p>
            <a:pPr algn="l">
              <a:buFont typeface="Arial" panose="020B0604020202020204" pitchFamily="34" charset="0"/>
              <a:buChar char="•"/>
            </a:pPr>
            <a:r>
              <a:rPr lang="en-US" sz="900" b="1" i="0" dirty="0">
                <a:effectLst/>
                <a:latin typeface="Segoe UI" panose="020B0502040204020203" pitchFamily="34" charset="0"/>
              </a:rPr>
              <a:t>Resource location</a:t>
            </a:r>
            <a:r>
              <a:rPr lang="en-US" sz="900" b="0" i="0" dirty="0">
                <a:effectLst/>
                <a:latin typeface="Segoe UI" panose="020B0502040204020203" pitchFamily="34" charset="0"/>
              </a:rPr>
              <a:t>. Specific resources run or are used in a public cloud, and others run or are used in a private cloud.</a:t>
            </a:r>
          </a:p>
          <a:p>
            <a:pPr algn="l">
              <a:buFont typeface="Arial" panose="020B0604020202020204" pitchFamily="34" charset="0"/>
              <a:buChar char="•"/>
            </a:pPr>
            <a:r>
              <a:rPr lang="en-US" sz="900" b="1" i="0" dirty="0">
                <a:effectLst/>
                <a:latin typeface="Segoe UI" panose="020B0502040204020203" pitchFamily="34" charset="0"/>
              </a:rPr>
              <a:t>Cost and efficiency</a:t>
            </a:r>
            <a:r>
              <a:rPr lang="en-US" sz="900" b="0" i="0" dirty="0">
                <a:effectLst/>
                <a:latin typeface="Segoe UI" panose="020B0502040204020203" pitchFamily="34" charset="0"/>
              </a:rPr>
              <a:t>. Hybrid cloud models allow an organization to leverage some of the benefits of cost, efficiency, and scale that are available with a public cloud model.</a:t>
            </a:r>
          </a:p>
          <a:p>
            <a:pPr algn="l">
              <a:buFont typeface="Arial" panose="020B0604020202020204" pitchFamily="34" charset="0"/>
              <a:buChar char="•"/>
            </a:pPr>
            <a:r>
              <a:rPr lang="en-US" sz="900" b="1" i="0" dirty="0">
                <a:effectLst/>
                <a:latin typeface="Segoe UI" panose="020B0502040204020203" pitchFamily="34" charset="0"/>
              </a:rPr>
              <a:t>Control</a:t>
            </a:r>
            <a:r>
              <a:rPr lang="en-US" sz="900" b="0" i="0" dirty="0">
                <a:effectLst/>
                <a:latin typeface="Segoe UI" panose="020B0502040204020203" pitchFamily="34" charset="0"/>
              </a:rPr>
              <a:t>. Organizations retain management control in private clouds.</a:t>
            </a:r>
          </a:p>
          <a:p>
            <a:pPr algn="l">
              <a:buFont typeface="Arial" panose="020B0604020202020204" pitchFamily="34" charset="0"/>
              <a:buChar char="•"/>
            </a:pPr>
            <a:r>
              <a:rPr lang="en-US" sz="900" b="1" i="0" dirty="0">
                <a:effectLst/>
                <a:latin typeface="Segoe UI" panose="020B0502040204020203" pitchFamily="34" charset="0"/>
              </a:rPr>
              <a:t>Skills</a:t>
            </a:r>
            <a:r>
              <a:rPr lang="en-US" sz="900" b="0" i="0" dirty="0">
                <a:effectLst/>
                <a:latin typeface="Segoe UI" panose="020B0502040204020203" pitchFamily="34" charset="0"/>
              </a:rPr>
              <a:t>. Technical skills are still required to maintain the private cloud and ensure both cloud models can operate together.</a:t>
            </a:r>
          </a:p>
          <a:p>
            <a:endParaRPr lang="en-IE" sz="900" b="0" i="0" u="none" strike="noStrike" kern="1200" dirty="0">
              <a:solidFill>
                <a:schemeClr val="tx1"/>
              </a:solidFill>
              <a:effectLst/>
              <a:latin typeface="Segoe UI Light" pitchFamily="34" charset="0"/>
              <a:ea typeface="+mn-ea"/>
              <a:cs typeface="+mn-cs"/>
            </a:endParaRPr>
          </a:p>
          <a:p>
            <a:endParaRPr lang="en-IE" sz="900" b="0" i="0" u="none" strike="noStrike"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01868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IE" sz="900" b="0" i="0" u="none" strike="noStrike" kern="1200" dirty="0">
                <a:solidFill>
                  <a:schemeClr val="tx1"/>
                </a:solidFill>
                <a:effectLst/>
                <a:latin typeface="Segoe UI Light" pitchFamily="34" charset="0"/>
                <a:ea typeface="+mn-ea"/>
                <a:cs typeface="+mn-cs"/>
              </a:rPr>
              <a:t>https://docs.microsoft.com/learn/modules/describe-cloud-compute/5-define-cloud-models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IE" sz="900" b="0" i="0" u="none" strike="noStrike" kern="1200" dirty="0">
              <a:solidFill>
                <a:schemeClr val="tx1"/>
              </a:solidFill>
              <a:effectLst/>
              <a:latin typeface="Segoe UI Light" pitchFamily="34" charset="0"/>
              <a:ea typeface="+mn-ea"/>
              <a:cs typeface="+mn-cs"/>
            </a:endParaRPr>
          </a:p>
          <a:p>
            <a:pPr algn="l"/>
            <a:r>
              <a:rPr lang="en-GB" sz="2000" b="1" i="0" dirty="0">
                <a:solidFill>
                  <a:srgbClr val="E6E6E6"/>
                </a:solidFill>
                <a:effectLst/>
                <a:latin typeface="Segoe UI" panose="020B0502040204020203" pitchFamily="34" charset="0"/>
              </a:rPr>
              <a:t>Multi-cloud</a:t>
            </a:r>
          </a:p>
          <a:p>
            <a:pPr algn="l"/>
            <a:r>
              <a:rPr lang="en-GB" sz="2000" b="0" i="0" dirty="0">
                <a:solidFill>
                  <a:srgbClr val="E6E6E6"/>
                </a:solidFill>
                <a:effectLst/>
                <a:latin typeface="Segoe UI" panose="020B0502040204020203" pitchFamily="34" charset="0"/>
              </a:rPr>
              <a:t>A fourth, and increasingly likely scenario is a multi-cloud scenario. In a multi-cloud scenario, you use multiple public cloud providers. Maybe you use different features from different cloud providers. Or maybe you started your cloud journey with one provider and are in the process of migrating to a different provider. Regardless, in a multi-cloud environment you deal with two (or more) public cloud providers and manage resources and security in both environments.</a:t>
            </a:r>
          </a:p>
          <a:p>
            <a:endParaRPr lang="en-US" sz="900" dirty="0"/>
          </a:p>
          <a:p>
            <a:pPr algn="l"/>
            <a:r>
              <a:rPr lang="en-GB" sz="2000" b="1" i="0" dirty="0">
                <a:solidFill>
                  <a:srgbClr val="E6E6E6"/>
                </a:solidFill>
                <a:effectLst/>
                <a:latin typeface="Segoe UI" panose="020B0502040204020203" pitchFamily="34" charset="0"/>
              </a:rPr>
              <a:t>Azure Arc</a:t>
            </a:r>
          </a:p>
          <a:p>
            <a:pPr algn="l"/>
            <a:r>
              <a:rPr lang="en-GB" sz="2000" b="0" i="0" dirty="0">
                <a:solidFill>
                  <a:srgbClr val="E6E6E6"/>
                </a:solidFill>
                <a:effectLst/>
                <a:latin typeface="Segoe UI" panose="020B0502040204020203" pitchFamily="34" charset="0"/>
              </a:rPr>
              <a:t>Azure Arc is a set of technologies that helps manage your cloud environment. Azure Arc can help manage your cloud environment, whether it's a public cloud solely on Azure, a private cloud in your </a:t>
            </a:r>
            <a:r>
              <a:rPr lang="en-GB" sz="2000" b="0" i="0" dirty="0" err="1">
                <a:solidFill>
                  <a:srgbClr val="E6E6E6"/>
                </a:solidFill>
                <a:effectLst/>
                <a:latin typeface="Segoe UI" panose="020B0502040204020203" pitchFamily="34" charset="0"/>
              </a:rPr>
              <a:t>datacenter</a:t>
            </a:r>
            <a:r>
              <a:rPr lang="en-GB" sz="2000" b="0" i="0" dirty="0">
                <a:solidFill>
                  <a:srgbClr val="E6E6E6"/>
                </a:solidFill>
                <a:effectLst/>
                <a:latin typeface="Segoe UI" panose="020B0502040204020203" pitchFamily="34" charset="0"/>
              </a:rPr>
              <a:t>, a hybrid configuration, or even a multi-cloud environment running on multiple cloud providers at once.</a:t>
            </a:r>
          </a:p>
          <a:p>
            <a:endParaRPr lang="en-US" sz="90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2/24/2023 12:19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582716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65035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66708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980724"/>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661640112"/>
      </p:ext>
    </p:extLst>
  </p:cSld>
  <p:clrMapOvr>
    <a:masterClrMapping/>
  </p:clrMapOvr>
  <p:transition>
    <p:fade/>
  </p:transition>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21423542"/>
      </p:ext>
    </p:extLst>
  </p:cSld>
  <p:clrMapOvr>
    <a:masterClrMapping/>
  </p:clrMapOvr>
  <p:transition>
    <p:fade/>
  </p:transition>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568744" y="4629985"/>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726875"/>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870114294"/>
      </p:ext>
    </p:extLst>
  </p:cSld>
  <p:clrMapOvr>
    <a:masterClrMapping/>
  </p:clrMapOvr>
  <p:transition>
    <p:fade/>
  </p:transition>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568744" y="2412957"/>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568744" y="3428093"/>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568744" y="4443230"/>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568744" y="545836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855539965"/>
      </p:ext>
    </p:extLst>
  </p:cSld>
  <p:clrMapOvr>
    <a:masterClrMapping/>
  </p:clrMapOvr>
  <p:transition>
    <p:fade/>
  </p:transition>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six rows</a:t>
            </a:r>
          </a:p>
        </p:txBody>
      </p:sp>
      <p:sp>
        <p:nvSpPr>
          <p:cNvPr id="5" name="Text Placeholder 4"/>
          <p:cNvSpPr>
            <a:spLocks noGrp="1"/>
          </p:cNvSpPr>
          <p:nvPr>
            <p:ph type="body" sz="quarter" idx="11" hasCustomPrompt="1"/>
          </p:nvPr>
        </p:nvSpPr>
        <p:spPr>
          <a:xfrm>
            <a:off x="1389459" y="1456896"/>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03101" y="2244505"/>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389459" y="2303329"/>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03101" y="3090816"/>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389459" y="3149762"/>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03101" y="3937128"/>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389459" y="3996194"/>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03101" y="4783440"/>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389459" y="4842627"/>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03101" y="5629751"/>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389459" y="5689059"/>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3319336479"/>
      </p:ext>
    </p:extLst>
  </p:cSld>
  <p:clrMapOvr>
    <a:masterClrMapping/>
  </p:clrMapOvr>
  <p:transition>
    <p:fade/>
  </p:transition>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 &amp; two columns</a:t>
            </a:r>
          </a:p>
        </p:txBody>
      </p:sp>
      <p:sp>
        <p:nvSpPr>
          <p:cNvPr id="5" name="Text Placeholder 4"/>
          <p:cNvSpPr>
            <a:spLocks noGrp="1"/>
          </p:cNvSpPr>
          <p:nvPr>
            <p:ph type="body" sz="quarter" idx="11" hasCustomPrompt="1"/>
          </p:nvPr>
        </p:nvSpPr>
        <p:spPr>
          <a:xfrm>
            <a:off x="1568744"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568744"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568744"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379943"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379943"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4209020008"/>
      </p:ext>
    </p:extLst>
  </p:cSld>
  <p:clrMapOvr>
    <a:masterClrMapping/>
  </p:clrMapOvr>
  <p:transition>
    <p:fade/>
  </p:transition>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five rows &amp; two columns</a:t>
            </a:r>
          </a:p>
        </p:txBody>
      </p:sp>
      <p:sp>
        <p:nvSpPr>
          <p:cNvPr id="5" name="Text Placeholder 4"/>
          <p:cNvSpPr>
            <a:spLocks noGrp="1"/>
          </p:cNvSpPr>
          <p:nvPr>
            <p:ph type="body" sz="quarter" idx="11" hasCustomPrompt="1"/>
          </p:nvPr>
        </p:nvSpPr>
        <p:spPr>
          <a:xfrm>
            <a:off x="1568744"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568744"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568744"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568744"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568744"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379943"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379943"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379943"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79942"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379943"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79942"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3820563916"/>
      </p:ext>
    </p:extLst>
  </p:cSld>
  <p:clrMapOvr>
    <a:masterClrMapping/>
  </p:clrMapOvr>
  <p:transition>
    <p:fade/>
  </p:transition>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2" y="1457323"/>
            <a:ext cx="5578933"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18643" y="2628195"/>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229350" y="2628195"/>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195890" y="1457323"/>
            <a:ext cx="5572801"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229350" y="3664463"/>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229350" y="4700731"/>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229350" y="3532700"/>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229350" y="4568967"/>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833744043"/>
      </p:ext>
    </p:extLst>
  </p:cSld>
  <p:clrMapOvr>
    <a:masterClrMapping/>
  </p:clrMapOvr>
  <p:transition>
    <p:fade/>
  </p:transition>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9" name="Text Placeholder 4"/>
          <p:cNvSpPr>
            <a:spLocks noGrp="1"/>
          </p:cNvSpPr>
          <p:nvPr>
            <p:ph type="body" sz="quarter" idx="12" hasCustomPrompt="1"/>
          </p:nvPr>
        </p:nvSpPr>
        <p:spPr>
          <a:xfrm>
            <a:off x="418643" y="2628195"/>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03152"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7" name="Text Placeholder 4"/>
          <p:cNvSpPr>
            <a:spLocks noGrp="1"/>
          </p:cNvSpPr>
          <p:nvPr>
            <p:ph type="body" sz="quarter" idx="18" hasCustomPrompt="1"/>
          </p:nvPr>
        </p:nvSpPr>
        <p:spPr>
          <a:xfrm>
            <a:off x="4303152"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61204"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a:t>Caption title Segoe UI </a:t>
            </a:r>
            <a:r>
              <a:rPr lang="en-US" err="1"/>
              <a:t>Semibold</a:t>
            </a:r>
            <a:endParaRPr lang="en-US"/>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03152"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161204"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03152"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161204"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03713"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03713"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161204"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161204"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4144177641"/>
      </p:ext>
    </p:extLst>
  </p:cSld>
  <p:clrMapOvr>
    <a:masterClrMapping/>
  </p:clrMapOvr>
  <p:transition>
    <p:fade/>
  </p:transition>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2"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369674"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320705"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447046860"/>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3"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22617"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02659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330565"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63454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836882262"/>
      </p:ext>
    </p:extLst>
  </p:cSld>
  <p:clrMapOvr>
    <a:masterClrMapping/>
  </p:clrMapOvr>
  <p:transition>
    <p:fade/>
  </p:transition>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6409" y="159693"/>
            <a:ext cx="3471501" cy="871754"/>
          </a:xfrm>
          <a:prstGeom prst="rect">
            <a:avLst/>
          </a:prstGeom>
        </p:spPr>
      </p:pic>
    </p:spTree>
    <p:extLst>
      <p:ext uri="{BB962C8B-B14F-4D97-AF65-F5344CB8AC3E}">
        <p14:creationId xmlns:p14="http://schemas.microsoft.com/office/powerpoint/2010/main" val="1271879180"/>
      </p:ext>
    </p:extLst>
  </p:cSld>
  <p:clrMapOvr>
    <a:masterClrMapping/>
  </p:clrMapOvr>
  <p:transition>
    <p:fade/>
  </p:transition>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1457325"/>
            <a:ext cx="11344219" cy="701675"/>
          </a:xfrm>
          <a:prstGeom prst="rect">
            <a:avLst/>
          </a:prstGeom>
          <a:noFill/>
        </p:spPr>
        <p:txBody>
          <a:bodyPr lIns="0" tIns="0" rIns="0" bIns="182880" anchor="t" anchorCtr="0"/>
          <a:lstStyle>
            <a:lvl1pPr>
              <a:defRPr sz="3200" strike="noStrike" spc="-49" baseline="0">
                <a:solidFill>
                  <a:schemeClr val="bg2"/>
                </a:solidFill>
              </a:defRPr>
            </a:lvl1pPr>
          </a:lstStyle>
          <a:p>
            <a:r>
              <a:rPr lang="en-US"/>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2159000"/>
            <a:ext cx="11330434" cy="553998"/>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00" kern="1200" spc="-49" baseline="0" dirty="0">
                <a:solidFill>
                  <a:schemeClr val="bg2"/>
                </a:solidFill>
                <a:latin typeface="+mj-lt"/>
                <a:ea typeface="+mn-ea"/>
                <a:cs typeface="+mn-cs"/>
              </a:defRPr>
            </a:lvl1pPr>
            <a:lvl2pPr>
              <a:defRPr sz="1765">
                <a:solidFill>
                  <a:srgbClr val="000000"/>
                </a:solidFill>
              </a:defRPr>
            </a:lvl2pPr>
            <a:lvl3pPr>
              <a:defRPr sz="1372"/>
            </a:lvl3pPr>
            <a:lvl4pPr>
              <a:defRPr sz="1372"/>
            </a:lvl4pPr>
            <a:lvl5pPr>
              <a:defRPr sz="1029"/>
            </a:lvl5pPr>
          </a:lstStyle>
          <a:p>
            <a:pPr lvl="0"/>
            <a:r>
              <a:rPr lang="en-US"/>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4294" y="85724"/>
            <a:ext cx="2384426" cy="1068717"/>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solidFill>
                  <a:schemeClr val="bg1"/>
                </a:solidFill>
              </a:rPr>
              <a:t>© Copyright Microsoft Corporation. All rights reserved.</a:t>
            </a:r>
          </a:p>
        </p:txBody>
      </p:sp>
    </p:spTree>
    <p:extLst>
      <p:ext uri="{BB962C8B-B14F-4D97-AF65-F5344CB8AC3E}">
        <p14:creationId xmlns:p14="http://schemas.microsoft.com/office/powerpoint/2010/main" val="2541974147"/>
      </p:ext>
    </p:extLst>
  </p:cSld>
  <p:clrMapOvr>
    <a:masterClrMapping/>
  </p:clrMapOvr>
  <p:transition>
    <p:fade/>
  </p:transition>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Title square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4202060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4038977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56723"/>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4" userDrawn="1">
          <p15:clr>
            <a:srgbClr val="5ACBF0"/>
          </p15:clr>
        </p15:guide>
        <p15:guide id="3" orient="horz" pos="288"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1272" userDrawn="1">
          <p15:clr>
            <a:srgbClr val="5ACBF0"/>
          </p15:clr>
        </p15:guide>
        <p15:guide id="3" orient="horz" pos="288"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tx2"/>
                </a:solidFill>
              </a:defRPr>
            </a:lvl1pPr>
          </a:lstStyle>
          <a:p>
            <a:r>
              <a:rPr lang="en-US" dirty="0">
                <a:solidFill>
                  <a:schemeClr val="tx1"/>
                </a:solidFill>
              </a:rPr>
              <a:t>Microsoft Security title</a:t>
            </a:r>
            <a:endParaRPr lang="en-US" dirty="0"/>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3094903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bg1"/>
                </a:solidFill>
              </a:defRPr>
            </a:lvl1pPr>
          </a:lstStyle>
          <a:p>
            <a:r>
              <a:rPr lang="en-US" dirty="0"/>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chemeClr val="bg1"/>
                </a:solidFill>
              </a:defRPr>
            </a:lvl1pPr>
            <a:lvl2pPr>
              <a:defRPr sz="1765">
                <a:solidFill>
                  <a:srgbClr val="000000"/>
                </a:solidFill>
              </a:defRPr>
            </a:lvl2pPr>
            <a:lvl3pPr>
              <a:defRPr sz="1372"/>
            </a:lvl3pPr>
            <a:lvl4pPr>
              <a:defRPr sz="1372"/>
            </a:lvl4pPr>
            <a:lvl5pPr>
              <a:defRPr sz="1029"/>
            </a:lvl5pPr>
          </a:lstStyle>
          <a:p>
            <a:pPr lvl="0"/>
            <a:r>
              <a:rPr lang="en-US" dirty="0"/>
              <a:t>Author name</a:t>
            </a:r>
            <a:br>
              <a:rPr lang="en-US" dirty="0"/>
            </a:br>
            <a:r>
              <a:rPr lang="en-US" dirty="0"/>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2457401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rgbClr val="000000"/>
                </a:solidFill>
              </a:defRPr>
            </a:lvl1pPr>
          </a:lstStyle>
          <a:p>
            <a:r>
              <a:rPr lang="en-US" dirty="0"/>
              <a:t>Azure presentation</a:t>
            </a:r>
            <a:br>
              <a:rPr lang="en-US" dirty="0"/>
            </a:br>
            <a:r>
              <a:rPr lang="en-US" dirty="0"/>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42466"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dirty="0"/>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6885" y="159691"/>
            <a:ext cx="2635247" cy="871753"/>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Tree>
    <p:extLst>
      <p:ext uri="{BB962C8B-B14F-4D97-AF65-F5344CB8AC3E}">
        <p14:creationId xmlns:p14="http://schemas.microsoft.com/office/powerpoint/2010/main" val="3025900548"/>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383137" y="589416"/>
            <a:ext cx="5671978" cy="5679168"/>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600946" y="859776"/>
            <a:ext cx="5148588" cy="5138447"/>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88817992"/>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017430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dirty="0"/>
              <a:t>Azure presentation</a:t>
            </a:r>
            <a:br>
              <a:rPr lang="en-US" dirty="0"/>
            </a:br>
            <a:r>
              <a:rPr lang="en-US" dirty="0"/>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229842" y="0"/>
            <a:ext cx="596215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1901" y="0"/>
            <a:ext cx="6080099" cy="6858000"/>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Tree>
    <p:extLst>
      <p:ext uri="{BB962C8B-B14F-4D97-AF65-F5344CB8AC3E}">
        <p14:creationId xmlns:p14="http://schemas.microsoft.com/office/powerpoint/2010/main" val="1835885521"/>
      </p:ext>
    </p:extLst>
  </p:cSld>
  <p:clrMapOvr>
    <a:masterClrMapping/>
  </p:clrMapOvr>
  <p:transition>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4234982"/>
      </p:ext>
    </p:extLst>
  </p:cSld>
  <p:clrMapOvr>
    <a:masterClrMapping/>
  </p:clrMapOvr>
  <p:transition>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BFC5-126D-4E5D-BA79-A65662FA3631}"/>
              </a:ext>
            </a:extLst>
          </p:cNvPr>
          <p:cNvSpPr>
            <a:spLocks noGrp="1"/>
          </p:cNvSpPr>
          <p:nvPr>
            <p:ph type="title"/>
          </p:nvPr>
        </p:nvSpPr>
        <p:spPr>
          <a:xfrm>
            <a:off x="418643" y="440494"/>
            <a:ext cx="11341268" cy="64284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B521330-4B4A-4C5F-85CF-D5CBC2772D39}"/>
              </a:ext>
            </a:extLst>
          </p:cNvPr>
          <p:cNvSpPr>
            <a:spLocks noGrp="1"/>
          </p:cNvSpPr>
          <p:nvPr>
            <p:ph type="body" sz="quarter" idx="10" hasCustomPrompt="1"/>
          </p:nvPr>
        </p:nvSpPr>
        <p:spPr>
          <a:xfrm>
            <a:off x="432089" y="1083334"/>
            <a:ext cx="11341268" cy="400110"/>
          </a:xfrm>
        </p:spPr>
        <p:txBody>
          <a:bodyPr tIns="45720" rIns="0" bIns="45720"/>
          <a:lstStyle>
            <a:lvl1pPr>
              <a:defRPr sz="2000">
                <a:solidFill>
                  <a:schemeClr val="tx1"/>
                </a:solidFill>
              </a:defRPr>
            </a:lvl1pPr>
          </a:lstStyle>
          <a:p>
            <a:r>
              <a:rPr lang="en-US"/>
              <a:t>Subheading Segoe UI </a:t>
            </a:r>
            <a:r>
              <a:rPr lang="en-US" err="1"/>
              <a:t>Semibold</a:t>
            </a:r>
            <a:r>
              <a:rPr lang="en-US"/>
              <a:t> 20 </a:t>
            </a:r>
            <a:r>
              <a:rPr lang="en-US" err="1"/>
              <a:t>pt</a:t>
            </a:r>
            <a:endParaRPr lang="en-US"/>
          </a:p>
        </p:txBody>
      </p:sp>
      <p:sp>
        <p:nvSpPr>
          <p:cNvPr id="2" name="Footer Placeholder 1">
            <a:extLst>
              <a:ext uri="{FF2B5EF4-FFF2-40B4-BE49-F238E27FC236}">
                <a16:creationId xmlns:a16="http://schemas.microsoft.com/office/drawing/2014/main" id="{64899B17-8D01-4107-A0A6-0451351ABAE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229773480"/>
      </p:ext>
    </p:extLst>
  </p:cSld>
  <p:clrMapOvr>
    <a:masterClrMapping/>
  </p:clrMapOvr>
  <p:transition>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544286"/>
          </a:xfrm>
        </p:spPr>
        <p:txBody>
          <a:bodyPr/>
          <a:lstStyle>
            <a:lvl1pPr>
              <a:spcBef>
                <a:spcPts val="392"/>
              </a:spcBef>
              <a:spcAft>
                <a:spcPts val="588"/>
              </a:spcAft>
              <a:defRPr sz="2400" b="0">
                <a:latin typeface="+mn-lt"/>
              </a:defRPr>
            </a:lvl1pPr>
            <a:lvl2pPr>
              <a:spcBef>
                <a:spcPts val="392"/>
              </a:spcBef>
              <a:spcAft>
                <a:spcPts val="588"/>
              </a:spcAft>
              <a:defRPr sz="2400" b="0">
                <a:latin typeface="+mn-lt"/>
              </a:defRPr>
            </a:lvl2pPr>
            <a:lvl3pPr>
              <a:spcBef>
                <a:spcPts val="392"/>
              </a:spcBef>
              <a:spcAft>
                <a:spcPts val="588"/>
              </a:spcAft>
              <a:defRPr sz="2400" b="0">
                <a:latin typeface="+mn-lt"/>
              </a:defRPr>
            </a:lvl3pPr>
            <a:lvl4pPr>
              <a:spcBef>
                <a:spcPts val="392"/>
              </a:spcBef>
              <a:spcAft>
                <a:spcPts val="588"/>
              </a:spcAft>
              <a:defRPr sz="2400" b="0">
                <a:latin typeface="+mn-lt"/>
              </a:defRPr>
            </a:lvl4pPr>
            <a:lvl5pPr>
              <a:spcBef>
                <a:spcPts val="392"/>
              </a:spcBef>
              <a:spcAft>
                <a:spcPts val="588"/>
              </a:spcAft>
              <a:defRPr sz="24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529894728"/>
      </p:ext>
    </p:extLst>
  </p:cSld>
  <p:clrMapOvr>
    <a:masterClrMapping/>
  </p:clrMapOvr>
  <p:transition>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670550"/>
            <a:ext cx="12192000" cy="7469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18643" y="5797806"/>
            <a:ext cx="11341268" cy="492443"/>
          </a:xfrm>
        </p:spPr>
        <p:txBody>
          <a:bodyPr anchor="ctr"/>
          <a:lstStyle>
            <a:lvl1pPr>
              <a:defRPr sz="200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128991395"/>
      </p:ext>
    </p:extLst>
  </p:cSld>
  <p:clrMapOvr>
    <a:masterClrMapping/>
  </p:clrMapOvr>
  <p:transition>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229350" y="1456896"/>
            <a:ext cx="5543550"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36196867"/>
      </p:ext>
    </p:extLst>
  </p:cSld>
  <p:clrMapOvr>
    <a:masterClrMapping/>
  </p:clrMapOvr>
  <p:transition>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3" y="1456897"/>
            <a:ext cx="5394960" cy="2544286"/>
          </a:xfrm>
        </p:spPr>
        <p:txBody>
          <a:bodyPr/>
          <a:lstStyle>
            <a:lvl1pPr>
              <a:spcBef>
                <a:spcPts val="392"/>
              </a:spcBef>
              <a:spcAft>
                <a:spcPts val="588"/>
              </a:spcAft>
              <a:defRPr sz="2400" b="0">
                <a:latin typeface="+mn-lt"/>
              </a:defRPr>
            </a:lvl1pPr>
            <a:lvl2pPr marL="336145" indent="-224097">
              <a:spcBef>
                <a:spcPts val="392"/>
              </a:spcBef>
              <a:spcAft>
                <a:spcPts val="588"/>
              </a:spcAft>
              <a:buFont typeface="Arial" panose="020B0604020202020204" pitchFamily="34" charset="0"/>
              <a:buChar char="•"/>
              <a:defRPr sz="2400" b="0">
                <a:solidFill>
                  <a:schemeClr val="tx1"/>
                </a:solidFill>
                <a:latin typeface="+mn-lt"/>
              </a:defRPr>
            </a:lvl2pPr>
            <a:lvl3pPr marL="280121" indent="-280121">
              <a:spcBef>
                <a:spcPts val="392"/>
              </a:spcBef>
              <a:spcAft>
                <a:spcPts val="588"/>
              </a:spcAft>
              <a:buFont typeface="Arial" panose="020B0604020202020204" pitchFamily="34" charset="0"/>
              <a:buChar char="•"/>
              <a:defRPr sz="2400" b="0">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sz="2400" b="0">
                <a:solidFill>
                  <a:schemeClr val="tx1"/>
                </a:solidFill>
                <a:latin typeface="+mn-lt"/>
              </a:defRPr>
            </a:lvl4pPr>
            <a:lvl5pPr marL="168072" indent="-168072">
              <a:spcBef>
                <a:spcPts val="392"/>
              </a:spcBef>
              <a:spcAft>
                <a:spcPts val="588"/>
              </a:spcAft>
              <a:buFont typeface="Arial" panose="020B0604020202020204" pitchFamily="34" charset="0"/>
              <a:buChar char="•"/>
              <a:defRPr sz="2400" b="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7" y="1611250"/>
            <a:ext cx="0" cy="225458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55308235"/>
      </p:ext>
    </p:extLst>
  </p:cSld>
  <p:clrMapOvr>
    <a:masterClrMapping/>
  </p:clrMapOvr>
  <p:transition>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2"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6" y="1611250"/>
            <a:ext cx="0" cy="456321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30327420"/>
      </p:ext>
    </p:extLst>
  </p:cSld>
  <p:clrMapOvr>
    <a:masterClrMapping/>
  </p:clrMapOvr>
  <p:transitio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229350" y="1456896"/>
            <a:ext cx="5531577"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90959540"/>
      </p:ext>
    </p:extLst>
  </p:cSld>
  <p:clrMapOvr>
    <a:masterClrMapping/>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3 rows</a:t>
            </a:r>
          </a:p>
        </p:txBody>
      </p:sp>
      <p:sp>
        <p:nvSpPr>
          <p:cNvPr id="5" name="Text Placeholder 4"/>
          <p:cNvSpPr>
            <a:spLocks noGrp="1"/>
          </p:cNvSpPr>
          <p:nvPr>
            <p:ph type="body" sz="quarter" idx="11" hasCustomPrompt="1"/>
          </p:nvPr>
        </p:nvSpPr>
        <p:spPr>
          <a:xfrm>
            <a:off x="4078288" y="1358901"/>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816784"/>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078288" y="4274667"/>
            <a:ext cx="7695070" cy="1224434"/>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544667210"/>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6054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4 rows</a:t>
            </a:r>
          </a:p>
        </p:txBody>
      </p:sp>
      <p:sp>
        <p:nvSpPr>
          <p:cNvPr id="5" name="Text Placeholder 4"/>
          <p:cNvSpPr>
            <a:spLocks noGrp="1"/>
          </p:cNvSpPr>
          <p:nvPr>
            <p:ph type="body" sz="quarter" idx="11" hasCustomPrompt="1"/>
          </p:nvPr>
        </p:nvSpPr>
        <p:spPr>
          <a:xfrm>
            <a:off x="4078288" y="985704"/>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339411"/>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3693118"/>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5046824"/>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57300503"/>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6 rows</a:t>
            </a:r>
          </a:p>
        </p:txBody>
      </p:sp>
      <p:sp>
        <p:nvSpPr>
          <p:cNvPr id="5" name="Text Placeholder 4"/>
          <p:cNvSpPr>
            <a:spLocks noGrp="1"/>
          </p:cNvSpPr>
          <p:nvPr>
            <p:ph type="body" sz="quarter" idx="11" hasCustomPrompt="1"/>
          </p:nvPr>
        </p:nvSpPr>
        <p:spPr>
          <a:xfrm>
            <a:off x="4078288" y="691125"/>
            <a:ext cx="7695070" cy="822645"/>
          </a:xfrm>
        </p:spPr>
        <p:txBody>
          <a:bodyPr vert="horz" wrap="square" lIns="0" tIns="0" rIns="0" bIns="0" rtlCol="0" anchor="ctr">
            <a:noAutofit/>
          </a:bodyPr>
          <a:lstStyle>
            <a:lvl2pPr>
              <a:defRPr lang="en-US" sz="1800" b="0" dirty="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1619933"/>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2548741"/>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078288" y="3477549"/>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440635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533516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20822647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4078288" y="466348"/>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4" name="Text Placeholder 4"/>
          <p:cNvSpPr>
            <a:spLocks noGrp="1"/>
          </p:cNvSpPr>
          <p:nvPr>
            <p:ph type="body" sz="quarter" idx="15" hasCustomPrompt="1"/>
          </p:nvPr>
        </p:nvSpPr>
        <p:spPr>
          <a:xfrm>
            <a:off x="4078288" y="1216264"/>
            <a:ext cx="7695069" cy="675889"/>
          </a:xfrm>
        </p:spPr>
        <p:txBody>
          <a:bodyPr vert="horz" wrap="square" lIns="0" tIns="0" rIns="0" bIns="0" rtlCol="0" anchor="ctr">
            <a:noAutofit/>
          </a:bodyPr>
          <a:lstStyle>
            <a:lvl2pPr>
              <a:defRPr lang="en-US" sz="1600" b="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6" name="Text Placeholder 4"/>
          <p:cNvSpPr>
            <a:spLocks noGrp="1"/>
          </p:cNvSpPr>
          <p:nvPr>
            <p:ph type="body" sz="quarter" idx="17" hasCustomPrompt="1"/>
          </p:nvPr>
        </p:nvSpPr>
        <p:spPr>
          <a:xfrm>
            <a:off x="4078288" y="1966180"/>
            <a:ext cx="7695069" cy="675889"/>
          </a:xfrm>
        </p:spPr>
        <p:txBody>
          <a:bodyPr vert="horz" wrap="square" lIns="0" tIns="0" rIns="0" bIns="0" rtlCol="0" anchor="ctr">
            <a:noAutofit/>
          </a:bodyPr>
          <a:lstStyle>
            <a:lvl2pPr>
              <a:defRPr lang="en-US" sz="1600" b="0" dirty="0" smtClean="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8" name="Text Placeholder 4"/>
          <p:cNvSpPr>
            <a:spLocks noGrp="1"/>
          </p:cNvSpPr>
          <p:nvPr>
            <p:ph type="body" sz="quarter" idx="19" hasCustomPrompt="1"/>
          </p:nvPr>
        </p:nvSpPr>
        <p:spPr>
          <a:xfrm>
            <a:off x="4078288" y="2716096"/>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20" name="Text Placeholder 4"/>
          <p:cNvSpPr>
            <a:spLocks noGrp="1"/>
          </p:cNvSpPr>
          <p:nvPr>
            <p:ph type="body" sz="quarter" idx="21" hasCustomPrompt="1"/>
          </p:nvPr>
        </p:nvSpPr>
        <p:spPr>
          <a:xfrm>
            <a:off x="4078288" y="3466012"/>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4215928"/>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078288" y="4965844"/>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078288" y="5715763"/>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br>
              <a:rPr lang="en-US" dirty="0"/>
            </a:br>
            <a:r>
              <a:rPr lang="en-US" dirty="0"/>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362065997"/>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378075"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rIns="0" anchor="ctr"/>
          <a:lstStyle>
            <a:lvl1pPr>
              <a:defRPr>
                <a:solidFill>
                  <a:schemeClr val="bg1"/>
                </a:solidFill>
              </a:defRPr>
            </a:lvl1pPr>
          </a:lstStyle>
          <a:p>
            <a:r>
              <a:rPr lang="en-US" dirty="0"/>
              <a:t>Agenda</a:t>
            </a:r>
            <a:br>
              <a:rPr lang="en-US" dirty="0"/>
            </a:br>
            <a:r>
              <a:rPr lang="en-US" dirty="0"/>
              <a:t>8 rows</a:t>
            </a:r>
          </a:p>
        </p:txBody>
      </p:sp>
      <p:sp>
        <p:nvSpPr>
          <p:cNvPr id="5" name="Text Placeholder 4"/>
          <p:cNvSpPr>
            <a:spLocks noGrp="1"/>
          </p:cNvSpPr>
          <p:nvPr>
            <p:ph type="body" sz="quarter" idx="11" hasCustomPrompt="1"/>
          </p:nvPr>
        </p:nvSpPr>
        <p:spPr>
          <a:xfrm>
            <a:off x="3619500" y="466348"/>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4" name="Text Placeholder 4"/>
          <p:cNvSpPr>
            <a:spLocks noGrp="1"/>
          </p:cNvSpPr>
          <p:nvPr>
            <p:ph type="body" sz="quarter" idx="15" hasCustomPrompt="1"/>
          </p:nvPr>
        </p:nvSpPr>
        <p:spPr>
          <a:xfrm>
            <a:off x="3619500" y="1308612"/>
            <a:ext cx="3330574"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6" name="Text Placeholder 4"/>
          <p:cNvSpPr>
            <a:spLocks noGrp="1"/>
          </p:cNvSpPr>
          <p:nvPr>
            <p:ph type="body" sz="quarter" idx="17" hasCustomPrompt="1"/>
          </p:nvPr>
        </p:nvSpPr>
        <p:spPr>
          <a:xfrm>
            <a:off x="3619500" y="2150876"/>
            <a:ext cx="3330574"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8" name="Text Placeholder 4"/>
          <p:cNvSpPr>
            <a:spLocks noGrp="1"/>
          </p:cNvSpPr>
          <p:nvPr>
            <p:ph type="body" sz="quarter" idx="19" hasCustomPrompt="1"/>
          </p:nvPr>
        </p:nvSpPr>
        <p:spPr>
          <a:xfrm>
            <a:off x="3619500" y="2993140"/>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0" name="Text Placeholder 4"/>
          <p:cNvSpPr>
            <a:spLocks noGrp="1"/>
          </p:cNvSpPr>
          <p:nvPr>
            <p:ph type="body" sz="quarter" idx="21" hasCustomPrompt="1"/>
          </p:nvPr>
        </p:nvSpPr>
        <p:spPr>
          <a:xfrm>
            <a:off x="3619500" y="3835404"/>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19500" y="4677668"/>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19500" y="5519930"/>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331200" y="466348"/>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331200" y="1308612"/>
            <a:ext cx="3442157"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dirty="0"/>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331200" y="2150876"/>
            <a:ext cx="3442157"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dirty="0"/>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331200" y="2993140"/>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331200" y="3835404"/>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dirty="0"/>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331200" y="4677668"/>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331200" y="5519930"/>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dirty="0"/>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48266786"/>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dirty="0"/>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68134"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592758"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18643" y="4708215"/>
            <a:ext cx="365293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18643" y="5014828"/>
            <a:ext cx="365293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08909"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433534"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293969"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293969"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159021"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283647"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144083"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144083"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52753650"/>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26646"/>
            <a:ext cx="9697686" cy="17840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18644" y="2526646"/>
            <a:ext cx="9189910" cy="1784048"/>
          </a:xfrm>
          <a:prstGeom prst="rect">
            <a:avLst/>
          </a:prstGeom>
          <a:noFill/>
        </p:spPr>
        <p:txBody>
          <a:bodyPr vert="horz" wrap="square" lIns="0" tIns="0" rIns="0" bIns="0" rtlCol="0" anchor="ctr" anchorCtr="0">
            <a:noAutofit/>
          </a:bodyPr>
          <a:lstStyle>
            <a:lvl1pPr>
              <a:defRPr lang="en-US" sz="3600" spc="-49" baseline="0" dirty="0">
                <a:solidFill>
                  <a:schemeClr val="bg1"/>
                </a:solidFill>
              </a:defRPr>
            </a:lvl1pPr>
          </a:lstStyle>
          <a:p>
            <a:pPr marL="0" lvl="0">
              <a:lnSpc>
                <a:spcPts val="5490"/>
              </a:lnSpc>
            </a:pPr>
            <a:r>
              <a:rPr lang="en-US" dirty="0"/>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697686" y="2526646"/>
            <a:ext cx="2082603" cy="1784048"/>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569483"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697686"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098361" y="2777952"/>
            <a:ext cx="1281254" cy="128143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953626875"/>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7"/>
            <a:ext cx="5579310" cy="307777"/>
          </a:xfrm>
          <a:prstGeom prst="rect">
            <a:avLst/>
          </a:prstGeom>
        </p:spPr>
        <p:txBody>
          <a:bodyPr wrap="square" lIns="0" tIns="0" rIns="0" bIns="0">
            <a:spAutoFit/>
          </a:bodyPr>
          <a:lstStyle>
            <a:lvl1pPr marL="0" indent="0">
              <a:lnSpc>
                <a:spcPts val="2353"/>
              </a:lnSpc>
              <a:buNone/>
              <a:defRPr lang="en-US" sz="20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18643" y="2161629"/>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474101"/>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18643" y="3628878"/>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dirty="0">
                <a:solidFill>
                  <a:schemeClr val="tx2"/>
                </a:solidFill>
                <a:latin typeface="+mj-lt"/>
              </a:rPr>
              <a:t>Paragraph title Segoe UI </a:t>
            </a:r>
            <a:r>
              <a:rPr lang="en-US" b="0" dirty="0" err="1">
                <a:solidFill>
                  <a:schemeClr val="tx2"/>
                </a:solidFill>
                <a:latin typeface="+mj-lt"/>
              </a:rPr>
              <a:t>Semibold</a:t>
            </a:r>
            <a:r>
              <a:rPr lang="en-US" b="0" dirty="0">
                <a:solidFill>
                  <a:schemeClr val="tx2"/>
                </a:solidFill>
                <a:latin typeface="+mj-lt"/>
              </a:rPr>
              <a:t> 14/18</a:t>
            </a:r>
            <a:endParaRPr lang="en-US" dirty="0"/>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929012"/>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998794602"/>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6"/>
            <a:ext cx="5579310" cy="369332"/>
          </a:xfrm>
          <a:prstGeom prst="rect">
            <a:avLst/>
          </a:prstGeom>
        </p:spPr>
        <p:txBody>
          <a:bodyPr wrap="square" lIns="0" tIns="0" rIns="0" bIns="0" anchor="t">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268946"/>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18644" y="306804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282367"/>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18644" y="4081465"/>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18644" y="429578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18644" y="5094886"/>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18644" y="530920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718103982"/>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dirty="0"/>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709493"/>
            <a:ext cx="5579310" cy="369332"/>
          </a:xfrm>
          <a:prstGeom prst="rect">
            <a:avLst/>
          </a:prstGeom>
        </p:spPr>
        <p:txBody>
          <a:bodyPr wrap="square" lIns="0" tIns="0" rIns="0" bIns="0" anchor="b">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dirty="0"/>
              <a:t>Subhead Segoe UI </a:t>
            </a:r>
            <a:r>
              <a:rPr lang="en-US" dirty="0" err="1"/>
              <a:t>Semibold</a:t>
            </a:r>
            <a:r>
              <a:rPr lang="en-US" dirty="0"/>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22400" y="2267319"/>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22400" y="3066417"/>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22400" y="3280740"/>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22400" y="4079838"/>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22400" y="429416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22400" y="5093259"/>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22400" y="530758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dirty="0"/>
              <a:t>© Copyright Microsoft Corporation. All rights reserved.</a:t>
            </a:r>
          </a:p>
        </p:txBody>
      </p:sp>
    </p:spTree>
    <p:extLst>
      <p:ext uri="{BB962C8B-B14F-4D97-AF65-F5344CB8AC3E}">
        <p14:creationId xmlns:p14="http://schemas.microsoft.com/office/powerpoint/2010/main" val="704943207"/>
      </p:ext>
    </p:extLst>
  </p:cSld>
  <p:clrMapOvr>
    <a:masterClrMapping/>
  </p:clrMapOvr>
  <p:transition>
    <p:fade/>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11354712"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18644" y="2660048"/>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18644" y="3937131"/>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18644" y="521421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92351001"/>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281275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3" y="440494"/>
            <a:ext cx="11354714" cy="728448"/>
          </a:xfrm>
        </p:spPr>
        <p:txBody>
          <a:bodyPr/>
          <a:lstStyle>
            <a:lvl1pPr>
              <a:defRPr>
                <a:solidFill>
                  <a:schemeClr val="tx1"/>
                </a:solidFill>
              </a:defRPr>
            </a:lvl1pPr>
          </a:lstStyle>
          <a:p>
            <a:r>
              <a:rPr lang="en-US" dirty="0"/>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dirty="0"/>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tIns="9144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8295443"/>
      </p:ext>
    </p:extLst>
  </p:cSld>
  <p:clrMapOvr>
    <a:masterClrMapping/>
  </p:clrMapOvr>
  <p:transition>
    <p:fade/>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18643" y="440494"/>
            <a:ext cx="11341268" cy="728448"/>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418644" y="1456898"/>
            <a:ext cx="5408119" cy="615553"/>
          </a:xfrm>
          <a:prstGeom prst="rect">
            <a:avLst/>
          </a:prstGeom>
        </p:spPr>
        <p:txBody>
          <a:bodyPr wrap="square" lIns="0" tIns="0" rIns="0" bIns="0">
            <a:spAutoFit/>
          </a:bodyPr>
          <a:lstStyle>
            <a:lvl1pPr marL="0" indent="0">
              <a:lnSpc>
                <a:spcPts val="2353"/>
              </a:lnSpc>
              <a:buNone/>
              <a:defRPr sz="2400" b="0" i="0" spc="0">
                <a:solidFill>
                  <a:schemeClr val="tx1"/>
                </a:solidFill>
                <a:latin typeface="+mj-lt"/>
              </a:defRPr>
            </a:lvl1pPr>
            <a:lvl2pPr marL="224097" indent="0">
              <a:buNone/>
              <a:defRPr/>
            </a:lvl2pPr>
            <a:lvl3pPr marL="448193" indent="0">
              <a:buNone/>
              <a:defRPr/>
            </a:lvl3pPr>
            <a:lvl4pPr marL="672290" indent="0">
              <a:buNone/>
              <a:defRPr/>
            </a:lvl4pPr>
            <a:lvl5pPr marL="896386" indent="0">
              <a:buNone/>
              <a:defRPr/>
            </a:lvl5pPr>
          </a:lstStyle>
          <a:p>
            <a:pPr lvl="0"/>
            <a:r>
              <a:rPr lang="pt-BR" dirty="0" err="1"/>
              <a:t>Large</a:t>
            </a:r>
            <a:r>
              <a:rPr lang="pt-BR" dirty="0"/>
              <a:t> </a:t>
            </a:r>
            <a:r>
              <a:rPr lang="pt-BR" dirty="0" err="1"/>
              <a:t>subhead</a:t>
            </a:r>
            <a:r>
              <a:rPr lang="pt-BR" dirty="0"/>
              <a:t> Segoe UI </a:t>
            </a:r>
            <a:r>
              <a:rPr lang="pt-BR" dirty="0" err="1"/>
              <a:t>Semibold</a:t>
            </a:r>
            <a:r>
              <a:rPr lang="pt-BR" dirty="0"/>
              <a:t> Regular 20/24</a:t>
            </a:r>
            <a:endParaRPr lang="en-US" dirty="0"/>
          </a:p>
        </p:txBody>
      </p:sp>
      <p:sp>
        <p:nvSpPr>
          <p:cNvPr id="5" name="Text Placeholder 4"/>
          <p:cNvSpPr>
            <a:spLocks noGrp="1"/>
          </p:cNvSpPr>
          <p:nvPr>
            <p:ph type="body" sz="quarter" idx="11" hasCustomPrompt="1"/>
          </p:nvPr>
        </p:nvSpPr>
        <p:spPr>
          <a:xfrm>
            <a:off x="418643" y="2158886"/>
            <a:ext cx="5408118" cy="2339102"/>
          </a:xfrm>
          <a:prstGeom prst="rect">
            <a:avLst/>
          </a:prstGeom>
        </p:spPr>
        <p:txBody>
          <a:bodyPr lIns="0" tIns="45720" rIns="0" bIns="45720"/>
          <a:lstStyle>
            <a:lvl1pPr marL="0" indent="0">
              <a:lnSpc>
                <a:spcPct val="100000"/>
              </a:lnSpc>
              <a:spcBef>
                <a:spcPts val="0"/>
              </a:spcBef>
              <a:spcAft>
                <a:spcPts val="12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a:p>
            <a:pPr lvl="0"/>
            <a:r>
              <a:rPr lang="en-US" dirty="0"/>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444774" y="586254"/>
            <a:ext cx="7747227" cy="6271747"/>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357959" y="1699714"/>
            <a:ext cx="5834041" cy="4319326"/>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44905001"/>
      </p:ext>
    </p:extLst>
  </p:cSld>
  <p:clrMapOvr>
    <a:masterClrMapping/>
  </p:clrMapOvr>
  <p:transition>
    <p:fade/>
  </p:transition>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dirty="0"/>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34447" y="586564"/>
            <a:ext cx="10869930" cy="6271436"/>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265962" y="1702827"/>
            <a:ext cx="7660076" cy="4311543"/>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873659272"/>
      </p:ext>
    </p:extLst>
  </p:cSld>
  <p:clrMapOvr>
    <a:masterClrMapping/>
  </p:clrMapOvr>
  <p:transition>
    <p:fade/>
  </p:transition>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55992" y="5947380"/>
            <a:ext cx="3618381" cy="307777"/>
          </a:xfrm>
          <a:prstGeom prst="rect">
            <a:avLst/>
          </a:prstGeom>
        </p:spPr>
        <p:txBody>
          <a:bodyPr lIns="0" tIns="0" rIns="0" bIns="0"/>
          <a:lstStyle>
            <a:lvl1pPr marL="0" indent="0">
              <a:lnSpc>
                <a:spcPct val="100000"/>
              </a:lnSpc>
              <a:spcBef>
                <a:spcPts val="882"/>
              </a:spcBef>
              <a:buFont typeface="Arial" panose="020B0604020202020204" pitchFamily="34" charset="0"/>
              <a:buNone/>
              <a:defRPr sz="10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03152"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339687183"/>
      </p:ext>
    </p:extLst>
  </p:cSld>
  <p:clrMapOvr>
    <a:masterClrMapping/>
  </p:clrMapOvr>
  <p:transition>
    <p:fade/>
  </p:transition>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18644" y="1457324"/>
            <a:ext cx="11343820" cy="4960181"/>
          </a:xfrm>
          <a:prstGeom prst="rect">
            <a:avLst/>
          </a:prstGeom>
        </p:spPr>
        <p:txBody>
          <a:bodyPr anchor="ctr" anchorCtr="0"/>
          <a:lstStyle>
            <a:lvl1pPr algn="ctr">
              <a:defRPr sz="2400"/>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702133878"/>
      </p:ext>
    </p:extLst>
  </p:cSld>
  <p:clrMapOvr>
    <a:masterClrMapping/>
  </p:clrMapOvr>
  <p:transition>
    <p:fade/>
  </p:transition>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31095" y="2740880"/>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dirty="0"/>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344578" y="2739464"/>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sz="1400">
                <a:solidFill>
                  <a:schemeClr val="tx1"/>
                </a:solidFill>
              </a:defRPr>
            </a:lvl2pPr>
            <a:lvl3pPr marL="448193" indent="0">
              <a:buNone/>
              <a:defRPr/>
            </a:lvl3pPr>
            <a:lvl4pPr marL="672290" indent="0">
              <a:buNone/>
              <a:defRPr/>
            </a:lvl4pPr>
            <a:lvl5pPr marL="896386"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258062"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171546"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189521"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103006"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016490"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281308390"/>
      </p:ext>
    </p:extLst>
  </p:cSld>
  <p:clrMapOvr>
    <a:masterClrMapping/>
  </p:clrMapOvr>
  <p:transition>
    <p:fade/>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two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lvl="1"/>
            <a:r>
              <a:rPr lang="en-US" dirty="0"/>
              <a:t>Body copy Segoe UI </a:t>
            </a:r>
            <a:r>
              <a:rPr lang="en-US" dirty="0" err="1"/>
              <a:t>Semibold</a:t>
            </a:r>
            <a:r>
              <a:rPr lang="en-US" dirty="0"/>
              <a:t> 20/24. </a:t>
            </a:r>
          </a:p>
          <a:p>
            <a:pPr lvl="1"/>
            <a:r>
              <a:rPr lang="en-US" dirty="0"/>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32090" y="2980724"/>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3375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041885937"/>
      </p:ext>
    </p:extLst>
  </p:cSld>
  <p:clrMapOvr>
    <a:masterClrMapping/>
  </p:clrMapOvr>
  <p:transition>
    <p:fade/>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561972867"/>
      </p:ext>
    </p:extLst>
  </p:cSld>
  <p:clrMapOvr>
    <a:masterClrMapping/>
  </p:clrMapOvr>
  <p:transition>
    <p:fade/>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a:t>
            </a:r>
            <a:r>
              <a:rPr lang="en-US" dirty="0" err="1"/>
              <a:t>Semibold</a:t>
            </a:r>
            <a:r>
              <a:rPr lang="en-US" dirty="0"/>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32089"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277544"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123000"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791837419"/>
      </p:ext>
    </p:extLst>
  </p:cSld>
  <p:clrMapOvr>
    <a:masterClrMapping/>
  </p:clrMapOvr>
  <p:transition>
    <p:fade/>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option_2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66708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980724"/>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3F2E7435-DA42-4296-B846-4E91740D178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95997263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option_3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7A2B48ED-C92C-41E9-BE87-4EFFC145567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676288735"/>
      </p:ext>
    </p:extLst>
  </p:cSld>
  <p:clrMapOvr>
    <a:masterClrMapping/>
  </p:clrMapOvr>
  <p:transition>
    <p:fade/>
  </p:transition>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option_4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four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dirty="0"/>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8AF631F7-0FD6-4620-8D4C-845139540698}"/>
              </a:ext>
              <a:ext uri="{C183D7F6-B498-43B3-948B-1728B52AA6E4}">
                <adec:decorative xmlns:adec="http://schemas.microsoft.com/office/drawing/2017/decorative" val="1"/>
              </a:ext>
            </a:extLst>
          </p:cNvPr>
          <p:cNvCxnSpPr>
            <a:cxnSpLocks/>
          </p:cNvCxnSpPr>
          <p:nvPr/>
        </p:nvCxnSpPr>
        <p:spPr>
          <a:xfrm>
            <a:off x="1568744" y="2450308"/>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546889"/>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3359E8F-F4BC-46D9-A456-1AEF499C6D31}"/>
              </a:ext>
              <a:ext uri="{C183D7F6-B498-43B3-948B-1728B52AA6E4}">
                <adec:decorative xmlns:adec="http://schemas.microsoft.com/office/drawing/2017/decorative" val="1"/>
              </a:ext>
            </a:extLst>
          </p:cNvPr>
          <p:cNvCxnSpPr>
            <a:cxnSpLocks/>
          </p:cNvCxnSpPr>
          <p:nvPr/>
        </p:nvCxnSpPr>
        <p:spPr>
          <a:xfrm>
            <a:off x="1568744" y="354014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636882"/>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15248E5B-B35D-43BA-B0E9-DDA9F982CABC}"/>
              </a:ext>
              <a:ext uri="{C183D7F6-B498-43B3-948B-1728B52AA6E4}">
                <adec:decorative xmlns:adec="http://schemas.microsoft.com/office/drawing/2017/decorative" val="1"/>
              </a:ext>
            </a:extLst>
          </p:cNvPr>
          <p:cNvCxnSpPr>
            <a:cxnSpLocks/>
          </p:cNvCxnSpPr>
          <p:nvPr/>
        </p:nvCxnSpPr>
        <p:spPr>
          <a:xfrm>
            <a:off x="1568744" y="4629985"/>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726875"/>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84CDC89F-49F0-4D24-9E6F-B7B972EB3B8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64225660"/>
      </p:ext>
    </p:extLst>
  </p:cSld>
  <p:clrMapOvr>
    <a:masterClrMapping/>
  </p:clrMapOvr>
  <p:transition>
    <p:fad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option_5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8" name="Straight Connector 7">
            <a:extLst>
              <a:ext uri="{FF2B5EF4-FFF2-40B4-BE49-F238E27FC236}">
                <a16:creationId xmlns:a16="http://schemas.microsoft.com/office/drawing/2014/main" id="{18C7A5BA-6D5F-4F89-8133-5E7B5AFA5388}"/>
              </a:ext>
              <a:ext uri="{C183D7F6-B498-43B3-948B-1728B52AA6E4}">
                <adec:decorative xmlns:adec="http://schemas.microsoft.com/office/drawing/2017/decorative" val="1"/>
              </a:ext>
            </a:extLst>
          </p:cNvPr>
          <p:cNvCxnSpPr>
            <a:cxnSpLocks/>
          </p:cNvCxnSpPr>
          <p:nvPr/>
        </p:nvCxnSpPr>
        <p:spPr>
          <a:xfrm>
            <a:off x="1568744" y="2412957"/>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10204614"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CBD0695E-5B97-44BE-B0A8-F9214D354151}"/>
              </a:ext>
              <a:ext uri="{C183D7F6-B498-43B3-948B-1728B52AA6E4}">
                <adec:decorative xmlns:adec="http://schemas.microsoft.com/office/drawing/2017/decorative" val="1"/>
              </a:ext>
            </a:extLst>
          </p:cNvPr>
          <p:cNvCxnSpPr>
            <a:cxnSpLocks/>
          </p:cNvCxnSpPr>
          <p:nvPr/>
        </p:nvCxnSpPr>
        <p:spPr>
          <a:xfrm>
            <a:off x="1568744" y="3428093"/>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D602F602-8AD2-44FB-96AC-197B0B03616F}"/>
              </a:ext>
              <a:ext uri="{C183D7F6-B498-43B3-948B-1728B52AA6E4}">
                <adec:decorative xmlns:adec="http://schemas.microsoft.com/office/drawing/2017/decorative" val="1"/>
              </a:ext>
            </a:extLst>
          </p:cNvPr>
          <p:cNvCxnSpPr>
            <a:cxnSpLocks/>
          </p:cNvCxnSpPr>
          <p:nvPr/>
        </p:nvCxnSpPr>
        <p:spPr>
          <a:xfrm>
            <a:off x="1568744" y="4443230"/>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C5EE9FF8-98D9-46AE-9E3D-2F72E00C7752}"/>
              </a:ext>
              <a:ext uri="{C183D7F6-B498-43B3-948B-1728B52AA6E4}">
                <adec:decorative xmlns:adec="http://schemas.microsoft.com/office/drawing/2017/decorative" val="1"/>
              </a:ext>
            </a:extLst>
          </p:cNvPr>
          <p:cNvCxnSpPr>
            <a:cxnSpLocks/>
          </p:cNvCxnSpPr>
          <p:nvPr/>
        </p:nvCxnSpPr>
        <p:spPr>
          <a:xfrm>
            <a:off x="1568744" y="5458366"/>
            <a:ext cx="1019116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10204614"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4ED2AB97-27A5-4C49-966A-5D75D13B8CC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2888686536"/>
      </p:ext>
    </p:extLst>
  </p:cSld>
  <p:clrMapOvr>
    <a:masterClrMapping/>
  </p:clrMapOvr>
  <p:transition>
    <p:fade/>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option_6 row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six rows</a:t>
            </a:r>
          </a:p>
        </p:txBody>
      </p:sp>
      <p:sp>
        <p:nvSpPr>
          <p:cNvPr id="5" name="Text Placeholder 4"/>
          <p:cNvSpPr>
            <a:spLocks noGrp="1"/>
          </p:cNvSpPr>
          <p:nvPr>
            <p:ph type="body" sz="quarter" idx="11" hasCustomPrompt="1"/>
          </p:nvPr>
        </p:nvSpPr>
        <p:spPr>
          <a:xfrm>
            <a:off x="1389459" y="1456896"/>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The quick brown fox jumps over the lazy dog. The quick brown fox jumps over the lazy dog.</a:t>
            </a:r>
          </a:p>
        </p:txBody>
      </p:sp>
      <p:cxnSp>
        <p:nvCxnSpPr>
          <p:cNvPr id="9" name="Straight Connector 8">
            <a:extLst>
              <a:ext uri="{FF2B5EF4-FFF2-40B4-BE49-F238E27FC236}">
                <a16:creationId xmlns:a16="http://schemas.microsoft.com/office/drawing/2014/main" id="{91176662-41A1-45F5-9F2A-CB3D5785A657}"/>
              </a:ext>
              <a:ext uri="{C183D7F6-B498-43B3-948B-1728B52AA6E4}">
                <adec:decorative xmlns:adec="http://schemas.microsoft.com/office/drawing/2017/decorative" val="1"/>
              </a:ext>
            </a:extLst>
          </p:cNvPr>
          <p:cNvCxnSpPr>
            <a:cxnSpLocks/>
          </p:cNvCxnSpPr>
          <p:nvPr/>
        </p:nvCxnSpPr>
        <p:spPr>
          <a:xfrm>
            <a:off x="1403101" y="2244505"/>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389459" y="2303329"/>
            <a:ext cx="10383899" cy="728448"/>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0" name="Straight Connector 9">
            <a:extLst>
              <a:ext uri="{FF2B5EF4-FFF2-40B4-BE49-F238E27FC236}">
                <a16:creationId xmlns:a16="http://schemas.microsoft.com/office/drawing/2014/main" id="{F1B8295B-9399-43B5-961D-6D1444246663}"/>
              </a:ext>
              <a:ext uri="{C183D7F6-B498-43B3-948B-1728B52AA6E4}">
                <adec:decorative xmlns:adec="http://schemas.microsoft.com/office/drawing/2017/decorative" val="1"/>
              </a:ext>
            </a:extLst>
          </p:cNvPr>
          <p:cNvCxnSpPr>
            <a:cxnSpLocks/>
          </p:cNvCxnSpPr>
          <p:nvPr/>
        </p:nvCxnSpPr>
        <p:spPr>
          <a:xfrm>
            <a:off x="1403101" y="3090816"/>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389459" y="3149762"/>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5" name="Straight Connector 14">
            <a:extLst>
              <a:ext uri="{FF2B5EF4-FFF2-40B4-BE49-F238E27FC236}">
                <a16:creationId xmlns:a16="http://schemas.microsoft.com/office/drawing/2014/main" id="{8661FE75-B00C-4695-B37C-FB53546A5F0A}"/>
              </a:ext>
              <a:ext uri="{C183D7F6-B498-43B3-948B-1728B52AA6E4}">
                <adec:decorative xmlns:adec="http://schemas.microsoft.com/office/drawing/2017/decorative" val="1"/>
              </a:ext>
            </a:extLst>
          </p:cNvPr>
          <p:cNvCxnSpPr>
            <a:cxnSpLocks/>
          </p:cNvCxnSpPr>
          <p:nvPr/>
        </p:nvCxnSpPr>
        <p:spPr>
          <a:xfrm>
            <a:off x="1403101" y="3937128"/>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389459" y="3996194"/>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1" name="Straight Connector 10">
            <a:extLst>
              <a:ext uri="{FF2B5EF4-FFF2-40B4-BE49-F238E27FC236}">
                <a16:creationId xmlns:a16="http://schemas.microsoft.com/office/drawing/2014/main" id="{44FEBE66-8971-4138-8B29-7373BB7CD1B7}"/>
              </a:ext>
              <a:ext uri="{C183D7F6-B498-43B3-948B-1728B52AA6E4}">
                <adec:decorative xmlns:adec="http://schemas.microsoft.com/office/drawing/2017/decorative" val="1"/>
              </a:ext>
            </a:extLst>
          </p:cNvPr>
          <p:cNvCxnSpPr>
            <a:cxnSpLocks/>
          </p:cNvCxnSpPr>
          <p:nvPr/>
        </p:nvCxnSpPr>
        <p:spPr>
          <a:xfrm>
            <a:off x="1403101" y="4783440"/>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389459" y="4842627"/>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12" name="Straight Connector 11">
            <a:extLst>
              <a:ext uri="{FF2B5EF4-FFF2-40B4-BE49-F238E27FC236}">
                <a16:creationId xmlns:a16="http://schemas.microsoft.com/office/drawing/2014/main" id="{EE9B15D9-25BA-4AE3-B36D-961D8C817DC1}"/>
              </a:ext>
              <a:ext uri="{C183D7F6-B498-43B3-948B-1728B52AA6E4}">
                <adec:decorative xmlns:adec="http://schemas.microsoft.com/office/drawing/2017/decorative" val="1"/>
              </a:ext>
            </a:extLst>
          </p:cNvPr>
          <p:cNvCxnSpPr>
            <a:cxnSpLocks/>
          </p:cNvCxnSpPr>
          <p:nvPr/>
        </p:nvCxnSpPr>
        <p:spPr>
          <a:xfrm>
            <a:off x="1403101" y="5629751"/>
            <a:ext cx="10356811"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349BD30-0784-4B45-BEA2-C53624DF62CA}"/>
              </a:ext>
            </a:extLst>
          </p:cNvPr>
          <p:cNvSpPr>
            <a:spLocks noGrp="1"/>
          </p:cNvSpPr>
          <p:nvPr>
            <p:ph type="body" sz="quarter" idx="30" hasCustomPrompt="1"/>
          </p:nvPr>
        </p:nvSpPr>
        <p:spPr>
          <a:xfrm>
            <a:off x="1389459" y="5689059"/>
            <a:ext cx="10383899" cy="728448"/>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EA2F36BF-4C66-4F60-9687-8A7789E05AB2}"/>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05779374"/>
      </p:ext>
    </p:extLst>
  </p:cSld>
  <p:clrMapOvr>
    <a:masterClrMapping/>
  </p:clrMapOvr>
  <p:transition>
    <p:fade/>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option- Text thre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three rows &amp; two columns</a:t>
            </a:r>
          </a:p>
        </p:txBody>
      </p:sp>
      <p:sp>
        <p:nvSpPr>
          <p:cNvPr id="5" name="Text Placeholder 4"/>
          <p:cNvSpPr>
            <a:spLocks noGrp="1"/>
          </p:cNvSpPr>
          <p:nvPr>
            <p:ph type="body" sz="quarter" idx="11" hasCustomPrompt="1"/>
          </p:nvPr>
        </p:nvSpPr>
        <p:spPr>
          <a:xfrm>
            <a:off x="1568744"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B2BC2D45-166A-42A4-BFA4-B0E61DE53CD1}"/>
              </a:ext>
              <a:ext uri="{C183D7F6-B498-43B3-948B-1728B52AA6E4}">
                <adec:decorative xmlns:adec="http://schemas.microsoft.com/office/drawing/2017/decorative" val="1"/>
              </a:ext>
            </a:extLst>
          </p:cNvPr>
          <p:cNvCxnSpPr>
            <a:cxnSpLocks/>
          </p:cNvCxnSpPr>
          <p:nvPr/>
        </p:nvCxnSpPr>
        <p:spPr>
          <a:xfrm>
            <a:off x="1568744"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C17E5589-50A4-4ADA-A3D2-DFB8558FE78E}"/>
              </a:ext>
              <a:ext uri="{C183D7F6-B498-43B3-948B-1728B52AA6E4}">
                <adec:decorative xmlns:adec="http://schemas.microsoft.com/office/drawing/2017/decorative" val="1"/>
              </a:ext>
            </a:extLst>
          </p:cNvPr>
          <p:cNvCxnSpPr>
            <a:cxnSpLocks/>
          </p:cNvCxnSpPr>
          <p:nvPr/>
        </p:nvCxnSpPr>
        <p:spPr>
          <a:xfrm>
            <a:off x="1568744"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599F4609-3CD7-4077-B992-04F71C504EF4}"/>
              </a:ext>
              <a:ext uri="{C183D7F6-B498-43B3-948B-1728B52AA6E4}">
                <adec:decorative xmlns:adec="http://schemas.microsoft.com/office/drawing/2017/decorative" val="1"/>
              </a:ext>
            </a:extLst>
          </p:cNvPr>
          <p:cNvCxnSpPr>
            <a:cxnSpLocks/>
          </p:cNvCxnSpPr>
          <p:nvPr/>
        </p:nvCxnSpPr>
        <p:spPr>
          <a:xfrm>
            <a:off x="7379943" y="2875108"/>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3021452"/>
            <a:ext cx="4393416" cy="1271868"/>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C2F439E-21AC-47A7-8FF2-2B3B30023C2D}"/>
              </a:ext>
              <a:ext uri="{C183D7F6-B498-43B3-948B-1728B52AA6E4}">
                <adec:decorative xmlns:adec="http://schemas.microsoft.com/office/drawing/2017/decorative" val="1"/>
              </a:ext>
            </a:extLst>
          </p:cNvPr>
          <p:cNvCxnSpPr>
            <a:cxnSpLocks/>
          </p:cNvCxnSpPr>
          <p:nvPr/>
        </p:nvCxnSpPr>
        <p:spPr>
          <a:xfrm>
            <a:off x="7379943" y="4439664"/>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4586007"/>
            <a:ext cx="4393416" cy="1271868"/>
          </a:xfrm>
        </p:spPr>
        <p:txBody>
          <a:bodyPr wrap="square" lIns="0" tIns="0" rIns="0" bIns="0" anchor="t">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sp>
        <p:nvSpPr>
          <p:cNvPr id="2" name="Footer Placeholder 1">
            <a:extLst>
              <a:ext uri="{FF2B5EF4-FFF2-40B4-BE49-F238E27FC236}">
                <a16:creationId xmlns:a16="http://schemas.microsoft.com/office/drawing/2014/main" id="{AFC478E9-3BC1-400C-AA34-1E1599FAEDD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666425302"/>
      </p:ext>
    </p:extLst>
  </p:cSld>
  <p:clrMapOvr>
    <a:masterClrMapping/>
  </p:clrMapOvr>
  <p:transition>
    <p:fade/>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option- Text five rows &amp; 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dirty="0"/>
              <a:t>Text layout: five rows &amp; two columns</a:t>
            </a:r>
          </a:p>
        </p:txBody>
      </p:sp>
      <p:sp>
        <p:nvSpPr>
          <p:cNvPr id="5" name="Text Placeholder 4"/>
          <p:cNvSpPr>
            <a:spLocks noGrp="1"/>
          </p:cNvSpPr>
          <p:nvPr>
            <p:ph type="body" sz="quarter" idx="11" hasCustomPrompt="1"/>
          </p:nvPr>
        </p:nvSpPr>
        <p:spPr>
          <a:xfrm>
            <a:off x="1568744"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dirty="0"/>
              <a:t>Body copy Segoe UI Regular 14/18. The quick brown fox jumps over the lazy dog. </a:t>
            </a:r>
          </a:p>
        </p:txBody>
      </p:sp>
      <p:cxnSp>
        <p:nvCxnSpPr>
          <p:cNvPr id="13" name="Straight Connector 12">
            <a:extLst>
              <a:ext uri="{FF2B5EF4-FFF2-40B4-BE49-F238E27FC236}">
                <a16:creationId xmlns:a16="http://schemas.microsoft.com/office/drawing/2014/main" id="{99FD6DBF-9FC0-43E4-BB25-187F987ED548}"/>
              </a:ext>
              <a:ext uri="{C183D7F6-B498-43B3-948B-1728B52AA6E4}">
                <adec:decorative xmlns:adec="http://schemas.microsoft.com/office/drawing/2017/decorative" val="1"/>
              </a:ext>
            </a:extLst>
          </p:cNvPr>
          <p:cNvCxnSpPr>
            <a:cxnSpLocks/>
          </p:cNvCxnSpPr>
          <p:nvPr/>
        </p:nvCxnSpPr>
        <p:spPr>
          <a:xfrm>
            <a:off x="1568744"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5" hasCustomPrompt="1"/>
          </p:nvPr>
        </p:nvSpPr>
        <p:spPr>
          <a:xfrm>
            <a:off x="1568744"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BCEDF675-8A34-4183-9100-9743BB5854C2}"/>
              </a:ext>
              <a:ext uri="{C183D7F6-B498-43B3-948B-1728B52AA6E4}">
                <adec:decorative xmlns:adec="http://schemas.microsoft.com/office/drawing/2017/decorative" val="1"/>
              </a:ext>
            </a:extLst>
          </p:cNvPr>
          <p:cNvCxnSpPr>
            <a:cxnSpLocks/>
          </p:cNvCxnSpPr>
          <p:nvPr/>
        </p:nvCxnSpPr>
        <p:spPr>
          <a:xfrm>
            <a:off x="1568744"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4"/>
          <p:cNvSpPr>
            <a:spLocks noGrp="1"/>
          </p:cNvSpPr>
          <p:nvPr>
            <p:ph type="body" sz="quarter" idx="17" hasCustomPrompt="1"/>
          </p:nvPr>
        </p:nvSpPr>
        <p:spPr>
          <a:xfrm>
            <a:off x="1568744"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7" name="Straight Connector 16">
            <a:extLst>
              <a:ext uri="{FF2B5EF4-FFF2-40B4-BE49-F238E27FC236}">
                <a16:creationId xmlns:a16="http://schemas.microsoft.com/office/drawing/2014/main" id="{389062B4-E38A-48D0-9FC3-A198B27C2B9D}"/>
              </a:ext>
              <a:ext uri="{C183D7F6-B498-43B3-948B-1728B52AA6E4}">
                <adec:decorative xmlns:adec="http://schemas.microsoft.com/office/drawing/2017/decorative" val="1"/>
              </a:ext>
            </a:extLst>
          </p:cNvPr>
          <p:cNvCxnSpPr>
            <a:cxnSpLocks/>
          </p:cNvCxnSpPr>
          <p:nvPr/>
        </p:nvCxnSpPr>
        <p:spPr>
          <a:xfrm>
            <a:off x="1568744"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9" hasCustomPrompt="1"/>
          </p:nvPr>
        </p:nvSpPr>
        <p:spPr>
          <a:xfrm>
            <a:off x="1568744"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19" name="Straight Connector 18">
            <a:extLst>
              <a:ext uri="{FF2B5EF4-FFF2-40B4-BE49-F238E27FC236}">
                <a16:creationId xmlns:a16="http://schemas.microsoft.com/office/drawing/2014/main" id="{0FBA8527-2F9F-46AE-A168-2E369F0A4E4C}"/>
              </a:ext>
              <a:ext uri="{C183D7F6-B498-43B3-948B-1728B52AA6E4}">
                <adec:decorative xmlns:adec="http://schemas.microsoft.com/office/drawing/2017/decorative" val="1"/>
              </a:ext>
            </a:extLst>
          </p:cNvPr>
          <p:cNvCxnSpPr>
            <a:cxnSpLocks/>
          </p:cNvCxnSpPr>
          <p:nvPr/>
        </p:nvCxnSpPr>
        <p:spPr>
          <a:xfrm>
            <a:off x="1568744"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21" hasCustomPrompt="1"/>
          </p:nvPr>
        </p:nvSpPr>
        <p:spPr>
          <a:xfrm>
            <a:off x="1568744"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9" name="Text Placeholder 4">
            <a:extLst>
              <a:ext uri="{FF2B5EF4-FFF2-40B4-BE49-F238E27FC236}">
                <a16:creationId xmlns:a16="http://schemas.microsoft.com/office/drawing/2014/main" id="{54CEFA1A-4B05-414F-9E00-66A809EDEFE4}"/>
              </a:ext>
            </a:extLst>
          </p:cNvPr>
          <p:cNvSpPr>
            <a:spLocks noGrp="1"/>
          </p:cNvSpPr>
          <p:nvPr>
            <p:ph type="body" sz="quarter" idx="31" hasCustomPrompt="1"/>
          </p:nvPr>
        </p:nvSpPr>
        <p:spPr>
          <a:xfrm>
            <a:off x="7379942" y="145689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1" name="Straight Connector 20">
            <a:extLst>
              <a:ext uri="{FF2B5EF4-FFF2-40B4-BE49-F238E27FC236}">
                <a16:creationId xmlns:a16="http://schemas.microsoft.com/office/drawing/2014/main" id="{8B458FFC-8336-43D5-A0E5-A4CEF85D5F6D}"/>
              </a:ext>
              <a:ext uri="{C183D7F6-B498-43B3-948B-1728B52AA6E4}">
                <adec:decorative xmlns:adec="http://schemas.microsoft.com/office/drawing/2017/decorative" val="1"/>
              </a:ext>
            </a:extLst>
          </p:cNvPr>
          <p:cNvCxnSpPr>
            <a:cxnSpLocks/>
          </p:cNvCxnSpPr>
          <p:nvPr/>
        </p:nvCxnSpPr>
        <p:spPr>
          <a:xfrm>
            <a:off x="7379943" y="2412957"/>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02C874C0-C1A3-4ED0-BF17-8BE11B4FE347}"/>
              </a:ext>
            </a:extLst>
          </p:cNvPr>
          <p:cNvSpPr>
            <a:spLocks noGrp="1"/>
          </p:cNvSpPr>
          <p:nvPr>
            <p:ph type="body" sz="quarter" idx="32" hasCustomPrompt="1"/>
          </p:nvPr>
        </p:nvSpPr>
        <p:spPr>
          <a:xfrm>
            <a:off x="7379942" y="2472176"/>
            <a:ext cx="4393416"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2" name="Straight Connector 21">
            <a:extLst>
              <a:ext uri="{FF2B5EF4-FFF2-40B4-BE49-F238E27FC236}">
                <a16:creationId xmlns:a16="http://schemas.microsoft.com/office/drawing/2014/main" id="{A8128678-7D34-47E0-BE94-ECE7CD383DD9}"/>
              </a:ext>
              <a:ext uri="{C183D7F6-B498-43B3-948B-1728B52AA6E4}">
                <adec:decorative xmlns:adec="http://schemas.microsoft.com/office/drawing/2017/decorative" val="1"/>
              </a:ext>
            </a:extLst>
          </p:cNvPr>
          <p:cNvCxnSpPr>
            <a:cxnSpLocks/>
          </p:cNvCxnSpPr>
          <p:nvPr/>
        </p:nvCxnSpPr>
        <p:spPr>
          <a:xfrm>
            <a:off x="7379943" y="3428093"/>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01E062B-EA26-4EF1-AF73-1C12084A43D1}"/>
              </a:ext>
            </a:extLst>
          </p:cNvPr>
          <p:cNvSpPr>
            <a:spLocks noGrp="1"/>
          </p:cNvSpPr>
          <p:nvPr>
            <p:ph type="body" sz="quarter" idx="33" hasCustomPrompt="1"/>
          </p:nvPr>
        </p:nvSpPr>
        <p:spPr>
          <a:xfrm>
            <a:off x="7379942" y="348745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3" name="Straight Connector 22">
            <a:extLst>
              <a:ext uri="{FF2B5EF4-FFF2-40B4-BE49-F238E27FC236}">
                <a16:creationId xmlns:a16="http://schemas.microsoft.com/office/drawing/2014/main" id="{70E98085-E858-4C10-983A-14182332938A}"/>
              </a:ext>
              <a:ext uri="{C183D7F6-B498-43B3-948B-1728B52AA6E4}">
                <adec:decorative xmlns:adec="http://schemas.microsoft.com/office/drawing/2017/decorative" val="1"/>
              </a:ext>
            </a:extLst>
          </p:cNvPr>
          <p:cNvCxnSpPr>
            <a:cxnSpLocks/>
          </p:cNvCxnSpPr>
          <p:nvPr/>
        </p:nvCxnSpPr>
        <p:spPr>
          <a:xfrm>
            <a:off x="7379943" y="4443230"/>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234777AC-02E0-4220-86CD-507697625215}"/>
              </a:ext>
            </a:extLst>
          </p:cNvPr>
          <p:cNvSpPr>
            <a:spLocks noGrp="1"/>
          </p:cNvSpPr>
          <p:nvPr>
            <p:ph type="body" sz="quarter" idx="34" hasCustomPrompt="1"/>
          </p:nvPr>
        </p:nvSpPr>
        <p:spPr>
          <a:xfrm>
            <a:off x="7379942" y="4502737"/>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cxnSp>
        <p:nvCxnSpPr>
          <p:cNvPr id="24" name="Straight Connector 23">
            <a:extLst>
              <a:ext uri="{FF2B5EF4-FFF2-40B4-BE49-F238E27FC236}">
                <a16:creationId xmlns:a16="http://schemas.microsoft.com/office/drawing/2014/main" id="{683B0E2A-4AAD-468F-8AFA-306B72CCD47E}"/>
              </a:ext>
              <a:ext uri="{C183D7F6-B498-43B3-948B-1728B52AA6E4}">
                <adec:decorative xmlns:adec="http://schemas.microsoft.com/office/drawing/2017/decorative" val="1"/>
              </a:ext>
            </a:extLst>
          </p:cNvPr>
          <p:cNvCxnSpPr>
            <a:cxnSpLocks/>
          </p:cNvCxnSpPr>
          <p:nvPr/>
        </p:nvCxnSpPr>
        <p:spPr>
          <a:xfrm>
            <a:off x="7379943" y="5458366"/>
            <a:ext cx="4407423"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 Placeholder 4">
            <a:extLst>
              <a:ext uri="{FF2B5EF4-FFF2-40B4-BE49-F238E27FC236}">
                <a16:creationId xmlns:a16="http://schemas.microsoft.com/office/drawing/2014/main" id="{74535A38-66F8-4A7C-9C33-D0D74D7212FB}"/>
              </a:ext>
            </a:extLst>
          </p:cNvPr>
          <p:cNvSpPr>
            <a:spLocks noGrp="1"/>
          </p:cNvSpPr>
          <p:nvPr>
            <p:ph type="body" sz="quarter" idx="35" hasCustomPrompt="1"/>
          </p:nvPr>
        </p:nvSpPr>
        <p:spPr>
          <a:xfrm>
            <a:off x="7379942" y="5518016"/>
            <a:ext cx="4393416"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a:t>
            </a:r>
          </a:p>
        </p:txBody>
      </p:sp>
      <p:sp>
        <p:nvSpPr>
          <p:cNvPr id="2" name="Footer Placeholder 1">
            <a:extLst>
              <a:ext uri="{FF2B5EF4-FFF2-40B4-BE49-F238E27FC236}">
                <a16:creationId xmlns:a16="http://schemas.microsoft.com/office/drawing/2014/main" id="{C7FD0CAD-A9AA-414D-8022-E74A7083315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4235265426"/>
      </p:ext>
    </p:extLst>
  </p:cSld>
  <p:clrMapOvr>
    <a:masterClrMapping/>
  </p:clrMapOvr>
  <p:transition>
    <p:fade/>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2" y="1457323"/>
            <a:ext cx="5578933"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229350" y="2628195"/>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195890" y="1457323"/>
            <a:ext cx="5572801"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6229350" y="3664463"/>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5562182"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6229350" y="4700731"/>
            <a:ext cx="5539341"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5578932"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6229350" y="3532700"/>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6229350" y="4568967"/>
            <a:ext cx="5538654"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6EF592D-EEA7-47F4-9146-7AA8A3F44C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96268052"/>
      </p:ext>
    </p:extLst>
  </p:cSld>
  <p:clrMapOvr>
    <a:masterClrMapping/>
  </p:clrMapOvr>
  <p:transition>
    <p:fade/>
  </p:transition>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columns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1864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9" name="Text Placeholder 4"/>
          <p:cNvSpPr>
            <a:spLocks noGrp="1"/>
          </p:cNvSpPr>
          <p:nvPr>
            <p:ph type="body" sz="quarter" idx="12" hasCustomPrompt="1"/>
          </p:nvPr>
        </p:nvSpPr>
        <p:spPr>
          <a:xfrm>
            <a:off x="418643" y="2628195"/>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03152"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7" name="Text Placeholder 4"/>
          <p:cNvSpPr>
            <a:spLocks noGrp="1"/>
          </p:cNvSpPr>
          <p:nvPr>
            <p:ph type="body" sz="quarter" idx="18" hasCustomPrompt="1"/>
          </p:nvPr>
        </p:nvSpPr>
        <p:spPr>
          <a:xfrm>
            <a:off x="4303152"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61204" y="2628195"/>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1457323"/>
            <a:ext cx="3629278" cy="1047601"/>
          </a:xfrm>
          <a:prstGeom prst="rect">
            <a:avLst/>
          </a:prstGeom>
          <a:solidFill>
            <a:srgbClr val="243A5E"/>
          </a:solidFill>
        </p:spPr>
        <p:txBody>
          <a:bodyPr lIns="91440" tIns="91440" rIns="91440" anchor="ctr">
            <a:noAutofit/>
          </a:bodyPr>
          <a:lstStyle>
            <a:lvl1pPr>
              <a:lnSpc>
                <a:spcPct val="100000"/>
              </a:lnSpc>
              <a:defRPr lang="en-US" sz="2000" b="1" kern="1200" spc="0" dirty="0" smtClean="0">
                <a:solidFill>
                  <a:schemeClr val="bg1"/>
                </a:solidFill>
                <a:latin typeface="+mj-lt"/>
                <a:ea typeface="+mn-ea"/>
                <a:cs typeface="+mn-cs"/>
              </a:defRPr>
            </a:lvl1pPr>
          </a:lstStyle>
          <a:p>
            <a:pPr lvl="0"/>
            <a:r>
              <a:rPr lang="en-US" dirty="0"/>
              <a:t>Caption title Segoe UI </a:t>
            </a:r>
            <a:r>
              <a:rPr lang="en-US" dirty="0" err="1"/>
              <a:t>Semibold</a:t>
            </a:r>
            <a:endParaRPr lang="en-US" dirty="0"/>
          </a:p>
        </p:txBody>
      </p:sp>
      <p:sp>
        <p:nvSpPr>
          <p:cNvPr id="12" name="Text Placeholder 4">
            <a:extLst>
              <a:ext uri="{FF2B5EF4-FFF2-40B4-BE49-F238E27FC236}">
                <a16:creationId xmlns:a16="http://schemas.microsoft.com/office/drawing/2014/main" id="{FD17C8B0-B5AE-49A5-9196-6DDFF3C810CA}"/>
              </a:ext>
            </a:extLst>
          </p:cNvPr>
          <p:cNvSpPr>
            <a:spLocks noGrp="1"/>
          </p:cNvSpPr>
          <p:nvPr>
            <p:ph type="body" sz="quarter" idx="28" hasCustomPrompt="1"/>
          </p:nvPr>
        </p:nvSpPr>
        <p:spPr>
          <a:xfrm>
            <a:off x="418643" y="3664462"/>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3" name="Text Placeholder 4">
            <a:extLst>
              <a:ext uri="{FF2B5EF4-FFF2-40B4-BE49-F238E27FC236}">
                <a16:creationId xmlns:a16="http://schemas.microsoft.com/office/drawing/2014/main" id="{79BC4586-7FC3-4659-9310-CCDD1B8FB8A1}"/>
              </a:ext>
            </a:extLst>
          </p:cNvPr>
          <p:cNvSpPr>
            <a:spLocks noGrp="1"/>
          </p:cNvSpPr>
          <p:nvPr>
            <p:ph type="body" sz="quarter" idx="29" hasCustomPrompt="1"/>
          </p:nvPr>
        </p:nvSpPr>
        <p:spPr>
          <a:xfrm>
            <a:off x="4303152"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4" name="Text Placeholder 4">
            <a:extLst>
              <a:ext uri="{FF2B5EF4-FFF2-40B4-BE49-F238E27FC236}">
                <a16:creationId xmlns:a16="http://schemas.microsoft.com/office/drawing/2014/main" id="{29F550BE-2661-407F-B7A1-6D20E10A3A2E}"/>
              </a:ext>
            </a:extLst>
          </p:cNvPr>
          <p:cNvSpPr>
            <a:spLocks noGrp="1"/>
          </p:cNvSpPr>
          <p:nvPr>
            <p:ph type="body" sz="quarter" idx="30" hasCustomPrompt="1"/>
          </p:nvPr>
        </p:nvSpPr>
        <p:spPr>
          <a:xfrm>
            <a:off x="8161204" y="3664463"/>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6" name="Text Placeholder 4">
            <a:extLst>
              <a:ext uri="{FF2B5EF4-FFF2-40B4-BE49-F238E27FC236}">
                <a16:creationId xmlns:a16="http://schemas.microsoft.com/office/drawing/2014/main" id="{954D3929-4A01-4CC3-8662-E5CD102A3709}"/>
              </a:ext>
            </a:extLst>
          </p:cNvPr>
          <p:cNvSpPr>
            <a:spLocks noGrp="1"/>
          </p:cNvSpPr>
          <p:nvPr>
            <p:ph type="body" sz="quarter" idx="31" hasCustomPrompt="1"/>
          </p:nvPr>
        </p:nvSpPr>
        <p:spPr>
          <a:xfrm>
            <a:off x="418643" y="4700731"/>
            <a:ext cx="3618381" cy="772743"/>
          </a:xfrm>
          <a:prstGeom prst="rect">
            <a:avLst/>
          </a:prstGeom>
        </p:spPr>
        <p:txBody>
          <a:bodyPr lIns="0" tIns="0" rIns="0" bIns="0" anchor="ctr">
            <a:noAutofit/>
          </a:bodyPr>
          <a:lstStyle>
            <a:lvl1pPr marL="0" indent="0">
              <a:lnSpc>
                <a:spcPct val="100000"/>
              </a:lnSpc>
              <a:spcBef>
                <a:spcPts val="882"/>
              </a:spcBef>
              <a:buFont typeface="Arial" panose="020B0604020202020204" pitchFamily="34" charset="0"/>
              <a:buNone/>
              <a:defRPr sz="14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dirty="0"/>
              <a:t>Caption body copy Segoe UI Regular 12/14. The quick brown fox jumps over the lazy dog.</a:t>
            </a:r>
          </a:p>
        </p:txBody>
      </p:sp>
      <p:sp>
        <p:nvSpPr>
          <p:cNvPr id="18" name="Text Placeholder 4">
            <a:extLst>
              <a:ext uri="{FF2B5EF4-FFF2-40B4-BE49-F238E27FC236}">
                <a16:creationId xmlns:a16="http://schemas.microsoft.com/office/drawing/2014/main" id="{284BF132-1328-44E8-A629-D64096388C74}"/>
              </a:ext>
            </a:extLst>
          </p:cNvPr>
          <p:cNvSpPr>
            <a:spLocks noGrp="1"/>
          </p:cNvSpPr>
          <p:nvPr>
            <p:ph type="body" sz="quarter" idx="32" hasCustomPrompt="1"/>
          </p:nvPr>
        </p:nvSpPr>
        <p:spPr>
          <a:xfrm>
            <a:off x="4303152"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sp>
        <p:nvSpPr>
          <p:cNvPr id="19" name="Text Placeholder 4">
            <a:extLst>
              <a:ext uri="{FF2B5EF4-FFF2-40B4-BE49-F238E27FC236}">
                <a16:creationId xmlns:a16="http://schemas.microsoft.com/office/drawing/2014/main" id="{B24376E6-F329-4374-B56D-DEE4D5D40209}"/>
              </a:ext>
            </a:extLst>
          </p:cNvPr>
          <p:cNvSpPr>
            <a:spLocks noGrp="1"/>
          </p:cNvSpPr>
          <p:nvPr>
            <p:ph type="body" sz="quarter" idx="33" hasCustomPrompt="1"/>
          </p:nvPr>
        </p:nvSpPr>
        <p:spPr>
          <a:xfrm>
            <a:off x="8161204" y="4700731"/>
            <a:ext cx="3607487" cy="772743"/>
          </a:xfrm>
          <a:prstGeom prst="rect">
            <a:avLst/>
          </a:prstGeom>
        </p:spPr>
        <p:txBody>
          <a:bodyPr vert="horz" wrap="square" lIns="0" tIns="0" rIns="0" bIns="0" rtlCol="0" anchor="ctr">
            <a:noAutofit/>
          </a:bodyPr>
          <a:lstStyle>
            <a:lvl1pPr>
              <a:lnSpc>
                <a:spcPct val="100000"/>
              </a:lnSpc>
              <a:tabLst/>
              <a:defRPr lang="en-US" sz="1400" b="0" i="0" spc="0" dirty="0" smtClean="0">
                <a:solidFill>
                  <a:srgbClr val="000000"/>
                </a:solidFill>
                <a:latin typeface="+mn-lt"/>
              </a:defRPr>
            </a:lvl1pPr>
          </a:lstStyle>
          <a:p>
            <a:pPr lvl="0"/>
            <a:r>
              <a:rPr lang="en-US" dirty="0"/>
              <a:t>Caption body copy Segoe UI Regular 12/14. The quick brown fox jumps over the lazy dog.</a:t>
            </a:r>
          </a:p>
        </p:txBody>
      </p:sp>
      <p:cxnSp>
        <p:nvCxnSpPr>
          <p:cNvPr id="22" name="Straight Connector 21">
            <a:extLst>
              <a:ext uri="{FF2B5EF4-FFF2-40B4-BE49-F238E27FC236}">
                <a16:creationId xmlns:a16="http://schemas.microsoft.com/office/drawing/2014/main" id="{B1D12B33-C140-4AED-9479-89A1E21BD571}"/>
              </a:ext>
              <a:ext uri="{C183D7F6-B498-43B3-948B-1728B52AA6E4}">
                <adec:decorative xmlns:adec="http://schemas.microsoft.com/office/drawing/2017/decorative" val="1"/>
              </a:ext>
            </a:extLst>
          </p:cNvPr>
          <p:cNvCxnSpPr>
            <a:cxnSpLocks/>
          </p:cNvCxnSpPr>
          <p:nvPr/>
        </p:nvCxnSpPr>
        <p:spPr>
          <a:xfrm>
            <a:off x="418643" y="3532700"/>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8F18CC-5BC5-4383-99A0-673FC34E152C}"/>
              </a:ext>
              <a:ext uri="{C183D7F6-B498-43B3-948B-1728B52AA6E4}">
                <adec:decorative xmlns:adec="http://schemas.microsoft.com/office/drawing/2017/decorative" val="1"/>
              </a:ext>
            </a:extLst>
          </p:cNvPr>
          <p:cNvCxnSpPr>
            <a:cxnSpLocks/>
          </p:cNvCxnSpPr>
          <p:nvPr/>
        </p:nvCxnSpPr>
        <p:spPr>
          <a:xfrm>
            <a:off x="418643" y="4568967"/>
            <a:ext cx="3633559"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F3C7B5-A8EA-4ECD-A968-2546248701F3}"/>
              </a:ext>
              <a:ext uri="{C183D7F6-B498-43B3-948B-1728B52AA6E4}">
                <adec:decorative xmlns:adec="http://schemas.microsoft.com/office/drawing/2017/decorative" val="1"/>
              </a:ext>
            </a:extLst>
          </p:cNvPr>
          <p:cNvCxnSpPr>
            <a:cxnSpLocks/>
          </p:cNvCxnSpPr>
          <p:nvPr/>
        </p:nvCxnSpPr>
        <p:spPr>
          <a:xfrm>
            <a:off x="4303713"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4FEAA1-EB50-4B84-96EB-E171DE39A0A8}"/>
              </a:ext>
              <a:ext uri="{C183D7F6-B498-43B3-948B-1728B52AA6E4}">
                <adec:decorative xmlns:adec="http://schemas.microsoft.com/office/drawing/2017/decorative" val="1"/>
              </a:ext>
            </a:extLst>
          </p:cNvPr>
          <p:cNvCxnSpPr>
            <a:cxnSpLocks/>
          </p:cNvCxnSpPr>
          <p:nvPr/>
        </p:nvCxnSpPr>
        <p:spPr>
          <a:xfrm>
            <a:off x="4303713"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D8706E9C-EDA2-4EE8-A4D5-886B6F42AFF8}"/>
              </a:ext>
            </a:extLst>
          </p:cNvPr>
          <p:cNvSpPr>
            <a:spLocks noGrp="1"/>
          </p:cNvSpPr>
          <p:nvPr>
            <p:ph type="title"/>
          </p:nvPr>
        </p:nvSpPr>
        <p:spPr>
          <a:xfrm>
            <a:off x="418643" y="440494"/>
            <a:ext cx="11341268" cy="680196"/>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F2BE3BA0-8606-422D-8675-3046FD533FB2}"/>
              </a:ext>
              <a:ext uri="{C183D7F6-B498-43B3-948B-1728B52AA6E4}">
                <adec:decorative xmlns:adec="http://schemas.microsoft.com/office/drawing/2017/decorative" val="1"/>
              </a:ext>
            </a:extLst>
          </p:cNvPr>
          <p:cNvCxnSpPr>
            <a:cxnSpLocks/>
          </p:cNvCxnSpPr>
          <p:nvPr/>
        </p:nvCxnSpPr>
        <p:spPr>
          <a:xfrm>
            <a:off x="8161204" y="3532700"/>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40603F-992B-4531-B3B1-5196D05EC3B4}"/>
              </a:ext>
              <a:ext uri="{C183D7F6-B498-43B3-948B-1728B52AA6E4}">
                <adec:decorative xmlns:adec="http://schemas.microsoft.com/office/drawing/2017/decorative" val="1"/>
              </a:ext>
            </a:extLst>
          </p:cNvPr>
          <p:cNvCxnSpPr>
            <a:cxnSpLocks/>
          </p:cNvCxnSpPr>
          <p:nvPr/>
        </p:nvCxnSpPr>
        <p:spPr>
          <a:xfrm>
            <a:off x="8161204" y="4568967"/>
            <a:ext cx="360680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30B5A80-F666-460D-9090-8493217C8FD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1235211829"/>
      </p:ext>
    </p:extLst>
  </p:cSld>
  <p:clrMapOvr>
    <a:masterClrMapping/>
  </p:clrMapOvr>
  <p:transition>
    <p:fade/>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with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2"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4369674"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8320705" y="1457325"/>
            <a:ext cx="3439206" cy="3439206"/>
          </a:xfrm>
          <a:prstGeom prst="ellipse">
            <a:avLst/>
          </a:prstGeom>
          <a:solidFill>
            <a:schemeClr val="bg1">
              <a:lumMod val="95000"/>
            </a:schemeClr>
          </a:solidFill>
        </p:spPr>
        <p:txBody>
          <a:bodyPr tIns="0" rIns="0" bIns="0" anchor="ctr">
            <a:noAutofit/>
          </a:bodyPr>
          <a:lstStyle>
            <a:lvl1pPr algn="ctr">
              <a:defRPr sz="2800"/>
            </a:lvl1pPr>
          </a:lstStyle>
          <a:p>
            <a:pPr lvl="0"/>
            <a:r>
              <a:rPr lang="en-US"/>
              <a:t>Click to edit Master text styles</a:t>
            </a:r>
          </a:p>
        </p:txBody>
      </p:sp>
      <p:sp>
        <p:nvSpPr>
          <p:cNvPr id="2" name="Footer Placeholder 1">
            <a:extLst>
              <a:ext uri="{FF2B5EF4-FFF2-40B4-BE49-F238E27FC236}">
                <a16:creationId xmlns:a16="http://schemas.microsoft.com/office/drawing/2014/main" id="{538B82E4-7444-4181-B6FE-B79D11D3EA6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347175694"/>
      </p:ext>
    </p:extLst>
  </p:cSld>
  <p:clrMapOvr>
    <a:masterClrMapping/>
  </p:clrMapOvr>
  <p:transition>
    <p:fad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with graphic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dirty="0"/>
              <a:t>Heading Segoe UI </a:t>
            </a:r>
            <a:r>
              <a:rPr lang="en-US" dirty="0" err="1"/>
              <a:t>Semibold</a:t>
            </a:r>
            <a:r>
              <a:rPr lang="en-US" dirty="0"/>
              <a:t> 32</a:t>
            </a:r>
          </a:p>
        </p:txBody>
      </p:sp>
      <p:sp>
        <p:nvSpPr>
          <p:cNvPr id="4" name="Text Placeholder 3">
            <a:extLst>
              <a:ext uri="{FF2B5EF4-FFF2-40B4-BE49-F238E27FC236}">
                <a16:creationId xmlns:a16="http://schemas.microsoft.com/office/drawing/2014/main" id="{9D3A230D-0F65-4C2B-9A5E-08E997603E6C}"/>
              </a:ext>
            </a:extLst>
          </p:cNvPr>
          <p:cNvSpPr>
            <a:spLocks noGrp="1"/>
          </p:cNvSpPr>
          <p:nvPr>
            <p:ph type="body" sz="quarter" idx="10"/>
          </p:nvPr>
        </p:nvSpPr>
        <p:spPr>
          <a:xfrm>
            <a:off x="418643"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5" name="Text Placeholder 3">
            <a:extLst>
              <a:ext uri="{FF2B5EF4-FFF2-40B4-BE49-F238E27FC236}">
                <a16:creationId xmlns:a16="http://schemas.microsoft.com/office/drawing/2014/main" id="{50ABEE60-9F0D-48B2-AE29-DAEE6B65F773}"/>
              </a:ext>
            </a:extLst>
          </p:cNvPr>
          <p:cNvSpPr>
            <a:spLocks noGrp="1"/>
          </p:cNvSpPr>
          <p:nvPr>
            <p:ph type="body" sz="quarter" idx="11"/>
          </p:nvPr>
        </p:nvSpPr>
        <p:spPr>
          <a:xfrm>
            <a:off x="2722617"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2892F116-907B-402B-8800-9219B7710190}"/>
              </a:ext>
            </a:extLst>
          </p:cNvPr>
          <p:cNvSpPr>
            <a:spLocks noGrp="1"/>
          </p:cNvSpPr>
          <p:nvPr>
            <p:ph type="body" sz="quarter" idx="12"/>
          </p:nvPr>
        </p:nvSpPr>
        <p:spPr>
          <a:xfrm>
            <a:off x="502659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7" name="Text Placeholder 3">
            <a:extLst>
              <a:ext uri="{FF2B5EF4-FFF2-40B4-BE49-F238E27FC236}">
                <a16:creationId xmlns:a16="http://schemas.microsoft.com/office/drawing/2014/main" id="{FFCA379A-FFA6-4179-AD94-3B9D20DBAA50}"/>
              </a:ext>
            </a:extLst>
          </p:cNvPr>
          <p:cNvSpPr>
            <a:spLocks noGrp="1"/>
          </p:cNvSpPr>
          <p:nvPr>
            <p:ph type="body" sz="quarter" idx="13"/>
          </p:nvPr>
        </p:nvSpPr>
        <p:spPr>
          <a:xfrm>
            <a:off x="7330565"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86EE9769-6679-49C8-860D-5CACDB09DBD2}"/>
              </a:ext>
            </a:extLst>
          </p:cNvPr>
          <p:cNvSpPr>
            <a:spLocks noGrp="1"/>
          </p:cNvSpPr>
          <p:nvPr>
            <p:ph type="body" sz="quarter" idx="14"/>
          </p:nvPr>
        </p:nvSpPr>
        <p:spPr>
          <a:xfrm>
            <a:off x="9634541" y="2359592"/>
            <a:ext cx="2138816" cy="2138816"/>
          </a:xfrm>
          <a:prstGeom prst="ellipse">
            <a:avLst/>
          </a:prstGeom>
          <a:solidFill>
            <a:srgbClr val="243A5E"/>
          </a:solidFill>
        </p:spPr>
        <p:txBody>
          <a:bodyPr tIns="0" rIns="0" bIns="0" anchor="ctr">
            <a:noAutofit/>
          </a:bodyPr>
          <a:lstStyle>
            <a:lvl1pPr algn="ctr">
              <a:defRPr sz="240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136AABF9-4169-453B-83D4-823782CAB5B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t>© Copyright Microsoft Corporation. All rights reserved.</a:t>
            </a:r>
          </a:p>
        </p:txBody>
      </p:sp>
    </p:spTree>
    <p:extLst>
      <p:ext uri="{BB962C8B-B14F-4D97-AF65-F5344CB8AC3E}">
        <p14:creationId xmlns:p14="http://schemas.microsoft.com/office/powerpoint/2010/main" val="3816775368"/>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268474"/>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rgbClr val="243A5E"/>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830E1E-F06E-469F-9154-F8DEA4B068FE}"/>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pic>
        <p:nvPicPr>
          <p:cNvPr id="9" name="Picture 8" descr="A close up of a logo&#10;&#10;Description automatically generated">
            <a:extLst>
              <a:ext uri="{FF2B5EF4-FFF2-40B4-BE49-F238E27FC236}">
                <a16:creationId xmlns:a16="http://schemas.microsoft.com/office/drawing/2014/main" id="{627962C6-3D96-4CE6-8E4F-540B7A0E6F3A}"/>
              </a:ext>
            </a:extLst>
          </p:cNvPr>
          <p:cNvPicPr>
            <a:picLocks noChangeAspect="1"/>
          </p:cNvPicPr>
          <p:nvPr/>
        </p:nvPicPr>
        <p:blipFill>
          <a:blip r:embed="rId2"/>
          <a:stretch>
            <a:fillRect/>
          </a:stretch>
        </p:blipFill>
        <p:spPr>
          <a:xfrm>
            <a:off x="146409" y="159693"/>
            <a:ext cx="3471501" cy="871754"/>
          </a:xfrm>
          <a:prstGeom prst="rect">
            <a:avLst/>
          </a:prstGeom>
        </p:spPr>
      </p:pic>
    </p:spTree>
    <p:extLst>
      <p:ext uri="{BB962C8B-B14F-4D97-AF65-F5344CB8AC3E}">
        <p14:creationId xmlns:p14="http://schemas.microsoft.com/office/powerpoint/2010/main" val="3963458076"/>
      </p:ext>
    </p:extLst>
  </p:cSld>
  <p:clrMapOvr>
    <a:masterClrMapping/>
  </p:clrMapOvr>
  <p:transition>
    <p:fade/>
  </p:transition>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slide 3">
    <p:bg>
      <p:bgPr>
        <a:solidFill>
          <a:srgbClr val="000000"/>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B9254-503D-8F44-9D4B-18675DFDE809}"/>
              </a:ext>
            </a:extLst>
          </p:cNvPr>
          <p:cNvSpPr>
            <a:spLocks noGrp="1"/>
          </p:cNvSpPr>
          <p:nvPr>
            <p:ph type="title" hasCustomPrompt="1"/>
          </p:nvPr>
        </p:nvSpPr>
        <p:spPr>
          <a:xfrm>
            <a:off x="428681" y="1457325"/>
            <a:ext cx="11344219" cy="701675"/>
          </a:xfrm>
          <a:prstGeom prst="rect">
            <a:avLst/>
          </a:prstGeom>
          <a:noFill/>
        </p:spPr>
        <p:txBody>
          <a:bodyPr lIns="0" tIns="0" rIns="0" bIns="182880" anchor="t" anchorCtr="0"/>
          <a:lstStyle>
            <a:lvl1pPr>
              <a:defRPr sz="3200" strike="noStrike" spc="-49" baseline="0">
                <a:solidFill>
                  <a:schemeClr val="bg2"/>
                </a:solidFill>
              </a:defRPr>
            </a:lvl1pPr>
          </a:lstStyle>
          <a:p>
            <a:r>
              <a:rPr lang="en-US" dirty="0"/>
              <a:t>Heading goes here</a:t>
            </a:r>
          </a:p>
        </p:txBody>
      </p:sp>
      <p:sp>
        <p:nvSpPr>
          <p:cNvPr id="12" name="Text Placeholder 10">
            <a:extLst>
              <a:ext uri="{FF2B5EF4-FFF2-40B4-BE49-F238E27FC236}">
                <a16:creationId xmlns:a16="http://schemas.microsoft.com/office/drawing/2014/main" id="{2D6C119F-8C39-DF40-90FE-09B7E3ECDBE0}"/>
              </a:ext>
            </a:extLst>
          </p:cNvPr>
          <p:cNvSpPr>
            <a:spLocks noGrp="1"/>
          </p:cNvSpPr>
          <p:nvPr>
            <p:ph type="body" sz="quarter" idx="15" hasCustomPrompt="1"/>
          </p:nvPr>
        </p:nvSpPr>
        <p:spPr>
          <a:xfrm>
            <a:off x="442466" y="2159000"/>
            <a:ext cx="11330434" cy="553998"/>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lang="en-US" sz="2400" kern="1200" spc="-49" baseline="0" dirty="0">
                <a:solidFill>
                  <a:schemeClr val="bg2"/>
                </a:solidFill>
                <a:latin typeface="+mj-lt"/>
                <a:ea typeface="+mn-ea"/>
                <a:cs typeface="+mn-cs"/>
              </a:defRPr>
            </a:lvl1pPr>
            <a:lvl2pPr>
              <a:defRPr sz="1765">
                <a:solidFill>
                  <a:srgbClr val="000000"/>
                </a:solidFill>
              </a:defRPr>
            </a:lvl2pPr>
            <a:lvl3pPr>
              <a:defRPr sz="1372"/>
            </a:lvl3pPr>
            <a:lvl4pPr>
              <a:defRPr sz="1372"/>
            </a:lvl4pPr>
            <a:lvl5pPr>
              <a:defRPr sz="1029"/>
            </a:lvl5pPr>
          </a:lstStyle>
          <a:p>
            <a:pPr lvl="0"/>
            <a:r>
              <a:rPr lang="en-US" dirty="0"/>
              <a:t>Text goes here</a:t>
            </a:r>
          </a:p>
        </p:txBody>
      </p:sp>
      <p:pic>
        <p:nvPicPr>
          <p:cNvPr id="4" name="Picture 3" descr="A picture containing drawing&#10;&#10;Description automatically generated">
            <a:extLst>
              <a:ext uri="{FF2B5EF4-FFF2-40B4-BE49-F238E27FC236}">
                <a16:creationId xmlns:a16="http://schemas.microsoft.com/office/drawing/2014/main" id="{5CC1D709-E431-42C5-A75F-9A42EF995404}"/>
              </a:ext>
            </a:extLst>
          </p:cNvPr>
          <p:cNvPicPr>
            <a:picLocks noChangeAspect="1"/>
          </p:cNvPicPr>
          <p:nvPr/>
        </p:nvPicPr>
        <p:blipFill>
          <a:blip r:embed="rId2"/>
          <a:stretch>
            <a:fillRect/>
          </a:stretch>
        </p:blipFill>
        <p:spPr>
          <a:xfrm>
            <a:off x="64294" y="85724"/>
            <a:ext cx="2384426" cy="1068717"/>
          </a:xfrm>
          <a:prstGeom prst="rect">
            <a:avLst/>
          </a:prstGeom>
        </p:spPr>
      </p:pic>
      <p:sp>
        <p:nvSpPr>
          <p:cNvPr id="2" name="Footer Placeholder 1">
            <a:extLst>
              <a:ext uri="{FF2B5EF4-FFF2-40B4-BE49-F238E27FC236}">
                <a16:creationId xmlns:a16="http://schemas.microsoft.com/office/drawing/2014/main" id="{CB34F2AE-FCDF-4A97-A628-7BA7ADAEFF0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dirty="0">
                <a:solidFill>
                  <a:schemeClr val="bg1"/>
                </a:solidFill>
              </a:rPr>
              <a:t>© Copyright Microsoft Corporation. All rights reserved.</a:t>
            </a:r>
          </a:p>
        </p:txBody>
      </p:sp>
    </p:spTree>
    <p:extLst>
      <p:ext uri="{BB962C8B-B14F-4D97-AF65-F5344CB8AC3E}">
        <p14:creationId xmlns:p14="http://schemas.microsoft.com/office/powerpoint/2010/main" val="2304353579"/>
      </p:ext>
    </p:extLst>
  </p:cSld>
  <p:clrMapOvr>
    <a:masterClrMapping/>
  </p:clrMapOvr>
  <p:transition>
    <p:fade/>
  </p:transition>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22459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71719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192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83783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1">
    <p:bg>
      <p:bgPr>
        <a:solidFill>
          <a:schemeClr val="bg1"/>
        </a:solidFill>
        <a:effectLst/>
      </p:bgPr>
    </p:bg>
    <p:spTree>
      <p:nvGrpSpPr>
        <p:cNvPr id="1" name=""/>
        <p:cNvGrpSpPr/>
        <p:nvPr/>
      </p:nvGrpSpPr>
      <p:grpSpPr>
        <a:xfrm>
          <a:off x="0" y="0"/>
          <a:ext cx="0" cy="0"/>
          <a:chOff x="0" y="0"/>
          <a:chExt cx="0" cy="0"/>
        </a:xfrm>
      </p:grpSpPr>
      <p:sp>
        <p:nvSpPr>
          <p:cNvPr id="4" name="Title 35"/>
          <p:cNvSpPr>
            <a:spLocks noGrp="1"/>
          </p:cNvSpPr>
          <p:nvPr>
            <p:ph type="title" hasCustomPrompt="1"/>
          </p:nvPr>
        </p:nvSpPr>
        <p:spPr>
          <a:xfrm>
            <a:off x="455994" y="941692"/>
            <a:ext cx="7454643" cy="3558191"/>
          </a:xfrm>
          <a:prstGeom prst="rect">
            <a:avLst/>
          </a:prstGeom>
          <a:noFill/>
        </p:spPr>
        <p:txBody>
          <a:bodyPr vert="horz" wrap="square" lIns="0" tIns="0" rIns="0" bIns="0" rtlCol="0" anchor="t" anchorCtr="0">
            <a:noAutofit/>
          </a:bodyPr>
          <a:lstStyle>
            <a:lvl1pPr>
              <a:defRPr lang="en-US" sz="4705" spc="-49" baseline="0" dirty="0">
                <a:solidFill>
                  <a:srgbClr val="000000"/>
                </a:solidFill>
              </a:defRPr>
            </a:lvl1pPr>
          </a:lstStyle>
          <a:p>
            <a:pPr marL="0" lvl="0">
              <a:lnSpc>
                <a:spcPts val="5490"/>
              </a:lnSpc>
            </a:pPr>
            <a:r>
              <a:rPr lang="en-US" dirty="0"/>
              <a:t>Section title</a:t>
            </a:r>
          </a:p>
        </p:txBody>
      </p:sp>
    </p:spTree>
    <p:extLst>
      <p:ext uri="{BB962C8B-B14F-4D97-AF65-F5344CB8AC3E}">
        <p14:creationId xmlns:p14="http://schemas.microsoft.com/office/powerpoint/2010/main" val="3169531958"/>
      </p:ext>
    </p:extLst>
  </p:cSld>
  <p:clrMapOvr>
    <a:masterClrMapping/>
  </p:clrMapOvr>
  <p:transition>
    <p:fade/>
  </p:transition>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Section divi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FDE817-4581-481C-9C54-D23C2F82ACA3}"/>
              </a:ext>
            </a:extLst>
          </p:cNvPr>
          <p:cNvSpPr>
            <a:spLocks noGrp="1"/>
          </p:cNvSpPr>
          <p:nvPr>
            <p:ph type="title" hasCustomPrompt="1"/>
          </p:nvPr>
        </p:nvSpPr>
        <p:spPr>
          <a:xfrm>
            <a:off x="585217" y="3179701"/>
            <a:ext cx="8892608" cy="498598"/>
          </a:xfrm>
          <a:noFill/>
        </p:spPr>
        <p:txBody>
          <a:bodyPr wrap="square" lIns="0" tIns="0" rIns="0" bIns="0" anchor="ctr" anchorCtr="0">
            <a:spAutoFit/>
          </a:bodyPr>
          <a:lstStyle>
            <a:lvl1pPr algn="l" defTabSz="932563" rtl="0" eaLnBrk="1" latinLnBrk="0" hangingPunct="1">
              <a:lnSpc>
                <a:spcPct val="90000"/>
              </a:lnSpc>
              <a:spcBef>
                <a:spcPct val="0"/>
              </a:spcBef>
              <a:buNone/>
              <a:defRPr lang="en-US" sz="3529"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
        <p:nvSpPr>
          <p:cNvPr id="3" name="Footer Placeholder 1">
            <a:extLst>
              <a:ext uri="{FF2B5EF4-FFF2-40B4-BE49-F238E27FC236}">
                <a16:creationId xmlns:a16="http://schemas.microsoft.com/office/drawing/2014/main" id="{1DFB148E-6FF9-4D4C-B7D0-28ACD9A6EB3A}"/>
              </a:ext>
            </a:extLst>
          </p:cNvPr>
          <p:cNvSpPr txBox="1">
            <a:spLocks/>
          </p:cNvSpPr>
          <p:nvPr userDrawn="1"/>
        </p:nvSpPr>
        <p:spPr>
          <a:xfrm>
            <a:off x="8946915" y="6455230"/>
            <a:ext cx="3245085" cy="135796"/>
          </a:xfrm>
          <a:prstGeom prst="rect">
            <a:avLst/>
          </a:prstGeom>
        </p:spPr>
        <p:txBody>
          <a:bodyPr vert="horz" wrap="square"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sz="882" dirty="0"/>
              <a:t>© Copyright Microsoft Corporation. All rights reserved.</a:t>
            </a:r>
          </a:p>
        </p:txBody>
      </p:sp>
    </p:spTree>
    <p:extLst>
      <p:ext uri="{BB962C8B-B14F-4D97-AF65-F5344CB8AC3E}">
        <p14:creationId xmlns:p14="http://schemas.microsoft.com/office/powerpoint/2010/main" val="17455562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A36DC34-EED6-8F49-8473-3802F6C2A3D1}"/>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tx2"/>
                </a:solidFill>
              </a:defRPr>
            </a:lvl1pPr>
          </a:lstStyle>
          <a:p>
            <a:r>
              <a:rPr lang="en-US">
                <a:solidFill>
                  <a:schemeClr val="tx1"/>
                </a:solidFill>
              </a:rPr>
              <a:t>Microsoft Security title</a:t>
            </a:r>
            <a:endParaRPr lang="en-US"/>
          </a:p>
        </p:txBody>
      </p:sp>
      <p:sp>
        <p:nvSpPr>
          <p:cNvPr id="14" name="Text Placeholder 10">
            <a:extLst>
              <a:ext uri="{FF2B5EF4-FFF2-40B4-BE49-F238E27FC236}">
                <a16:creationId xmlns:a16="http://schemas.microsoft.com/office/drawing/2014/main" id="{2E500E80-DD0C-EF4F-BB7D-03960A098E1F}"/>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82FAE6D0-0992-4139-9359-5135BCE47E1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50DC78AD-4336-4E8D-8F70-4C35FEF409C7}"/>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1957271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with blue background">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428681" y="2532448"/>
            <a:ext cx="9630389" cy="1793104"/>
          </a:xfrm>
          <a:prstGeom prst="rect">
            <a:avLst/>
          </a:prstGeom>
          <a:noFill/>
        </p:spPr>
        <p:txBody>
          <a:bodyPr lIns="0" tIns="0" rIns="0" bIns="182880" anchor="b" anchorCtr="0"/>
          <a:lstStyle>
            <a:lvl1pPr>
              <a:defRPr sz="4800" strike="noStrike" spc="-49" baseline="0">
                <a:solidFill>
                  <a:schemeClr val="bg1"/>
                </a:solidFill>
              </a:defRPr>
            </a:lvl1pPr>
          </a:lstStyle>
          <a:p>
            <a:r>
              <a:rPr lang="en-US"/>
              <a:t>Microsoft 365 title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442466" y="4350114"/>
            <a:ext cx="9602819" cy="738664"/>
          </a:xfrm>
          <a:prstGeom prst="rect">
            <a:avLst/>
          </a:prstGeom>
        </p:spPr>
        <p:txBody>
          <a:bodyPr/>
          <a:lstStyle>
            <a:lvl1pPr>
              <a:defRPr sz="1800">
                <a:solidFill>
                  <a:schemeClr val="bg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DE984AF9-42B3-4123-927E-CEC8570AFE3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solidFill>
                  <a:schemeClr val="bg1"/>
                </a:solidFill>
              </a:rPr>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0AF2B48A-0CD5-4E5D-BBFC-0FF17E42D728}"/>
              </a:ext>
            </a:extLst>
          </p:cNvPr>
          <p:cNvPicPr>
            <a:picLocks noChangeAspect="1"/>
          </p:cNvPicPr>
          <p:nvPr/>
        </p:nvPicPr>
        <p:blipFill>
          <a:blip r:embed="rId2"/>
          <a:stretch>
            <a:fillRect/>
          </a:stretch>
        </p:blipFill>
        <p:spPr>
          <a:xfrm>
            <a:off x="136885" y="159691"/>
            <a:ext cx="2635247" cy="871753"/>
          </a:xfrm>
          <a:prstGeom prst="rect">
            <a:avLst/>
          </a:prstGeom>
        </p:spPr>
      </p:pic>
    </p:spTree>
    <p:extLst>
      <p:ext uri="{BB962C8B-B14F-4D97-AF65-F5344CB8AC3E}">
        <p14:creationId xmlns:p14="http://schemas.microsoft.com/office/powerpoint/2010/main" val="2130485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with graphic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D09A9D1-6212-8B49-96D7-B3E9D17D4BAB}"/>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rgbClr val="000000"/>
                </a:solidFill>
              </a:defRPr>
            </a:lvl1pPr>
          </a:lstStyle>
          <a:p>
            <a:r>
              <a:rPr lang="en-US"/>
              <a:t>Azure presentation</a:t>
            </a:r>
            <a:br>
              <a:rPr lang="en-US"/>
            </a:br>
            <a:r>
              <a:rPr lang="en-US"/>
              <a:t>title or event name</a:t>
            </a:r>
          </a:p>
        </p:txBody>
      </p:sp>
      <p:sp>
        <p:nvSpPr>
          <p:cNvPr id="9" name="Text Placeholder 10">
            <a:extLst>
              <a:ext uri="{FF2B5EF4-FFF2-40B4-BE49-F238E27FC236}">
                <a16:creationId xmlns:a16="http://schemas.microsoft.com/office/drawing/2014/main" id="{0881A9F1-B3A4-0742-8DAD-18EC8A78C522}"/>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rgbClr val="000000"/>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7" name="Footer Placeholder 1">
            <a:extLst>
              <a:ext uri="{FF2B5EF4-FFF2-40B4-BE49-F238E27FC236}">
                <a16:creationId xmlns:a16="http://schemas.microsoft.com/office/drawing/2014/main" id="{1B6BA0D2-3614-405C-8BB6-C5242154BADB}"/>
              </a:ext>
            </a:extLst>
          </p:cNvPr>
          <p:cNvSpPr txBox="1">
            <a:spLocks/>
          </p:cNvSpPr>
          <p:nvPr/>
        </p:nvSpPr>
        <p:spPr>
          <a:xfrm>
            <a:off x="442466"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r>
              <a:rPr lang="en-US"/>
              <a:t>© Copyright Microsoft Corporation. All rights reserved.</a:t>
            </a:r>
          </a:p>
        </p:txBody>
      </p:sp>
      <p:pic>
        <p:nvPicPr>
          <p:cNvPr id="3" name="Picture 2" descr="A picture containing drawing&#10;&#10;Description automatically generated">
            <a:extLst>
              <a:ext uri="{FF2B5EF4-FFF2-40B4-BE49-F238E27FC236}">
                <a16:creationId xmlns:a16="http://schemas.microsoft.com/office/drawing/2014/main" id="{DA65376C-9C1C-452A-9C27-75EE7927ABA8}"/>
              </a:ext>
            </a:extLst>
          </p:cNvPr>
          <p:cNvPicPr>
            <a:picLocks noChangeAspect="1"/>
          </p:cNvPicPr>
          <p:nvPr/>
        </p:nvPicPr>
        <p:blipFill>
          <a:blip r:embed="rId2"/>
          <a:stretch>
            <a:fillRect/>
          </a:stretch>
        </p:blipFill>
        <p:spPr>
          <a:xfrm>
            <a:off x="136885" y="159691"/>
            <a:ext cx="2635247" cy="871753"/>
          </a:xfrm>
          <a:prstGeom prst="rect">
            <a:avLst/>
          </a:prstGeom>
        </p:spPr>
      </p:pic>
      <p:pic>
        <p:nvPicPr>
          <p:cNvPr id="4" name="Picture 3">
            <a:extLst>
              <a:ext uri="{FF2B5EF4-FFF2-40B4-BE49-F238E27FC236}">
                <a16:creationId xmlns:a16="http://schemas.microsoft.com/office/drawing/2014/main" id="{C4B6689F-D3DF-4DE9-BFA0-0A8E72487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spTree>
    <p:extLst>
      <p:ext uri="{BB962C8B-B14F-4D97-AF65-F5344CB8AC3E}">
        <p14:creationId xmlns:p14="http://schemas.microsoft.com/office/powerpoint/2010/main" val="2764488484"/>
      </p:ext>
    </p:extLst>
  </p:cSld>
  <p:clrMapOvr>
    <a:masterClrMapping/>
  </p:clrMapOvr>
  <p:transition>
    <p:fade/>
  </p:transition>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with graphic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
        <p:nvSpPr>
          <p:cNvPr id="13" name="Oval 12">
            <a:extLst>
              <a:ext uri="{FF2B5EF4-FFF2-40B4-BE49-F238E27FC236}">
                <a16:creationId xmlns:a16="http://schemas.microsoft.com/office/drawing/2014/main" id="{0C62E602-B038-4AA6-A699-B469CFE1AD96}"/>
              </a:ext>
              <a:ext uri="{C183D7F6-B498-43B3-948B-1728B52AA6E4}">
                <adec:decorative xmlns:adec="http://schemas.microsoft.com/office/drawing/2017/decorative" val="1"/>
              </a:ext>
            </a:extLst>
          </p:cNvPr>
          <p:cNvSpPr/>
          <p:nvPr/>
        </p:nvSpPr>
        <p:spPr bwMode="auto">
          <a:xfrm>
            <a:off x="6383137" y="589416"/>
            <a:ext cx="5671978" cy="5679168"/>
          </a:xfrm>
          <a:prstGeom prst="ellipse">
            <a:avLst/>
          </a:prstGeom>
          <a:noFill/>
          <a:ln w="190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grpSp>
        <p:nvGrpSpPr>
          <p:cNvPr id="37" name="Group 36">
            <a:extLst>
              <a:ext uri="{FF2B5EF4-FFF2-40B4-BE49-F238E27FC236}">
                <a16:creationId xmlns:a16="http://schemas.microsoft.com/office/drawing/2014/main" id="{695F69F3-6C65-4C67-BE9F-99EE13ECA942}"/>
              </a:ext>
            </a:extLst>
          </p:cNvPr>
          <p:cNvGrpSpPr/>
          <p:nvPr/>
        </p:nvGrpSpPr>
        <p:grpSpPr>
          <a:xfrm>
            <a:off x="6600946" y="859776"/>
            <a:ext cx="5148588" cy="5138447"/>
            <a:chOff x="6600946" y="859776"/>
            <a:chExt cx="5148588" cy="5138447"/>
          </a:xfrm>
        </p:grpSpPr>
        <p:grpSp>
          <p:nvGrpSpPr>
            <p:cNvPr id="38" name="Graphic 1">
              <a:extLst>
                <a:ext uri="{FF2B5EF4-FFF2-40B4-BE49-F238E27FC236}">
                  <a16:creationId xmlns:a16="http://schemas.microsoft.com/office/drawing/2014/main" id="{BC070748-6768-4FC2-A431-E43A99B45D24}"/>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48" name="Freeform: Shape 47">
                <a:extLst>
                  <a:ext uri="{FF2B5EF4-FFF2-40B4-BE49-F238E27FC236}">
                    <a16:creationId xmlns:a16="http://schemas.microsoft.com/office/drawing/2014/main" id="{04C016FB-6079-433E-86F5-11870BD5A617}"/>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49" name="Freeform: Shape 48">
                <a:extLst>
                  <a:ext uri="{FF2B5EF4-FFF2-40B4-BE49-F238E27FC236}">
                    <a16:creationId xmlns:a16="http://schemas.microsoft.com/office/drawing/2014/main" id="{54102133-5E8C-4CB3-AC62-D09FC824D203}"/>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50" name="Freeform: Shape 49">
                <a:extLst>
                  <a:ext uri="{FF2B5EF4-FFF2-40B4-BE49-F238E27FC236}">
                    <a16:creationId xmlns:a16="http://schemas.microsoft.com/office/drawing/2014/main" id="{0BCE9930-CFBB-4646-901A-120648FA1B9E}"/>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51" name="Freeform: Shape 50">
                <a:extLst>
                  <a:ext uri="{FF2B5EF4-FFF2-40B4-BE49-F238E27FC236}">
                    <a16:creationId xmlns:a16="http://schemas.microsoft.com/office/drawing/2014/main" id="{8C60FDBA-7C23-4806-88B5-29E31C6583DC}"/>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52" name="Freeform: Shape 51">
                <a:extLst>
                  <a:ext uri="{FF2B5EF4-FFF2-40B4-BE49-F238E27FC236}">
                    <a16:creationId xmlns:a16="http://schemas.microsoft.com/office/drawing/2014/main" id="{7DC83954-308D-4CAC-ADE0-92CE37FA6207}"/>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53" name="Freeform: Shape 52">
                <a:extLst>
                  <a:ext uri="{FF2B5EF4-FFF2-40B4-BE49-F238E27FC236}">
                    <a16:creationId xmlns:a16="http://schemas.microsoft.com/office/drawing/2014/main" id="{85339DC7-664E-4BEF-85FE-D1109A719B7E}"/>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54" name="Freeform: Shape 53">
                <a:extLst>
                  <a:ext uri="{FF2B5EF4-FFF2-40B4-BE49-F238E27FC236}">
                    <a16:creationId xmlns:a16="http://schemas.microsoft.com/office/drawing/2014/main" id="{DED6E3EF-BEB2-400D-A55F-8F548AA8A3C2}"/>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55" name="Freeform: Shape 54">
                <a:extLst>
                  <a:ext uri="{FF2B5EF4-FFF2-40B4-BE49-F238E27FC236}">
                    <a16:creationId xmlns:a16="http://schemas.microsoft.com/office/drawing/2014/main" id="{4056E671-564E-4828-B12C-3873C15097FD}"/>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56" name="Freeform: Shape 55">
                <a:extLst>
                  <a:ext uri="{FF2B5EF4-FFF2-40B4-BE49-F238E27FC236}">
                    <a16:creationId xmlns:a16="http://schemas.microsoft.com/office/drawing/2014/main" id="{CE2375AC-EE5D-462B-8769-A875F92C6D3F}"/>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57" name="Freeform: Shape 56">
                <a:extLst>
                  <a:ext uri="{FF2B5EF4-FFF2-40B4-BE49-F238E27FC236}">
                    <a16:creationId xmlns:a16="http://schemas.microsoft.com/office/drawing/2014/main" id="{5543C42A-4AA4-4EE3-9D6A-20D705974B93}"/>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58" name="Freeform: Shape 57">
                <a:extLst>
                  <a:ext uri="{FF2B5EF4-FFF2-40B4-BE49-F238E27FC236}">
                    <a16:creationId xmlns:a16="http://schemas.microsoft.com/office/drawing/2014/main" id="{5A06D381-5E3A-45E2-943A-D8A9CD6DDB02}"/>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59" name="Freeform: Shape 58">
                <a:extLst>
                  <a:ext uri="{FF2B5EF4-FFF2-40B4-BE49-F238E27FC236}">
                    <a16:creationId xmlns:a16="http://schemas.microsoft.com/office/drawing/2014/main" id="{6A50715D-06C2-4A50-B805-7C779755D7AD}"/>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60" name="Freeform: Shape 59">
                <a:extLst>
                  <a:ext uri="{FF2B5EF4-FFF2-40B4-BE49-F238E27FC236}">
                    <a16:creationId xmlns:a16="http://schemas.microsoft.com/office/drawing/2014/main" id="{76CB3FBA-91B0-4DCE-AC92-F9A18FF4D65A}"/>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61" name="Freeform: Shape 60">
                <a:extLst>
                  <a:ext uri="{FF2B5EF4-FFF2-40B4-BE49-F238E27FC236}">
                    <a16:creationId xmlns:a16="http://schemas.microsoft.com/office/drawing/2014/main" id="{22045ED4-534F-4B15-8795-D2C7547978FE}"/>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62" name="Freeform: Shape 61">
                <a:extLst>
                  <a:ext uri="{FF2B5EF4-FFF2-40B4-BE49-F238E27FC236}">
                    <a16:creationId xmlns:a16="http://schemas.microsoft.com/office/drawing/2014/main" id="{FEE68F87-0B6B-4885-866B-61423AE3724E}"/>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63" name="Freeform: Shape 62">
                <a:extLst>
                  <a:ext uri="{FF2B5EF4-FFF2-40B4-BE49-F238E27FC236}">
                    <a16:creationId xmlns:a16="http://schemas.microsoft.com/office/drawing/2014/main" id="{E99B4F58-0E6C-41DE-99A2-C3FCE7F11DB0}"/>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64" name="Freeform: Shape 63">
                <a:extLst>
                  <a:ext uri="{FF2B5EF4-FFF2-40B4-BE49-F238E27FC236}">
                    <a16:creationId xmlns:a16="http://schemas.microsoft.com/office/drawing/2014/main" id="{98213603-4044-4EDC-B3E0-CE20E3EE9BC2}"/>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65" name="Freeform: Shape 64">
                <a:extLst>
                  <a:ext uri="{FF2B5EF4-FFF2-40B4-BE49-F238E27FC236}">
                    <a16:creationId xmlns:a16="http://schemas.microsoft.com/office/drawing/2014/main" id="{DB035EF0-F3DA-4581-9198-447F52894F88}"/>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66" name="Freeform: Shape 65">
                <a:extLst>
                  <a:ext uri="{FF2B5EF4-FFF2-40B4-BE49-F238E27FC236}">
                    <a16:creationId xmlns:a16="http://schemas.microsoft.com/office/drawing/2014/main" id="{41AE2AF0-7DD9-443B-8718-D31F62D3CF64}"/>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67" name="Freeform: Shape 66">
                <a:extLst>
                  <a:ext uri="{FF2B5EF4-FFF2-40B4-BE49-F238E27FC236}">
                    <a16:creationId xmlns:a16="http://schemas.microsoft.com/office/drawing/2014/main" id="{1CB79995-5784-46B8-8607-92B5827FD726}"/>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68" name="Freeform: Shape 67">
                <a:extLst>
                  <a:ext uri="{FF2B5EF4-FFF2-40B4-BE49-F238E27FC236}">
                    <a16:creationId xmlns:a16="http://schemas.microsoft.com/office/drawing/2014/main" id="{C2CD6B3F-A5CA-4C9E-A462-6CF2EE2A5719}"/>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69" name="Freeform: Shape 68">
                <a:extLst>
                  <a:ext uri="{FF2B5EF4-FFF2-40B4-BE49-F238E27FC236}">
                    <a16:creationId xmlns:a16="http://schemas.microsoft.com/office/drawing/2014/main" id="{078CAE18-6328-4577-A1E2-68D4E723AA5D}"/>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70" name="Freeform: Shape 69">
                <a:extLst>
                  <a:ext uri="{FF2B5EF4-FFF2-40B4-BE49-F238E27FC236}">
                    <a16:creationId xmlns:a16="http://schemas.microsoft.com/office/drawing/2014/main" id="{EBA2E409-2F87-44E1-BDE0-C3F0C5F0EE68}"/>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71" name="Freeform: Shape 70">
                <a:extLst>
                  <a:ext uri="{FF2B5EF4-FFF2-40B4-BE49-F238E27FC236}">
                    <a16:creationId xmlns:a16="http://schemas.microsoft.com/office/drawing/2014/main" id="{4B3569C1-CDDE-4300-A777-F5A88095235D}"/>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
          <p:nvSpPr>
            <p:cNvPr id="39" name="Oval 38">
              <a:extLst>
                <a:ext uri="{FF2B5EF4-FFF2-40B4-BE49-F238E27FC236}">
                  <a16:creationId xmlns:a16="http://schemas.microsoft.com/office/drawing/2014/main" id="{9AE111FB-FF99-4626-BF15-A4F33CA3E1B5}"/>
                </a:ext>
              </a:extLst>
            </p:cNvPr>
            <p:cNvSpPr/>
            <p:nvPr userDrawn="1"/>
          </p:nvSpPr>
          <p:spPr bwMode="auto">
            <a:xfrm>
              <a:off x="7282905" y="3548967"/>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0" name="Oval 39">
              <a:extLst>
                <a:ext uri="{FF2B5EF4-FFF2-40B4-BE49-F238E27FC236}">
                  <a16:creationId xmlns:a16="http://schemas.microsoft.com/office/drawing/2014/main" id="{EEBF4D1F-7718-4CBE-B978-16FFCC2E3239}"/>
                </a:ext>
              </a:extLst>
            </p:cNvPr>
            <p:cNvSpPr/>
            <p:nvPr userDrawn="1"/>
          </p:nvSpPr>
          <p:spPr bwMode="auto">
            <a:xfrm>
              <a:off x="10896617" y="2909240"/>
              <a:ext cx="124272" cy="12429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1" name="Oval 40">
              <a:extLst>
                <a:ext uri="{FF2B5EF4-FFF2-40B4-BE49-F238E27FC236}">
                  <a16:creationId xmlns:a16="http://schemas.microsoft.com/office/drawing/2014/main" id="{59426D11-A3B4-4FDE-8641-D925588DAB39}"/>
                </a:ext>
              </a:extLst>
            </p:cNvPr>
            <p:cNvSpPr/>
            <p:nvPr userDrawn="1"/>
          </p:nvSpPr>
          <p:spPr bwMode="auto">
            <a:xfrm>
              <a:off x="9437993" y="5187887"/>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2" name="Oval 41">
              <a:extLst>
                <a:ext uri="{FF2B5EF4-FFF2-40B4-BE49-F238E27FC236}">
                  <a16:creationId xmlns:a16="http://schemas.microsoft.com/office/drawing/2014/main" id="{57EDB010-9BE7-4344-984B-7453B4FF8307}"/>
                </a:ext>
              </a:extLst>
            </p:cNvPr>
            <p:cNvSpPr/>
            <p:nvPr userDrawn="1"/>
          </p:nvSpPr>
          <p:spPr bwMode="auto">
            <a:xfrm>
              <a:off x="9087616" y="1541433"/>
              <a:ext cx="124272" cy="124290"/>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a:extLst>
                <a:ext uri="{FF2B5EF4-FFF2-40B4-BE49-F238E27FC236}">
                  <a16:creationId xmlns:a16="http://schemas.microsoft.com/office/drawing/2014/main" id="{786CA2CE-9797-4C92-9057-B3C8D9338727}"/>
                </a:ext>
              </a:extLst>
            </p:cNvPr>
            <p:cNvSpPr/>
            <p:nvPr userDrawn="1"/>
          </p:nvSpPr>
          <p:spPr bwMode="auto">
            <a:xfrm>
              <a:off x="9052314" y="3314275"/>
              <a:ext cx="229418" cy="229450"/>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4" name="Oval 43">
              <a:extLst>
                <a:ext uri="{FF2B5EF4-FFF2-40B4-BE49-F238E27FC236}">
                  <a16:creationId xmlns:a16="http://schemas.microsoft.com/office/drawing/2014/main" id="{F9A1662E-1481-432B-8DC4-FF834AA60F57}"/>
                </a:ext>
              </a:extLst>
            </p:cNvPr>
            <p:cNvSpPr/>
            <p:nvPr userDrawn="1"/>
          </p:nvSpPr>
          <p:spPr bwMode="auto">
            <a:xfrm>
              <a:off x="9104887" y="2889394"/>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5" name="Oval 44">
              <a:extLst>
                <a:ext uri="{FF2B5EF4-FFF2-40B4-BE49-F238E27FC236}">
                  <a16:creationId xmlns:a16="http://schemas.microsoft.com/office/drawing/2014/main" id="{715F718A-84C5-42DA-9B9C-64E200753714}"/>
                </a:ext>
              </a:extLst>
            </p:cNvPr>
            <p:cNvSpPr/>
            <p:nvPr userDrawn="1"/>
          </p:nvSpPr>
          <p:spPr bwMode="auto">
            <a:xfrm>
              <a:off x="9104887" y="3844315"/>
              <a:ext cx="124272" cy="12429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6" name="Oval 45">
              <a:extLst>
                <a:ext uri="{FF2B5EF4-FFF2-40B4-BE49-F238E27FC236}">
                  <a16:creationId xmlns:a16="http://schemas.microsoft.com/office/drawing/2014/main" id="{48AC1770-CB0D-4E0F-BBE4-41A23A7256AC}"/>
                </a:ext>
              </a:extLst>
            </p:cNvPr>
            <p:cNvSpPr/>
            <p:nvPr userDrawn="1"/>
          </p:nvSpPr>
          <p:spPr bwMode="auto">
            <a:xfrm rot="16200000">
              <a:off x="8628699"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7" name="Oval 46">
              <a:extLst>
                <a:ext uri="{FF2B5EF4-FFF2-40B4-BE49-F238E27FC236}">
                  <a16:creationId xmlns:a16="http://schemas.microsoft.com/office/drawing/2014/main" id="{4DE4736B-6655-4B31-833F-1C130B67E3D0}"/>
                </a:ext>
              </a:extLst>
            </p:cNvPr>
            <p:cNvSpPr/>
            <p:nvPr userDrawn="1"/>
          </p:nvSpPr>
          <p:spPr bwMode="auto">
            <a:xfrm rot="16200000">
              <a:off x="9583486" y="3366864"/>
              <a:ext cx="124290" cy="124272"/>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820691641"/>
      </p:ext>
    </p:extLst>
  </p:cSld>
  <p:clrMapOvr>
    <a:masterClrMapping/>
  </p:clrMapOvr>
  <p:transition>
    <p:fade/>
  </p:transition>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lide with graphic 3">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28681" y="2532448"/>
            <a:ext cx="5428936" cy="1793104"/>
          </a:xfrm>
          <a:prstGeom prst="rect">
            <a:avLst/>
          </a:prstGeom>
          <a:noFill/>
        </p:spPr>
        <p:txBody>
          <a:bodyPr lIns="0" tIns="0" rIns="0" bIns="182880" anchor="b" anchorCtr="0"/>
          <a:lstStyle>
            <a:lvl1pPr>
              <a:defRPr sz="4800" strike="noStrike" spc="-49" baseline="0">
                <a:solidFill>
                  <a:schemeClr val="tx1"/>
                </a:solidFill>
              </a:defRPr>
            </a:lvl1pPr>
          </a:lstStyle>
          <a:p>
            <a:r>
              <a:rPr lang="en-US"/>
              <a:t>Azure presentation</a:t>
            </a:r>
            <a:br>
              <a:rPr lang="en-US"/>
            </a:br>
            <a:r>
              <a:rPr lang="en-US"/>
              <a:t>title or event name</a:t>
            </a:r>
          </a:p>
        </p:txBody>
      </p:sp>
      <p:sp>
        <p:nvSpPr>
          <p:cNvPr id="6" name="Text Placeholder 10">
            <a:extLst>
              <a:ext uri="{FF2B5EF4-FFF2-40B4-BE49-F238E27FC236}">
                <a16:creationId xmlns:a16="http://schemas.microsoft.com/office/drawing/2014/main" id="{29B09652-4E45-F04D-8357-20491F718B1A}"/>
              </a:ext>
            </a:extLst>
          </p:cNvPr>
          <p:cNvSpPr>
            <a:spLocks noGrp="1"/>
          </p:cNvSpPr>
          <p:nvPr>
            <p:ph type="body" sz="quarter" idx="15" hasCustomPrompt="1"/>
          </p:nvPr>
        </p:nvSpPr>
        <p:spPr>
          <a:xfrm>
            <a:off x="442466" y="4350114"/>
            <a:ext cx="5413394" cy="738664"/>
          </a:xfrm>
          <a:prstGeom prst="rect">
            <a:avLst/>
          </a:prstGeom>
        </p:spPr>
        <p:txBody>
          <a:bodyPr/>
          <a:lstStyle>
            <a:lvl1pPr>
              <a:defRPr sz="1800">
                <a:solidFill>
                  <a:schemeClr val="tx1"/>
                </a:solidFill>
              </a:defRPr>
            </a:lvl1pPr>
            <a:lvl2pPr>
              <a:defRPr sz="1765">
                <a:solidFill>
                  <a:srgbClr val="000000"/>
                </a:solidFill>
              </a:defRPr>
            </a:lvl2pPr>
            <a:lvl3pPr>
              <a:defRPr sz="1372"/>
            </a:lvl3pPr>
            <a:lvl4pPr>
              <a:defRPr sz="1372"/>
            </a:lvl4pPr>
            <a:lvl5pPr>
              <a:defRPr sz="1029"/>
            </a:lvl5pPr>
          </a:lstStyle>
          <a:p>
            <a:pPr lvl="0"/>
            <a:r>
              <a:rPr lang="en-US"/>
              <a:t>Author name</a:t>
            </a:r>
            <a:br>
              <a:rPr lang="en-US"/>
            </a:br>
            <a:r>
              <a:rPr lang="en-US"/>
              <a:t>Date</a:t>
            </a:r>
          </a:p>
        </p:txBody>
      </p:sp>
      <p:sp>
        <p:nvSpPr>
          <p:cNvPr id="2" name="Footer Placeholder 1">
            <a:extLst>
              <a:ext uri="{FF2B5EF4-FFF2-40B4-BE49-F238E27FC236}">
                <a16:creationId xmlns:a16="http://schemas.microsoft.com/office/drawing/2014/main" id="{C579B1D0-8CEE-4E42-8540-F752DBF0F64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pic>
        <p:nvPicPr>
          <p:cNvPr id="4" name="Picture 3" descr="A picture containing drawing&#10;&#10;Description automatically generated">
            <a:extLst>
              <a:ext uri="{FF2B5EF4-FFF2-40B4-BE49-F238E27FC236}">
                <a16:creationId xmlns:a16="http://schemas.microsoft.com/office/drawing/2014/main" id="{57D6331F-1A15-46AA-A57A-300CC97487E4}"/>
              </a:ext>
            </a:extLst>
          </p:cNvPr>
          <p:cNvPicPr>
            <a:picLocks noChangeAspect="1"/>
          </p:cNvPicPr>
          <p:nvPr/>
        </p:nvPicPr>
        <p:blipFill>
          <a:blip r:embed="rId2"/>
          <a:stretch>
            <a:fillRect/>
          </a:stretch>
        </p:blipFill>
        <p:spPr>
          <a:xfrm>
            <a:off x="136885" y="159691"/>
            <a:ext cx="2635247" cy="871753"/>
          </a:xfrm>
          <a:prstGeom prst="rect">
            <a:avLst/>
          </a:prstGeom>
        </p:spPr>
      </p:pic>
      <p:sp>
        <p:nvSpPr>
          <p:cNvPr id="72" name="Rectangle 71">
            <a:extLst>
              <a:ext uri="{FF2B5EF4-FFF2-40B4-BE49-F238E27FC236}">
                <a16:creationId xmlns:a16="http://schemas.microsoft.com/office/drawing/2014/main" id="{5E3B1CB1-53A4-41B0-A2BE-8C0CF51F9838}"/>
              </a:ext>
            </a:extLst>
          </p:cNvPr>
          <p:cNvSpPr/>
          <p:nvPr/>
        </p:nvSpPr>
        <p:spPr bwMode="auto">
          <a:xfrm>
            <a:off x="6229842" y="0"/>
            <a:ext cx="596215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73" name="Picture 72">
            <a:extLst>
              <a:ext uri="{FF2B5EF4-FFF2-40B4-BE49-F238E27FC236}">
                <a16:creationId xmlns:a16="http://schemas.microsoft.com/office/drawing/2014/main" id="{D680D2A1-07E3-478C-BBA8-560737A24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11901" y="0"/>
            <a:ext cx="6080099" cy="6858000"/>
          </a:xfrm>
          <a:prstGeom prst="rect">
            <a:avLst/>
          </a:prstGeom>
        </p:spPr>
      </p:pic>
      <p:grpSp>
        <p:nvGrpSpPr>
          <p:cNvPr id="74" name="Graphic 1">
            <a:extLst>
              <a:ext uri="{FF2B5EF4-FFF2-40B4-BE49-F238E27FC236}">
                <a16:creationId xmlns:a16="http://schemas.microsoft.com/office/drawing/2014/main" id="{4D1B2C3D-109D-46DF-9BA8-640EAF66A03A}"/>
              </a:ext>
            </a:extLst>
          </p:cNvPr>
          <p:cNvGrpSpPr/>
          <p:nvPr/>
        </p:nvGrpSpPr>
        <p:grpSpPr>
          <a:xfrm>
            <a:off x="6600946" y="859776"/>
            <a:ext cx="5148588" cy="5138447"/>
            <a:chOff x="5179859" y="2459480"/>
            <a:chExt cx="2077534" cy="2073148"/>
          </a:xfrm>
          <a:gradFill>
            <a:gsLst>
              <a:gs pos="100000">
                <a:schemeClr val="tx2"/>
              </a:gs>
              <a:gs pos="23000">
                <a:schemeClr val="accent5"/>
              </a:gs>
            </a:gsLst>
            <a:lin ang="10800000" scaled="1"/>
          </a:gradFill>
        </p:grpSpPr>
        <p:sp>
          <p:nvSpPr>
            <p:cNvPr id="75" name="Freeform: Shape 74">
              <a:extLst>
                <a:ext uri="{FF2B5EF4-FFF2-40B4-BE49-F238E27FC236}">
                  <a16:creationId xmlns:a16="http://schemas.microsoft.com/office/drawing/2014/main" id="{4DD6AF04-319F-47B0-AAC8-6520DF9B67CE}"/>
                </a:ext>
              </a:extLst>
            </p:cNvPr>
            <p:cNvSpPr/>
            <p:nvPr/>
          </p:nvSpPr>
          <p:spPr>
            <a:xfrm>
              <a:off x="5496685" y="2820334"/>
              <a:ext cx="1592644" cy="1616092"/>
            </a:xfrm>
            <a:custGeom>
              <a:avLst/>
              <a:gdLst>
                <a:gd name="connsiteX0" fmla="*/ 1132079 w 1592644"/>
                <a:gd name="connsiteY0" fmla="*/ 1616093 h 1616092"/>
                <a:gd name="connsiteX1" fmla="*/ 1023494 w 1592644"/>
                <a:gd name="connsiteY1" fmla="*/ 1573230 h 1616092"/>
                <a:gd name="connsiteX2" fmla="*/ 50991 w 1592644"/>
                <a:gd name="connsiteY2" fmla="*/ 665498 h 1616092"/>
                <a:gd name="connsiteX3" fmla="*/ 4319 w 1592644"/>
                <a:gd name="connsiteY3" fmla="*/ 513098 h 1616092"/>
                <a:gd name="connsiteX4" fmla="*/ 112904 w 1592644"/>
                <a:gd name="connsiteY4" fmla="*/ 395940 h 1616092"/>
                <a:gd name="connsiteX5" fmla="*/ 1385444 w 1592644"/>
                <a:gd name="connsiteY5" fmla="*/ 7320 h 1616092"/>
                <a:gd name="connsiteX6" fmla="*/ 1541654 w 1592644"/>
                <a:gd name="connsiteY6" fmla="*/ 43515 h 1616092"/>
                <a:gd name="connsiteX7" fmla="*/ 1588326 w 1592644"/>
                <a:gd name="connsiteY7" fmla="*/ 195915 h 1616092"/>
                <a:gd name="connsiteX8" fmla="*/ 1289241 w 1592644"/>
                <a:gd name="connsiteY8" fmla="*/ 1492268 h 1616092"/>
                <a:gd name="connsiteX9" fmla="*/ 1180656 w 1592644"/>
                <a:gd name="connsiteY9" fmla="*/ 1609425 h 1616092"/>
                <a:gd name="connsiteX10" fmla="*/ 1132079 w 1592644"/>
                <a:gd name="connsiteY10" fmla="*/ 1616093 h 1616092"/>
                <a:gd name="connsiteX11" fmla="*/ 54801 w 1592644"/>
                <a:gd name="connsiteY11" fmla="*/ 661688 h 1616092"/>
                <a:gd name="connsiteX12" fmla="*/ 1028256 w 1592644"/>
                <a:gd name="connsiteY12" fmla="*/ 1569420 h 1616092"/>
                <a:gd name="connsiteX13" fmla="*/ 1178751 w 1592644"/>
                <a:gd name="connsiteY13" fmla="*/ 1603710 h 1616092"/>
                <a:gd name="connsiteX14" fmla="*/ 1284479 w 1592644"/>
                <a:gd name="connsiteY14" fmla="*/ 1490363 h 1616092"/>
                <a:gd name="connsiteX15" fmla="*/ 1583564 w 1592644"/>
                <a:gd name="connsiteY15" fmla="*/ 194010 h 1616092"/>
                <a:gd name="connsiteX16" fmla="*/ 1538796 w 1592644"/>
                <a:gd name="connsiteY16" fmla="*/ 46373 h 1616092"/>
                <a:gd name="connsiteX17" fmla="*/ 1388301 w 1592644"/>
                <a:gd name="connsiteY17" fmla="*/ 12083 h 1616092"/>
                <a:gd name="connsiteX18" fmla="*/ 114809 w 1592644"/>
                <a:gd name="connsiteY18" fmla="*/ 401655 h 1616092"/>
                <a:gd name="connsiteX19" fmla="*/ 9081 w 1592644"/>
                <a:gd name="connsiteY19" fmla="*/ 515003 h 1616092"/>
                <a:gd name="connsiteX20" fmla="*/ 54801 w 1592644"/>
                <a:gd name="connsiteY20" fmla="*/ 661688 h 1616092"/>
                <a:gd name="connsiteX21" fmla="*/ 54801 w 1592644"/>
                <a:gd name="connsiteY21" fmla="*/ 661688 h 16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644" h="1616092">
                  <a:moveTo>
                    <a:pt x="1132079" y="1616093"/>
                  </a:moveTo>
                  <a:cubicBezTo>
                    <a:pt x="1092074" y="1616093"/>
                    <a:pt x="1053974" y="1600853"/>
                    <a:pt x="1023494" y="1573230"/>
                  </a:cubicBezTo>
                  <a:lnTo>
                    <a:pt x="50991" y="665498"/>
                  </a:lnTo>
                  <a:cubicBezTo>
                    <a:pt x="9081" y="626445"/>
                    <a:pt x="-9016" y="569295"/>
                    <a:pt x="4319" y="513098"/>
                  </a:cubicBezTo>
                  <a:cubicBezTo>
                    <a:pt x="17654" y="456900"/>
                    <a:pt x="57659" y="413085"/>
                    <a:pt x="112904" y="395940"/>
                  </a:cubicBezTo>
                  <a:lnTo>
                    <a:pt x="1385444" y="7320"/>
                  </a:lnTo>
                  <a:cubicBezTo>
                    <a:pt x="1440689" y="-9825"/>
                    <a:pt x="1498791" y="3510"/>
                    <a:pt x="1541654" y="43515"/>
                  </a:cubicBezTo>
                  <a:cubicBezTo>
                    <a:pt x="1583564" y="82568"/>
                    <a:pt x="1601661" y="139718"/>
                    <a:pt x="1588326" y="195915"/>
                  </a:cubicBezTo>
                  <a:lnTo>
                    <a:pt x="1289241" y="1492268"/>
                  </a:lnTo>
                  <a:cubicBezTo>
                    <a:pt x="1275906" y="1548465"/>
                    <a:pt x="1235901" y="1592280"/>
                    <a:pt x="1180656" y="1609425"/>
                  </a:cubicBezTo>
                  <a:cubicBezTo>
                    <a:pt x="1163511" y="1614188"/>
                    <a:pt x="1148271" y="1616093"/>
                    <a:pt x="1132079" y="1616093"/>
                  </a:cubicBezTo>
                  <a:close/>
                  <a:moveTo>
                    <a:pt x="54801" y="661688"/>
                  </a:moveTo>
                  <a:lnTo>
                    <a:pt x="1028256" y="1569420"/>
                  </a:lnTo>
                  <a:cubicBezTo>
                    <a:pt x="1069214" y="1607520"/>
                    <a:pt x="1125411" y="1620855"/>
                    <a:pt x="1178751" y="1603710"/>
                  </a:cubicBezTo>
                  <a:cubicBezTo>
                    <a:pt x="1232091" y="1587518"/>
                    <a:pt x="1271144" y="1545608"/>
                    <a:pt x="1284479" y="1490363"/>
                  </a:cubicBezTo>
                  <a:lnTo>
                    <a:pt x="1583564" y="194010"/>
                  </a:lnTo>
                  <a:cubicBezTo>
                    <a:pt x="1595946" y="139718"/>
                    <a:pt x="1578801" y="84473"/>
                    <a:pt x="1538796" y="46373"/>
                  </a:cubicBezTo>
                  <a:cubicBezTo>
                    <a:pt x="1497839" y="8273"/>
                    <a:pt x="1441641" y="-5062"/>
                    <a:pt x="1388301" y="12083"/>
                  </a:cubicBezTo>
                  <a:lnTo>
                    <a:pt x="114809" y="401655"/>
                  </a:lnTo>
                  <a:cubicBezTo>
                    <a:pt x="61469" y="417848"/>
                    <a:pt x="22416" y="459758"/>
                    <a:pt x="9081" y="515003"/>
                  </a:cubicBezTo>
                  <a:cubicBezTo>
                    <a:pt x="-3301" y="568343"/>
                    <a:pt x="13844" y="623588"/>
                    <a:pt x="54801" y="661688"/>
                  </a:cubicBezTo>
                  <a:lnTo>
                    <a:pt x="54801" y="661688"/>
                  </a:lnTo>
                  <a:close/>
                </a:path>
              </a:pathLst>
            </a:custGeom>
            <a:grpFill/>
            <a:ln w="9525" cap="flat">
              <a:noFill/>
              <a:prstDash val="solid"/>
              <a:miter/>
            </a:ln>
          </p:spPr>
          <p:txBody>
            <a:bodyPr rtlCol="0" anchor="ctr"/>
            <a:lstStyle/>
            <a:p>
              <a:endParaRPr lang="en-US" sz="1730"/>
            </a:p>
          </p:txBody>
        </p:sp>
        <p:sp>
          <p:nvSpPr>
            <p:cNvPr id="76" name="Freeform: Shape 75">
              <a:extLst>
                <a:ext uri="{FF2B5EF4-FFF2-40B4-BE49-F238E27FC236}">
                  <a16:creationId xmlns:a16="http://schemas.microsoft.com/office/drawing/2014/main" id="{283985E4-C6DA-4D56-A4B2-188AF3D29025}"/>
                </a:ext>
              </a:extLst>
            </p:cNvPr>
            <p:cNvSpPr/>
            <p:nvPr/>
          </p:nvSpPr>
          <p:spPr>
            <a:xfrm>
              <a:off x="5569965" y="3033304"/>
              <a:ext cx="1648967" cy="1494562"/>
            </a:xfrm>
            <a:custGeom>
              <a:avLst/>
              <a:gdLst>
                <a:gd name="connsiteX0" fmla="*/ 784479 w 1648967"/>
                <a:gd name="connsiteY0" fmla="*/ 1494562 h 1494562"/>
                <a:gd name="connsiteX1" fmla="*/ 778764 w 1648967"/>
                <a:gd name="connsiteY1" fmla="*/ 1494562 h 1494562"/>
                <a:gd name="connsiteX2" fmla="*/ 643509 w 1648967"/>
                <a:gd name="connsiteY2" fmla="*/ 1409790 h 1494562"/>
                <a:gd name="connsiteX3" fmla="*/ 18669 w 1648967"/>
                <a:gd name="connsiteY3" fmla="*/ 235357 h 1494562"/>
                <a:gd name="connsiteX4" fmla="*/ 18669 w 1648967"/>
                <a:gd name="connsiteY4" fmla="*/ 235357 h 1494562"/>
                <a:gd name="connsiteX5" fmla="*/ 24384 w 1648967"/>
                <a:gd name="connsiteY5" fmla="*/ 75337 h 1494562"/>
                <a:gd name="connsiteX6" fmla="*/ 165354 w 1648967"/>
                <a:gd name="connsiteY6" fmla="*/ 90 h 1494562"/>
                <a:gd name="connsiteX7" fmla="*/ 1495044 w 1648967"/>
                <a:gd name="connsiteY7" fmla="*/ 46762 h 1494562"/>
                <a:gd name="connsiteX8" fmla="*/ 1630299 w 1648967"/>
                <a:gd name="connsiteY8" fmla="*/ 131535 h 1494562"/>
                <a:gd name="connsiteX9" fmla="*/ 1624584 w 1648967"/>
                <a:gd name="connsiteY9" fmla="*/ 291555 h 1494562"/>
                <a:gd name="connsiteX10" fmla="*/ 919734 w 1648967"/>
                <a:gd name="connsiteY10" fmla="*/ 1419315 h 1494562"/>
                <a:gd name="connsiteX11" fmla="*/ 784479 w 1648967"/>
                <a:gd name="connsiteY11" fmla="*/ 1494562 h 1494562"/>
                <a:gd name="connsiteX12" fmla="*/ 158686 w 1648967"/>
                <a:gd name="connsiteY12" fmla="*/ 5805 h 1494562"/>
                <a:gd name="connsiteX13" fmla="*/ 28194 w 1648967"/>
                <a:gd name="connsiteY13" fmla="*/ 78195 h 1494562"/>
                <a:gd name="connsiteX14" fmla="*/ 22479 w 1648967"/>
                <a:gd name="connsiteY14" fmla="*/ 232500 h 1494562"/>
                <a:gd name="connsiteX15" fmla="*/ 22479 w 1648967"/>
                <a:gd name="connsiteY15" fmla="*/ 232500 h 1494562"/>
                <a:gd name="connsiteX16" fmla="*/ 647319 w 1648967"/>
                <a:gd name="connsiteY16" fmla="*/ 1406932 h 1494562"/>
                <a:gd name="connsiteX17" fmla="*/ 777812 w 1648967"/>
                <a:gd name="connsiteY17" fmla="*/ 1488847 h 1494562"/>
                <a:gd name="connsiteX18" fmla="*/ 914019 w 1648967"/>
                <a:gd name="connsiteY18" fmla="*/ 1416457 h 1494562"/>
                <a:gd name="connsiteX19" fmla="*/ 1618869 w 1648967"/>
                <a:gd name="connsiteY19" fmla="*/ 288697 h 1494562"/>
                <a:gd name="connsiteX20" fmla="*/ 1624584 w 1648967"/>
                <a:gd name="connsiteY20" fmla="*/ 134392 h 1494562"/>
                <a:gd name="connsiteX21" fmla="*/ 1494092 w 1648967"/>
                <a:gd name="connsiteY21" fmla="*/ 52477 h 1494562"/>
                <a:gd name="connsiteX22" fmla="*/ 164402 w 1648967"/>
                <a:gd name="connsiteY22" fmla="*/ 5805 h 1494562"/>
                <a:gd name="connsiteX23" fmla="*/ 158686 w 1648967"/>
                <a:gd name="connsiteY23" fmla="*/ 5805 h 14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8967" h="1494562">
                  <a:moveTo>
                    <a:pt x="784479" y="1494562"/>
                  </a:moveTo>
                  <a:cubicBezTo>
                    <a:pt x="782574" y="1494562"/>
                    <a:pt x="780669" y="1494562"/>
                    <a:pt x="778764" y="1494562"/>
                  </a:cubicBezTo>
                  <a:cubicBezTo>
                    <a:pt x="720662" y="1492657"/>
                    <a:pt x="670179" y="1461225"/>
                    <a:pt x="643509" y="1409790"/>
                  </a:cubicBezTo>
                  <a:lnTo>
                    <a:pt x="18669" y="235357"/>
                  </a:lnTo>
                  <a:lnTo>
                    <a:pt x="18669" y="235357"/>
                  </a:lnTo>
                  <a:cubicBezTo>
                    <a:pt x="-8001" y="183922"/>
                    <a:pt x="-6096" y="124867"/>
                    <a:pt x="24384" y="75337"/>
                  </a:cubicBezTo>
                  <a:cubicBezTo>
                    <a:pt x="54864" y="26760"/>
                    <a:pt x="107252" y="-1815"/>
                    <a:pt x="165354" y="90"/>
                  </a:cubicBezTo>
                  <a:lnTo>
                    <a:pt x="1495044" y="46762"/>
                  </a:lnTo>
                  <a:cubicBezTo>
                    <a:pt x="1553147" y="48667"/>
                    <a:pt x="1603629" y="80100"/>
                    <a:pt x="1630299" y="131535"/>
                  </a:cubicBezTo>
                  <a:cubicBezTo>
                    <a:pt x="1656969" y="182970"/>
                    <a:pt x="1655064" y="242025"/>
                    <a:pt x="1624584" y="291555"/>
                  </a:cubicBezTo>
                  <a:lnTo>
                    <a:pt x="919734" y="1419315"/>
                  </a:lnTo>
                  <a:cubicBezTo>
                    <a:pt x="890206" y="1466940"/>
                    <a:pt x="839724" y="1494562"/>
                    <a:pt x="784479" y="1494562"/>
                  </a:cubicBezTo>
                  <a:close/>
                  <a:moveTo>
                    <a:pt x="158686" y="5805"/>
                  </a:moveTo>
                  <a:cubicBezTo>
                    <a:pt x="105347" y="5805"/>
                    <a:pt x="56769" y="32475"/>
                    <a:pt x="28194" y="78195"/>
                  </a:cubicBezTo>
                  <a:cubicBezTo>
                    <a:pt x="-1334" y="125820"/>
                    <a:pt x="-3239" y="182970"/>
                    <a:pt x="22479" y="232500"/>
                  </a:cubicBezTo>
                  <a:lnTo>
                    <a:pt x="22479" y="232500"/>
                  </a:lnTo>
                  <a:lnTo>
                    <a:pt x="647319" y="1406932"/>
                  </a:lnTo>
                  <a:cubicBezTo>
                    <a:pt x="673989" y="1456462"/>
                    <a:pt x="722567" y="1486942"/>
                    <a:pt x="777812" y="1488847"/>
                  </a:cubicBezTo>
                  <a:cubicBezTo>
                    <a:pt x="834009" y="1490752"/>
                    <a:pt x="884492" y="1464082"/>
                    <a:pt x="914019" y="1416457"/>
                  </a:cubicBezTo>
                  <a:lnTo>
                    <a:pt x="1618869" y="288697"/>
                  </a:lnTo>
                  <a:cubicBezTo>
                    <a:pt x="1648397" y="241072"/>
                    <a:pt x="1650302" y="183922"/>
                    <a:pt x="1624584" y="134392"/>
                  </a:cubicBezTo>
                  <a:cubicBezTo>
                    <a:pt x="1597914" y="84862"/>
                    <a:pt x="1549337" y="54382"/>
                    <a:pt x="1494092" y="52477"/>
                  </a:cubicBezTo>
                  <a:lnTo>
                    <a:pt x="164402" y="5805"/>
                  </a:lnTo>
                  <a:cubicBezTo>
                    <a:pt x="162497" y="5805"/>
                    <a:pt x="160592" y="5805"/>
                    <a:pt x="158686" y="5805"/>
                  </a:cubicBezTo>
                  <a:close/>
                </a:path>
              </a:pathLst>
            </a:custGeom>
            <a:grpFill/>
            <a:ln w="9525" cap="flat">
              <a:noFill/>
              <a:prstDash val="solid"/>
              <a:miter/>
            </a:ln>
          </p:spPr>
          <p:txBody>
            <a:bodyPr rtlCol="0" anchor="ctr"/>
            <a:lstStyle/>
            <a:p>
              <a:endParaRPr lang="en-US" sz="1730"/>
            </a:p>
          </p:txBody>
        </p:sp>
        <p:sp>
          <p:nvSpPr>
            <p:cNvPr id="77" name="Freeform: Shape 76">
              <a:extLst>
                <a:ext uri="{FF2B5EF4-FFF2-40B4-BE49-F238E27FC236}">
                  <a16:creationId xmlns:a16="http://schemas.microsoft.com/office/drawing/2014/main" id="{720519B8-1B86-435B-BE56-B5FAEAD39754}"/>
                </a:ext>
              </a:extLst>
            </p:cNvPr>
            <p:cNvSpPr/>
            <p:nvPr/>
          </p:nvSpPr>
          <p:spPr>
            <a:xfrm>
              <a:off x="5695335" y="2890984"/>
              <a:ext cx="1562058" cy="1634024"/>
            </a:xfrm>
            <a:custGeom>
              <a:avLst/>
              <a:gdLst>
                <a:gd name="connsiteX0" fmla="*/ 368597 w 1562058"/>
                <a:gd name="connsiteY0" fmla="*/ 1634025 h 1634024"/>
                <a:gd name="connsiteX1" fmla="*/ 310494 w 1562058"/>
                <a:gd name="connsiteY1" fmla="*/ 1623547 h 1634024"/>
                <a:gd name="connsiteX2" fmla="*/ 209529 w 1562058"/>
                <a:gd name="connsiteY2" fmla="*/ 1499722 h 1634024"/>
                <a:gd name="connsiteX3" fmla="*/ 1884 w 1562058"/>
                <a:gd name="connsiteY3" fmla="*/ 185272 h 1634024"/>
                <a:gd name="connsiteX4" fmla="*/ 59034 w 1562058"/>
                <a:gd name="connsiteY4" fmla="*/ 35730 h 1634024"/>
                <a:gd name="connsiteX5" fmla="*/ 217149 w 1562058"/>
                <a:gd name="connsiteY5" fmla="*/ 10965 h 1634024"/>
                <a:gd name="connsiteX6" fmla="*/ 1459210 w 1562058"/>
                <a:gd name="connsiteY6" fmla="*/ 488167 h 1634024"/>
                <a:gd name="connsiteX7" fmla="*/ 1560174 w 1562058"/>
                <a:gd name="connsiteY7" fmla="*/ 611992 h 1634024"/>
                <a:gd name="connsiteX8" fmla="*/ 1503024 w 1562058"/>
                <a:gd name="connsiteY8" fmla="*/ 761535 h 1634024"/>
                <a:gd name="connsiteX9" fmla="*/ 469562 w 1562058"/>
                <a:gd name="connsiteY9" fmla="*/ 1598782 h 1634024"/>
                <a:gd name="connsiteX10" fmla="*/ 368597 w 1562058"/>
                <a:gd name="connsiteY10" fmla="*/ 1634025 h 1634024"/>
                <a:gd name="connsiteX11" fmla="*/ 159047 w 1562058"/>
                <a:gd name="connsiteY11" fmla="*/ 5250 h 1634024"/>
                <a:gd name="connsiteX12" fmla="*/ 62844 w 1562058"/>
                <a:gd name="connsiteY12" fmla="*/ 39540 h 1634024"/>
                <a:gd name="connsiteX13" fmla="*/ 7599 w 1562058"/>
                <a:gd name="connsiteY13" fmla="*/ 183367 h 1634024"/>
                <a:gd name="connsiteX14" fmla="*/ 215244 w 1562058"/>
                <a:gd name="connsiteY14" fmla="*/ 1497818 h 1634024"/>
                <a:gd name="connsiteX15" fmla="*/ 312399 w 1562058"/>
                <a:gd name="connsiteY15" fmla="*/ 1617832 h 1634024"/>
                <a:gd name="connsiteX16" fmla="*/ 464799 w 1562058"/>
                <a:gd name="connsiteY16" fmla="*/ 1594020 h 1634024"/>
                <a:gd name="connsiteX17" fmla="*/ 1498262 w 1562058"/>
                <a:gd name="connsiteY17" fmla="*/ 756772 h 1634024"/>
                <a:gd name="connsiteX18" fmla="*/ 1553507 w 1562058"/>
                <a:gd name="connsiteY18" fmla="*/ 612945 h 1634024"/>
                <a:gd name="connsiteX19" fmla="*/ 1456352 w 1562058"/>
                <a:gd name="connsiteY19" fmla="*/ 492930 h 1634024"/>
                <a:gd name="connsiteX20" fmla="*/ 215244 w 1562058"/>
                <a:gd name="connsiteY20" fmla="*/ 15727 h 1634024"/>
                <a:gd name="connsiteX21" fmla="*/ 159047 w 1562058"/>
                <a:gd name="connsiteY21" fmla="*/ 5250 h 16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2058" h="1634024">
                  <a:moveTo>
                    <a:pt x="368597" y="1634025"/>
                  </a:moveTo>
                  <a:cubicBezTo>
                    <a:pt x="349547" y="1634025"/>
                    <a:pt x="329544" y="1630215"/>
                    <a:pt x="310494" y="1623547"/>
                  </a:cubicBezTo>
                  <a:cubicBezTo>
                    <a:pt x="256202" y="1602593"/>
                    <a:pt x="219054" y="1556872"/>
                    <a:pt x="209529" y="1499722"/>
                  </a:cubicBezTo>
                  <a:lnTo>
                    <a:pt x="1884" y="185272"/>
                  </a:lnTo>
                  <a:cubicBezTo>
                    <a:pt x="-6688" y="128122"/>
                    <a:pt x="14267" y="72877"/>
                    <a:pt x="59034" y="35730"/>
                  </a:cubicBezTo>
                  <a:cubicBezTo>
                    <a:pt x="103802" y="-465"/>
                    <a:pt x="162857" y="-9990"/>
                    <a:pt x="217149" y="10965"/>
                  </a:cubicBezTo>
                  <a:lnTo>
                    <a:pt x="1459210" y="488167"/>
                  </a:lnTo>
                  <a:cubicBezTo>
                    <a:pt x="1513502" y="509122"/>
                    <a:pt x="1550649" y="554842"/>
                    <a:pt x="1560174" y="611992"/>
                  </a:cubicBezTo>
                  <a:cubicBezTo>
                    <a:pt x="1568747" y="669142"/>
                    <a:pt x="1547792" y="724387"/>
                    <a:pt x="1503024" y="761535"/>
                  </a:cubicBezTo>
                  <a:lnTo>
                    <a:pt x="469562" y="1598782"/>
                  </a:lnTo>
                  <a:cubicBezTo>
                    <a:pt x="439082" y="1621643"/>
                    <a:pt x="404792" y="1634025"/>
                    <a:pt x="368597" y="1634025"/>
                  </a:cubicBezTo>
                  <a:close/>
                  <a:moveTo>
                    <a:pt x="159047" y="5250"/>
                  </a:moveTo>
                  <a:cubicBezTo>
                    <a:pt x="124757" y="5250"/>
                    <a:pt x="90467" y="16680"/>
                    <a:pt x="62844" y="39540"/>
                  </a:cubicBezTo>
                  <a:cubicBezTo>
                    <a:pt x="19029" y="74782"/>
                    <a:pt x="-973" y="128122"/>
                    <a:pt x="7599" y="183367"/>
                  </a:cubicBezTo>
                  <a:lnTo>
                    <a:pt x="215244" y="1497818"/>
                  </a:lnTo>
                  <a:cubicBezTo>
                    <a:pt x="223817" y="1553062"/>
                    <a:pt x="260012" y="1597830"/>
                    <a:pt x="312399" y="1617832"/>
                  </a:cubicBezTo>
                  <a:cubicBezTo>
                    <a:pt x="364787" y="1637835"/>
                    <a:pt x="421937" y="1629262"/>
                    <a:pt x="464799" y="1594020"/>
                  </a:cubicBezTo>
                  <a:lnTo>
                    <a:pt x="1498262" y="756772"/>
                  </a:lnTo>
                  <a:cubicBezTo>
                    <a:pt x="1542077" y="721530"/>
                    <a:pt x="1562080" y="668190"/>
                    <a:pt x="1553507" y="612945"/>
                  </a:cubicBezTo>
                  <a:cubicBezTo>
                    <a:pt x="1544935" y="557700"/>
                    <a:pt x="1508740" y="512932"/>
                    <a:pt x="1456352" y="492930"/>
                  </a:cubicBezTo>
                  <a:lnTo>
                    <a:pt x="215244" y="15727"/>
                  </a:lnTo>
                  <a:cubicBezTo>
                    <a:pt x="197147" y="9060"/>
                    <a:pt x="178097" y="5250"/>
                    <a:pt x="159047" y="5250"/>
                  </a:cubicBezTo>
                  <a:close/>
                </a:path>
              </a:pathLst>
            </a:custGeom>
            <a:grpFill/>
            <a:ln w="9525" cap="flat">
              <a:noFill/>
              <a:prstDash val="solid"/>
              <a:miter/>
            </a:ln>
          </p:spPr>
          <p:txBody>
            <a:bodyPr rtlCol="0" anchor="ctr"/>
            <a:lstStyle/>
            <a:p>
              <a:endParaRPr lang="en-US" sz="1730"/>
            </a:p>
          </p:txBody>
        </p:sp>
        <p:sp>
          <p:nvSpPr>
            <p:cNvPr id="78" name="Freeform: Shape 77">
              <a:extLst>
                <a:ext uri="{FF2B5EF4-FFF2-40B4-BE49-F238E27FC236}">
                  <a16:creationId xmlns:a16="http://schemas.microsoft.com/office/drawing/2014/main" id="{DF83B222-A47F-44B5-9AB0-6ED40197E618}"/>
                </a:ext>
              </a:extLst>
            </p:cNvPr>
            <p:cNvSpPr/>
            <p:nvPr/>
          </p:nvSpPr>
          <p:spPr>
            <a:xfrm>
              <a:off x="5630741" y="2796715"/>
              <a:ext cx="1568373" cy="1631138"/>
            </a:xfrm>
            <a:custGeom>
              <a:avLst/>
              <a:gdLst>
                <a:gd name="connsiteX0" fmla="*/ 158870 w 1568373"/>
                <a:gd name="connsiteY0" fmla="*/ 1631139 h 1631138"/>
                <a:gd name="connsiteX1" fmla="*/ 56953 w 1568373"/>
                <a:gd name="connsiteY1" fmla="*/ 1593991 h 1631138"/>
                <a:gd name="connsiteX2" fmla="*/ 2660 w 1568373"/>
                <a:gd name="connsiteY2" fmla="*/ 1443496 h 1631138"/>
                <a:gd name="connsiteX3" fmla="*/ 232213 w 1568373"/>
                <a:gd name="connsiteY3" fmla="*/ 132856 h 1631138"/>
                <a:gd name="connsiteX4" fmla="*/ 335083 w 1568373"/>
                <a:gd name="connsiteY4" fmla="*/ 9984 h 1631138"/>
                <a:gd name="connsiteX5" fmla="*/ 492246 w 1568373"/>
                <a:gd name="connsiteY5" fmla="*/ 37606 h 1631138"/>
                <a:gd name="connsiteX6" fmla="*/ 1511421 w 1568373"/>
                <a:gd name="connsiteY6" fmla="*/ 892951 h 1631138"/>
                <a:gd name="connsiteX7" fmla="*/ 1565713 w 1568373"/>
                <a:gd name="connsiteY7" fmla="*/ 1043446 h 1631138"/>
                <a:gd name="connsiteX8" fmla="*/ 1462843 w 1568373"/>
                <a:gd name="connsiteY8" fmla="*/ 1166319 h 1631138"/>
                <a:gd name="connsiteX9" fmla="*/ 214116 w 1568373"/>
                <a:gd name="connsiteY9" fmla="*/ 1620662 h 1631138"/>
                <a:gd name="connsiteX10" fmla="*/ 158870 w 1568373"/>
                <a:gd name="connsiteY10" fmla="*/ 1631139 h 1631138"/>
                <a:gd name="connsiteX11" fmla="*/ 390328 w 1568373"/>
                <a:gd name="connsiteY11" fmla="*/ 6174 h 1631138"/>
                <a:gd name="connsiteX12" fmla="*/ 336988 w 1568373"/>
                <a:gd name="connsiteY12" fmla="*/ 15699 h 1631138"/>
                <a:gd name="connsiteX13" fmla="*/ 237928 w 1568373"/>
                <a:gd name="connsiteY13" fmla="*/ 133809 h 1631138"/>
                <a:gd name="connsiteX14" fmla="*/ 7423 w 1568373"/>
                <a:gd name="connsiteY14" fmla="*/ 1444449 h 1631138"/>
                <a:gd name="connsiteX15" fmla="*/ 59810 w 1568373"/>
                <a:gd name="connsiteY15" fmla="*/ 1589229 h 1631138"/>
                <a:gd name="connsiteX16" fmla="*/ 212210 w 1568373"/>
                <a:gd name="connsiteY16" fmla="*/ 1615899 h 1631138"/>
                <a:gd name="connsiteX17" fmla="*/ 1461891 w 1568373"/>
                <a:gd name="connsiteY17" fmla="*/ 1160604 h 1631138"/>
                <a:gd name="connsiteX18" fmla="*/ 1560951 w 1568373"/>
                <a:gd name="connsiteY18" fmla="*/ 1042494 h 1631138"/>
                <a:gd name="connsiteX19" fmla="*/ 1508563 w 1568373"/>
                <a:gd name="connsiteY19" fmla="*/ 897714 h 1631138"/>
                <a:gd name="connsiteX20" fmla="*/ 489388 w 1568373"/>
                <a:gd name="connsiteY20" fmla="*/ 42369 h 1631138"/>
                <a:gd name="connsiteX21" fmla="*/ 390328 w 1568373"/>
                <a:gd name="connsiteY21" fmla="*/ 6174 h 16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8373" h="1631138">
                  <a:moveTo>
                    <a:pt x="158870" y="1631139"/>
                  </a:moveTo>
                  <a:cubicBezTo>
                    <a:pt x="121723" y="1631139"/>
                    <a:pt x="86481" y="1617804"/>
                    <a:pt x="56953" y="1593991"/>
                  </a:cubicBezTo>
                  <a:cubicBezTo>
                    <a:pt x="13138" y="1556844"/>
                    <a:pt x="-7817" y="1500646"/>
                    <a:pt x="2660" y="1443496"/>
                  </a:cubicBezTo>
                  <a:lnTo>
                    <a:pt x="232213" y="132856"/>
                  </a:lnTo>
                  <a:cubicBezTo>
                    <a:pt x="242691" y="75706"/>
                    <a:pt x="280791" y="29986"/>
                    <a:pt x="335083" y="9984"/>
                  </a:cubicBezTo>
                  <a:cubicBezTo>
                    <a:pt x="389375" y="-10019"/>
                    <a:pt x="448431" y="459"/>
                    <a:pt x="492246" y="37606"/>
                  </a:cubicBezTo>
                  <a:lnTo>
                    <a:pt x="1511421" y="892951"/>
                  </a:lnTo>
                  <a:cubicBezTo>
                    <a:pt x="1555236" y="930099"/>
                    <a:pt x="1576191" y="986296"/>
                    <a:pt x="1565713" y="1043446"/>
                  </a:cubicBezTo>
                  <a:cubicBezTo>
                    <a:pt x="1555236" y="1100596"/>
                    <a:pt x="1517136" y="1146316"/>
                    <a:pt x="1462843" y="1166319"/>
                  </a:cubicBezTo>
                  <a:lnTo>
                    <a:pt x="214116" y="1620662"/>
                  </a:lnTo>
                  <a:cubicBezTo>
                    <a:pt x="196018" y="1627329"/>
                    <a:pt x="176968" y="1631139"/>
                    <a:pt x="158870" y="1631139"/>
                  </a:cubicBezTo>
                  <a:close/>
                  <a:moveTo>
                    <a:pt x="390328" y="6174"/>
                  </a:moveTo>
                  <a:cubicBezTo>
                    <a:pt x="372231" y="6174"/>
                    <a:pt x="354133" y="9031"/>
                    <a:pt x="336988" y="15699"/>
                  </a:cubicBezTo>
                  <a:cubicBezTo>
                    <a:pt x="284600" y="34749"/>
                    <a:pt x="247453" y="78564"/>
                    <a:pt x="237928" y="133809"/>
                  </a:cubicBezTo>
                  <a:lnTo>
                    <a:pt x="7423" y="1444449"/>
                  </a:lnTo>
                  <a:cubicBezTo>
                    <a:pt x="-2102" y="1499694"/>
                    <a:pt x="17900" y="1553987"/>
                    <a:pt x="59810" y="1589229"/>
                  </a:cubicBezTo>
                  <a:cubicBezTo>
                    <a:pt x="102673" y="1625424"/>
                    <a:pt x="159823" y="1634949"/>
                    <a:pt x="212210" y="1615899"/>
                  </a:cubicBezTo>
                  <a:lnTo>
                    <a:pt x="1461891" y="1160604"/>
                  </a:lnTo>
                  <a:cubicBezTo>
                    <a:pt x="1514278" y="1141554"/>
                    <a:pt x="1551426" y="1097739"/>
                    <a:pt x="1560951" y="1042494"/>
                  </a:cubicBezTo>
                  <a:cubicBezTo>
                    <a:pt x="1570476" y="987249"/>
                    <a:pt x="1550473" y="932956"/>
                    <a:pt x="1508563" y="897714"/>
                  </a:cubicBezTo>
                  <a:lnTo>
                    <a:pt x="489388" y="42369"/>
                  </a:lnTo>
                  <a:cubicBezTo>
                    <a:pt x="460813" y="18556"/>
                    <a:pt x="426523" y="6174"/>
                    <a:pt x="390328" y="6174"/>
                  </a:cubicBezTo>
                  <a:close/>
                </a:path>
              </a:pathLst>
            </a:custGeom>
            <a:grpFill/>
            <a:ln w="9525" cap="flat">
              <a:noFill/>
              <a:prstDash val="solid"/>
              <a:miter/>
            </a:ln>
          </p:spPr>
          <p:txBody>
            <a:bodyPr rtlCol="0" anchor="ctr"/>
            <a:lstStyle/>
            <a:p>
              <a:endParaRPr lang="en-US" sz="1730"/>
            </a:p>
          </p:txBody>
        </p:sp>
        <p:sp>
          <p:nvSpPr>
            <p:cNvPr id="79" name="Freeform: Shape 78">
              <a:extLst>
                <a:ext uri="{FF2B5EF4-FFF2-40B4-BE49-F238E27FC236}">
                  <a16:creationId xmlns:a16="http://schemas.microsoft.com/office/drawing/2014/main" id="{589A001D-6C7B-4022-B9DE-F83CEC98FE10}"/>
                </a:ext>
              </a:extLst>
            </p:cNvPr>
            <p:cNvSpPr/>
            <p:nvPr/>
          </p:nvSpPr>
          <p:spPr>
            <a:xfrm>
              <a:off x="5402873" y="2763813"/>
              <a:ext cx="1649777" cy="1482113"/>
            </a:xfrm>
            <a:custGeom>
              <a:avLst/>
              <a:gdLst>
                <a:gd name="connsiteX0" fmla="*/ 160044 w 1649777"/>
                <a:gd name="connsiteY0" fmla="*/ 1482113 h 1482113"/>
                <a:gd name="connsiteX1" fmla="*/ 22884 w 1649777"/>
                <a:gd name="connsiteY1" fmla="*/ 1404961 h 1482113"/>
                <a:gd name="connsiteX2" fmla="*/ 20026 w 1649777"/>
                <a:gd name="connsiteY2" fmla="*/ 1244941 h 1482113"/>
                <a:gd name="connsiteX3" fmla="*/ 664869 w 1649777"/>
                <a:gd name="connsiteY3" fmla="*/ 81938 h 1482113"/>
                <a:gd name="connsiteX4" fmla="*/ 667726 w 1649777"/>
                <a:gd name="connsiteY4" fmla="*/ 82891 h 1482113"/>
                <a:gd name="connsiteX5" fmla="*/ 664869 w 1649777"/>
                <a:gd name="connsiteY5" fmla="*/ 81938 h 1482113"/>
                <a:gd name="connsiteX6" fmla="*/ 802029 w 1649777"/>
                <a:gd name="connsiteY6" fmla="*/ 23 h 1482113"/>
                <a:gd name="connsiteX7" fmla="*/ 942046 w 1649777"/>
                <a:gd name="connsiteY7" fmla="*/ 77176 h 1482113"/>
                <a:gd name="connsiteX8" fmla="*/ 1626894 w 1649777"/>
                <a:gd name="connsiteY8" fmla="*/ 1217318 h 1482113"/>
                <a:gd name="connsiteX9" fmla="*/ 1629751 w 1649777"/>
                <a:gd name="connsiteY9" fmla="*/ 1377338 h 1482113"/>
                <a:gd name="connsiteX10" fmla="*/ 1492591 w 1649777"/>
                <a:gd name="connsiteY10" fmla="*/ 1459253 h 1482113"/>
                <a:gd name="connsiteX11" fmla="*/ 161949 w 1649777"/>
                <a:gd name="connsiteY11" fmla="*/ 1482113 h 1482113"/>
                <a:gd name="connsiteX12" fmla="*/ 160044 w 1649777"/>
                <a:gd name="connsiteY12" fmla="*/ 1482113 h 1482113"/>
                <a:gd name="connsiteX13" fmla="*/ 804886 w 1649777"/>
                <a:gd name="connsiteY13" fmla="*/ 4786 h 1482113"/>
                <a:gd name="connsiteX14" fmla="*/ 802029 w 1649777"/>
                <a:gd name="connsiteY14" fmla="*/ 4786 h 1482113"/>
                <a:gd name="connsiteX15" fmla="*/ 669631 w 1649777"/>
                <a:gd name="connsiteY15" fmla="*/ 83843 h 1482113"/>
                <a:gd name="connsiteX16" fmla="*/ 24789 w 1649777"/>
                <a:gd name="connsiteY16" fmla="*/ 1247798 h 1482113"/>
                <a:gd name="connsiteX17" fmla="*/ 27646 w 1649777"/>
                <a:gd name="connsiteY17" fmla="*/ 1402103 h 1482113"/>
                <a:gd name="connsiteX18" fmla="*/ 162901 w 1649777"/>
                <a:gd name="connsiteY18" fmla="*/ 1477351 h 1482113"/>
                <a:gd name="connsiteX19" fmla="*/ 1493544 w 1649777"/>
                <a:gd name="connsiteY19" fmla="*/ 1454491 h 1482113"/>
                <a:gd name="connsiteX20" fmla="*/ 1625941 w 1649777"/>
                <a:gd name="connsiteY20" fmla="*/ 1375433 h 1482113"/>
                <a:gd name="connsiteX21" fmla="*/ 1623084 w 1649777"/>
                <a:gd name="connsiteY21" fmla="*/ 1221128 h 1482113"/>
                <a:gd name="connsiteX22" fmla="*/ 937284 w 1649777"/>
                <a:gd name="connsiteY22" fmla="*/ 79081 h 1482113"/>
                <a:gd name="connsiteX23" fmla="*/ 804886 w 1649777"/>
                <a:gd name="connsiteY23" fmla="*/ 4786 h 148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9777" h="1482113">
                  <a:moveTo>
                    <a:pt x="160044" y="1482113"/>
                  </a:moveTo>
                  <a:cubicBezTo>
                    <a:pt x="103846" y="1482113"/>
                    <a:pt x="52411" y="1453538"/>
                    <a:pt x="22884" y="1404961"/>
                  </a:cubicBezTo>
                  <a:cubicBezTo>
                    <a:pt x="-6644" y="1355431"/>
                    <a:pt x="-7596" y="1295423"/>
                    <a:pt x="20026" y="1244941"/>
                  </a:cubicBezTo>
                  <a:lnTo>
                    <a:pt x="664869" y="81938"/>
                  </a:lnTo>
                  <a:lnTo>
                    <a:pt x="667726" y="82891"/>
                  </a:lnTo>
                  <a:lnTo>
                    <a:pt x="664869" y="81938"/>
                  </a:lnTo>
                  <a:cubicBezTo>
                    <a:pt x="692491" y="31456"/>
                    <a:pt x="743926" y="976"/>
                    <a:pt x="802029" y="23"/>
                  </a:cubicBezTo>
                  <a:cubicBezTo>
                    <a:pt x="859179" y="-929"/>
                    <a:pt x="912519" y="27646"/>
                    <a:pt x="942046" y="77176"/>
                  </a:cubicBezTo>
                  <a:lnTo>
                    <a:pt x="1626894" y="1217318"/>
                  </a:lnTo>
                  <a:cubicBezTo>
                    <a:pt x="1656421" y="1266848"/>
                    <a:pt x="1657374" y="1326856"/>
                    <a:pt x="1629751" y="1377338"/>
                  </a:cubicBezTo>
                  <a:cubicBezTo>
                    <a:pt x="1602129" y="1427821"/>
                    <a:pt x="1550694" y="1458301"/>
                    <a:pt x="1492591" y="1459253"/>
                  </a:cubicBezTo>
                  <a:lnTo>
                    <a:pt x="161949" y="1482113"/>
                  </a:lnTo>
                  <a:cubicBezTo>
                    <a:pt x="161949" y="1482113"/>
                    <a:pt x="160996" y="1482113"/>
                    <a:pt x="160044" y="1482113"/>
                  </a:cubicBezTo>
                  <a:close/>
                  <a:moveTo>
                    <a:pt x="804886" y="4786"/>
                  </a:moveTo>
                  <a:cubicBezTo>
                    <a:pt x="803934" y="4786"/>
                    <a:pt x="802981" y="4786"/>
                    <a:pt x="802029" y="4786"/>
                  </a:cubicBezTo>
                  <a:cubicBezTo>
                    <a:pt x="745831" y="5738"/>
                    <a:pt x="697254" y="35266"/>
                    <a:pt x="669631" y="83843"/>
                  </a:cubicBezTo>
                  <a:lnTo>
                    <a:pt x="24789" y="1247798"/>
                  </a:lnTo>
                  <a:cubicBezTo>
                    <a:pt x="-1881" y="1296376"/>
                    <a:pt x="-929" y="1354478"/>
                    <a:pt x="27646" y="1402103"/>
                  </a:cubicBezTo>
                  <a:cubicBezTo>
                    <a:pt x="56221" y="1449728"/>
                    <a:pt x="106704" y="1478303"/>
                    <a:pt x="162901" y="1477351"/>
                  </a:cubicBezTo>
                  <a:lnTo>
                    <a:pt x="1493544" y="1454491"/>
                  </a:lnTo>
                  <a:cubicBezTo>
                    <a:pt x="1549741" y="1453538"/>
                    <a:pt x="1598319" y="1424011"/>
                    <a:pt x="1625941" y="1375433"/>
                  </a:cubicBezTo>
                  <a:cubicBezTo>
                    <a:pt x="1652611" y="1326856"/>
                    <a:pt x="1651659" y="1268753"/>
                    <a:pt x="1623084" y="1221128"/>
                  </a:cubicBezTo>
                  <a:lnTo>
                    <a:pt x="937284" y="79081"/>
                  </a:lnTo>
                  <a:cubicBezTo>
                    <a:pt x="908709" y="32408"/>
                    <a:pt x="860131" y="4786"/>
                    <a:pt x="804886" y="4786"/>
                  </a:cubicBezTo>
                  <a:close/>
                </a:path>
              </a:pathLst>
            </a:custGeom>
            <a:grpFill/>
            <a:ln w="9525" cap="flat">
              <a:noFill/>
              <a:prstDash val="solid"/>
              <a:miter/>
            </a:ln>
          </p:spPr>
          <p:txBody>
            <a:bodyPr rtlCol="0" anchor="ctr"/>
            <a:lstStyle/>
            <a:p>
              <a:endParaRPr lang="en-US" sz="1730"/>
            </a:p>
          </p:txBody>
        </p:sp>
        <p:sp>
          <p:nvSpPr>
            <p:cNvPr id="80" name="Freeform: Shape 79">
              <a:extLst>
                <a:ext uri="{FF2B5EF4-FFF2-40B4-BE49-F238E27FC236}">
                  <a16:creationId xmlns:a16="http://schemas.microsoft.com/office/drawing/2014/main" id="{5DCC5C22-8F39-4F71-91FB-71155D0A374F}"/>
                </a:ext>
              </a:extLst>
            </p:cNvPr>
            <p:cNvSpPr/>
            <p:nvPr/>
          </p:nvSpPr>
          <p:spPr>
            <a:xfrm>
              <a:off x="5247730" y="2789965"/>
              <a:ext cx="1584777" cy="1622649"/>
            </a:xfrm>
            <a:custGeom>
              <a:avLst/>
              <a:gdLst>
                <a:gd name="connsiteX0" fmla="*/ 1425801 w 1584777"/>
                <a:gd name="connsiteY0" fmla="*/ 1622649 h 1622649"/>
                <a:gd name="connsiteX1" fmla="*/ 1375319 w 1584777"/>
                <a:gd name="connsiteY1" fmla="*/ 1615029 h 1622649"/>
                <a:gd name="connsiteX2" fmla="*/ 110399 w 1584777"/>
                <a:gd name="connsiteY2" fmla="*/ 1203549 h 1622649"/>
                <a:gd name="connsiteX3" fmla="*/ 3719 w 1584777"/>
                <a:gd name="connsiteY3" fmla="*/ 1084487 h 1622649"/>
                <a:gd name="connsiteX4" fmla="*/ 53249 w 1584777"/>
                <a:gd name="connsiteY4" fmla="*/ 932087 h 1622649"/>
                <a:gd name="connsiteX5" fmla="*/ 1041944 w 1584777"/>
                <a:gd name="connsiteY5" fmla="*/ 41499 h 1622649"/>
                <a:gd name="connsiteX6" fmla="*/ 1043849 w 1584777"/>
                <a:gd name="connsiteY6" fmla="*/ 43404 h 1622649"/>
                <a:gd name="connsiteX7" fmla="*/ 1041944 w 1584777"/>
                <a:gd name="connsiteY7" fmla="*/ 41499 h 1622649"/>
                <a:gd name="connsiteX8" fmla="*/ 1198154 w 1584777"/>
                <a:gd name="connsiteY8" fmla="*/ 8162 h 1622649"/>
                <a:gd name="connsiteX9" fmla="*/ 1304834 w 1584777"/>
                <a:gd name="connsiteY9" fmla="*/ 127224 h 1622649"/>
                <a:gd name="connsiteX10" fmla="*/ 1581059 w 1584777"/>
                <a:gd name="connsiteY10" fmla="*/ 1428339 h 1622649"/>
                <a:gd name="connsiteX11" fmla="*/ 1531529 w 1584777"/>
                <a:gd name="connsiteY11" fmla="*/ 1580739 h 1622649"/>
                <a:gd name="connsiteX12" fmla="*/ 1425801 w 1584777"/>
                <a:gd name="connsiteY12" fmla="*/ 1622649 h 1622649"/>
                <a:gd name="connsiteX13" fmla="*/ 1147671 w 1584777"/>
                <a:gd name="connsiteY13" fmla="*/ 6257 h 1622649"/>
                <a:gd name="connsiteX14" fmla="*/ 1044801 w 1584777"/>
                <a:gd name="connsiteY14" fmla="*/ 46262 h 1622649"/>
                <a:gd name="connsiteX15" fmla="*/ 56106 w 1584777"/>
                <a:gd name="connsiteY15" fmla="*/ 936849 h 1622649"/>
                <a:gd name="connsiteX16" fmla="*/ 8481 w 1584777"/>
                <a:gd name="connsiteY16" fmla="*/ 1083534 h 1622649"/>
                <a:gd name="connsiteX17" fmla="*/ 111351 w 1584777"/>
                <a:gd name="connsiteY17" fmla="*/ 1197834 h 1622649"/>
                <a:gd name="connsiteX18" fmla="*/ 1376272 w 1584777"/>
                <a:gd name="connsiteY18" fmla="*/ 1609314 h 1622649"/>
                <a:gd name="connsiteX19" fmla="*/ 1526766 w 1584777"/>
                <a:gd name="connsiteY19" fmla="*/ 1576929 h 1622649"/>
                <a:gd name="connsiteX20" fmla="*/ 1574391 w 1584777"/>
                <a:gd name="connsiteY20" fmla="*/ 1430244 h 1622649"/>
                <a:gd name="connsiteX21" fmla="*/ 1298166 w 1584777"/>
                <a:gd name="connsiteY21" fmla="*/ 129129 h 1622649"/>
                <a:gd name="connsiteX22" fmla="*/ 1195297 w 1584777"/>
                <a:gd name="connsiteY22" fmla="*/ 14829 h 1622649"/>
                <a:gd name="connsiteX23" fmla="*/ 1147671 w 1584777"/>
                <a:gd name="connsiteY23" fmla="*/ 6257 h 16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777" h="1622649">
                  <a:moveTo>
                    <a:pt x="1425801" y="1622649"/>
                  </a:moveTo>
                  <a:cubicBezTo>
                    <a:pt x="1409609" y="1622649"/>
                    <a:pt x="1392464" y="1619792"/>
                    <a:pt x="1375319" y="1615029"/>
                  </a:cubicBezTo>
                  <a:lnTo>
                    <a:pt x="110399" y="1203549"/>
                  </a:lnTo>
                  <a:cubicBezTo>
                    <a:pt x="55154" y="1185452"/>
                    <a:pt x="15149" y="1141637"/>
                    <a:pt x="3719" y="1084487"/>
                  </a:cubicBezTo>
                  <a:cubicBezTo>
                    <a:pt x="-8664" y="1028289"/>
                    <a:pt x="10386" y="971139"/>
                    <a:pt x="53249" y="932087"/>
                  </a:cubicBezTo>
                  <a:lnTo>
                    <a:pt x="1041944" y="41499"/>
                  </a:lnTo>
                  <a:lnTo>
                    <a:pt x="1043849" y="43404"/>
                  </a:lnTo>
                  <a:lnTo>
                    <a:pt x="1041944" y="41499"/>
                  </a:lnTo>
                  <a:cubicBezTo>
                    <a:pt x="1084806" y="2447"/>
                    <a:pt x="1142909" y="-9936"/>
                    <a:pt x="1198154" y="8162"/>
                  </a:cubicBezTo>
                  <a:cubicBezTo>
                    <a:pt x="1253399" y="26259"/>
                    <a:pt x="1293404" y="70074"/>
                    <a:pt x="1304834" y="127224"/>
                  </a:cubicBezTo>
                  <a:lnTo>
                    <a:pt x="1581059" y="1428339"/>
                  </a:lnTo>
                  <a:cubicBezTo>
                    <a:pt x="1593441" y="1484537"/>
                    <a:pt x="1574391" y="1541687"/>
                    <a:pt x="1531529" y="1580739"/>
                  </a:cubicBezTo>
                  <a:cubicBezTo>
                    <a:pt x="1502001" y="1608362"/>
                    <a:pt x="1463901" y="1622649"/>
                    <a:pt x="1425801" y="1622649"/>
                  </a:cubicBezTo>
                  <a:close/>
                  <a:moveTo>
                    <a:pt x="1147671" y="6257"/>
                  </a:moveTo>
                  <a:cubicBezTo>
                    <a:pt x="1110524" y="6257"/>
                    <a:pt x="1074329" y="19592"/>
                    <a:pt x="1044801" y="46262"/>
                  </a:cubicBezTo>
                  <a:lnTo>
                    <a:pt x="56106" y="936849"/>
                  </a:lnTo>
                  <a:cubicBezTo>
                    <a:pt x="14196" y="973997"/>
                    <a:pt x="-2949" y="1029242"/>
                    <a:pt x="8481" y="1083534"/>
                  </a:cubicBezTo>
                  <a:cubicBezTo>
                    <a:pt x="19911" y="1137827"/>
                    <a:pt x="58964" y="1180689"/>
                    <a:pt x="111351" y="1197834"/>
                  </a:cubicBezTo>
                  <a:lnTo>
                    <a:pt x="1376272" y="1609314"/>
                  </a:lnTo>
                  <a:cubicBezTo>
                    <a:pt x="1429611" y="1626459"/>
                    <a:pt x="1485809" y="1615029"/>
                    <a:pt x="1526766" y="1576929"/>
                  </a:cubicBezTo>
                  <a:cubicBezTo>
                    <a:pt x="1568676" y="1539782"/>
                    <a:pt x="1585822" y="1484537"/>
                    <a:pt x="1574391" y="1430244"/>
                  </a:cubicBezTo>
                  <a:lnTo>
                    <a:pt x="1298166" y="129129"/>
                  </a:lnTo>
                  <a:cubicBezTo>
                    <a:pt x="1286736" y="74837"/>
                    <a:pt x="1247684" y="31974"/>
                    <a:pt x="1195297" y="14829"/>
                  </a:cubicBezTo>
                  <a:cubicBezTo>
                    <a:pt x="1180056" y="9114"/>
                    <a:pt x="1163864" y="6257"/>
                    <a:pt x="1147671" y="6257"/>
                  </a:cubicBezTo>
                  <a:close/>
                </a:path>
              </a:pathLst>
            </a:custGeom>
            <a:grpFill/>
            <a:ln w="9525" cap="flat">
              <a:noFill/>
              <a:prstDash val="solid"/>
              <a:miter/>
            </a:ln>
          </p:spPr>
          <p:txBody>
            <a:bodyPr rtlCol="0" anchor="ctr"/>
            <a:lstStyle/>
            <a:p>
              <a:endParaRPr lang="en-US" sz="1730"/>
            </a:p>
          </p:txBody>
        </p:sp>
        <p:sp>
          <p:nvSpPr>
            <p:cNvPr id="81" name="Freeform: Shape 80">
              <a:extLst>
                <a:ext uri="{FF2B5EF4-FFF2-40B4-BE49-F238E27FC236}">
                  <a16:creationId xmlns:a16="http://schemas.microsoft.com/office/drawing/2014/main" id="{0ABDA59A-625F-451E-BBC5-4F89B8E5CA51}"/>
                </a:ext>
              </a:extLst>
            </p:cNvPr>
            <p:cNvSpPr/>
            <p:nvPr/>
          </p:nvSpPr>
          <p:spPr>
            <a:xfrm>
              <a:off x="5179859" y="2878404"/>
              <a:ext cx="1545260" cy="1640889"/>
            </a:xfrm>
            <a:custGeom>
              <a:avLst/>
              <a:gdLst>
                <a:gd name="connsiteX0" fmla="*/ 1222210 w 1545260"/>
                <a:gd name="connsiteY0" fmla="*/ 1640890 h 1640889"/>
                <a:gd name="connsiteX1" fmla="*/ 1126008 w 1545260"/>
                <a:gd name="connsiteY1" fmla="*/ 1608505 h 1640889"/>
                <a:gd name="connsiteX2" fmla="*/ 63970 w 1545260"/>
                <a:gd name="connsiteY2" fmla="*/ 807452 h 1640889"/>
                <a:gd name="connsiteX3" fmla="*/ 1105 w 1545260"/>
                <a:gd name="connsiteY3" fmla="*/ 660767 h 1640889"/>
                <a:gd name="connsiteX4" fmla="*/ 97308 w 1545260"/>
                <a:gd name="connsiteY4" fmla="*/ 533132 h 1640889"/>
                <a:gd name="connsiteX5" fmla="*/ 1322223 w 1545260"/>
                <a:gd name="connsiteY5" fmla="*/ 13067 h 1640889"/>
                <a:gd name="connsiteX6" fmla="*/ 1481290 w 1545260"/>
                <a:gd name="connsiteY6" fmla="*/ 32117 h 1640889"/>
                <a:gd name="connsiteX7" fmla="*/ 1544155 w 1545260"/>
                <a:gd name="connsiteY7" fmla="*/ 178802 h 1640889"/>
                <a:gd name="connsiteX8" fmla="*/ 1382230 w 1545260"/>
                <a:gd name="connsiteY8" fmla="*/ 1498967 h 1640889"/>
                <a:gd name="connsiteX9" fmla="*/ 1286028 w 1545260"/>
                <a:gd name="connsiteY9" fmla="*/ 1626602 h 1640889"/>
                <a:gd name="connsiteX10" fmla="*/ 1222210 w 1545260"/>
                <a:gd name="connsiteY10" fmla="*/ 1640890 h 1640889"/>
                <a:gd name="connsiteX11" fmla="*/ 1323175 w 1545260"/>
                <a:gd name="connsiteY11" fmla="*/ 15925 h 1640889"/>
                <a:gd name="connsiteX12" fmla="*/ 1324128 w 1545260"/>
                <a:gd name="connsiteY12" fmla="*/ 18782 h 1640889"/>
                <a:gd name="connsiteX13" fmla="*/ 100165 w 1545260"/>
                <a:gd name="connsiteY13" fmla="*/ 537895 h 1640889"/>
                <a:gd name="connsiteX14" fmla="*/ 6820 w 1545260"/>
                <a:gd name="connsiteY14" fmla="*/ 660767 h 1640889"/>
                <a:gd name="connsiteX15" fmla="*/ 66828 w 1545260"/>
                <a:gd name="connsiteY15" fmla="*/ 803642 h 1640889"/>
                <a:gd name="connsiteX16" fmla="*/ 1128865 w 1545260"/>
                <a:gd name="connsiteY16" fmla="*/ 1604695 h 1640889"/>
                <a:gd name="connsiteX17" fmla="*/ 1282218 w 1545260"/>
                <a:gd name="connsiteY17" fmla="*/ 1623745 h 1640889"/>
                <a:gd name="connsiteX18" fmla="*/ 1375563 w 1545260"/>
                <a:gd name="connsiteY18" fmla="*/ 1500872 h 1640889"/>
                <a:gd name="connsiteX19" fmla="*/ 1537488 w 1545260"/>
                <a:gd name="connsiteY19" fmla="*/ 180707 h 1640889"/>
                <a:gd name="connsiteX20" fmla="*/ 1477480 w 1545260"/>
                <a:gd name="connsiteY20" fmla="*/ 38785 h 1640889"/>
                <a:gd name="connsiteX21" fmla="*/ 1324128 w 1545260"/>
                <a:gd name="connsiteY21" fmla="*/ 19735 h 1640889"/>
                <a:gd name="connsiteX22" fmla="*/ 1323175 w 1545260"/>
                <a:gd name="connsiteY22" fmla="*/ 15925 h 16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5260" h="1640889">
                  <a:moveTo>
                    <a:pt x="1222210" y="1640890"/>
                  </a:moveTo>
                  <a:cubicBezTo>
                    <a:pt x="1187920" y="1640890"/>
                    <a:pt x="1154583" y="1629460"/>
                    <a:pt x="1126008" y="1608505"/>
                  </a:cubicBezTo>
                  <a:lnTo>
                    <a:pt x="63970" y="807452"/>
                  </a:lnTo>
                  <a:cubicBezTo>
                    <a:pt x="18250" y="772210"/>
                    <a:pt x="-5562" y="717917"/>
                    <a:pt x="1105" y="660767"/>
                  </a:cubicBezTo>
                  <a:cubicBezTo>
                    <a:pt x="7773" y="603617"/>
                    <a:pt x="43968" y="555992"/>
                    <a:pt x="97308" y="533132"/>
                  </a:cubicBezTo>
                  <a:lnTo>
                    <a:pt x="1322223" y="13067"/>
                  </a:lnTo>
                  <a:cubicBezTo>
                    <a:pt x="1375563" y="-9793"/>
                    <a:pt x="1434618" y="-2173"/>
                    <a:pt x="1481290" y="32117"/>
                  </a:cubicBezTo>
                  <a:cubicBezTo>
                    <a:pt x="1527010" y="67360"/>
                    <a:pt x="1550823" y="121652"/>
                    <a:pt x="1544155" y="178802"/>
                  </a:cubicBezTo>
                  <a:lnTo>
                    <a:pt x="1382230" y="1498967"/>
                  </a:lnTo>
                  <a:cubicBezTo>
                    <a:pt x="1375563" y="1556117"/>
                    <a:pt x="1339368" y="1603742"/>
                    <a:pt x="1286028" y="1626602"/>
                  </a:cubicBezTo>
                  <a:cubicBezTo>
                    <a:pt x="1264120" y="1636127"/>
                    <a:pt x="1243165" y="1640890"/>
                    <a:pt x="1222210" y="1640890"/>
                  </a:cubicBezTo>
                  <a:close/>
                  <a:moveTo>
                    <a:pt x="1323175" y="15925"/>
                  </a:moveTo>
                  <a:lnTo>
                    <a:pt x="1324128" y="18782"/>
                  </a:lnTo>
                  <a:lnTo>
                    <a:pt x="100165" y="537895"/>
                  </a:lnTo>
                  <a:cubicBezTo>
                    <a:pt x="48730" y="559802"/>
                    <a:pt x="14440" y="605522"/>
                    <a:pt x="6820" y="660767"/>
                  </a:cubicBezTo>
                  <a:cubicBezTo>
                    <a:pt x="153" y="716965"/>
                    <a:pt x="23013" y="769352"/>
                    <a:pt x="66828" y="803642"/>
                  </a:cubicBezTo>
                  <a:lnTo>
                    <a:pt x="1128865" y="1604695"/>
                  </a:lnTo>
                  <a:cubicBezTo>
                    <a:pt x="1173633" y="1638032"/>
                    <a:pt x="1230783" y="1645652"/>
                    <a:pt x="1282218" y="1623745"/>
                  </a:cubicBezTo>
                  <a:cubicBezTo>
                    <a:pt x="1333653" y="1601837"/>
                    <a:pt x="1367943" y="1556117"/>
                    <a:pt x="1375563" y="1500872"/>
                  </a:cubicBezTo>
                  <a:lnTo>
                    <a:pt x="1537488" y="180707"/>
                  </a:lnTo>
                  <a:cubicBezTo>
                    <a:pt x="1544155" y="125462"/>
                    <a:pt x="1521295" y="72122"/>
                    <a:pt x="1477480" y="38785"/>
                  </a:cubicBezTo>
                  <a:cubicBezTo>
                    <a:pt x="1432713" y="5447"/>
                    <a:pt x="1375563" y="-2173"/>
                    <a:pt x="1324128" y="19735"/>
                  </a:cubicBezTo>
                  <a:lnTo>
                    <a:pt x="1323175" y="15925"/>
                  </a:lnTo>
                  <a:close/>
                </a:path>
              </a:pathLst>
            </a:custGeom>
            <a:grpFill/>
            <a:ln w="9525" cap="flat">
              <a:noFill/>
              <a:prstDash val="solid"/>
              <a:miter/>
            </a:ln>
          </p:spPr>
          <p:txBody>
            <a:bodyPr rtlCol="0" anchor="ctr"/>
            <a:lstStyle/>
            <a:p>
              <a:endParaRPr lang="en-US" sz="1730"/>
            </a:p>
          </p:txBody>
        </p:sp>
        <p:sp>
          <p:nvSpPr>
            <p:cNvPr id="82" name="Freeform: Shape 81">
              <a:extLst>
                <a:ext uri="{FF2B5EF4-FFF2-40B4-BE49-F238E27FC236}">
                  <a16:creationId xmlns:a16="http://schemas.microsoft.com/office/drawing/2014/main" id="{8FF37886-1883-475A-9E61-5E78DBBEDDAE}"/>
                </a:ext>
              </a:extLst>
            </p:cNvPr>
            <p:cNvSpPr/>
            <p:nvPr/>
          </p:nvSpPr>
          <p:spPr>
            <a:xfrm>
              <a:off x="5208682" y="3017783"/>
              <a:ext cx="1646681" cy="1514845"/>
            </a:xfrm>
            <a:custGeom>
              <a:avLst/>
              <a:gdLst>
                <a:gd name="connsiteX0" fmla="*/ 902875 w 1646681"/>
                <a:gd name="connsiteY0" fmla="*/ 1514846 h 1514845"/>
                <a:gd name="connsiteX1" fmla="*/ 770477 w 1646681"/>
                <a:gd name="connsiteY1" fmla="*/ 1444361 h 1514845"/>
                <a:gd name="connsiteX2" fmla="*/ 27527 w 1646681"/>
                <a:gd name="connsiteY2" fmla="*/ 341366 h 1514845"/>
                <a:gd name="connsiteX3" fmla="*/ 16097 w 1646681"/>
                <a:gd name="connsiteY3" fmla="*/ 182298 h 1514845"/>
                <a:gd name="connsiteX4" fmla="*/ 148495 w 1646681"/>
                <a:gd name="connsiteY4" fmla="*/ 92763 h 1514845"/>
                <a:gd name="connsiteX5" fmla="*/ 1475327 w 1646681"/>
                <a:gd name="connsiteY5" fmla="*/ 371 h 1514845"/>
                <a:gd name="connsiteX6" fmla="*/ 1619155 w 1646681"/>
                <a:gd name="connsiteY6" fmla="*/ 70856 h 1514845"/>
                <a:gd name="connsiteX7" fmla="*/ 1630585 w 1646681"/>
                <a:gd name="connsiteY7" fmla="*/ 229923 h 1514845"/>
                <a:gd name="connsiteX8" fmla="*/ 1047655 w 1646681"/>
                <a:gd name="connsiteY8" fmla="*/ 1424358 h 1514845"/>
                <a:gd name="connsiteX9" fmla="*/ 915257 w 1646681"/>
                <a:gd name="connsiteY9" fmla="*/ 1513893 h 1514845"/>
                <a:gd name="connsiteX10" fmla="*/ 902875 w 1646681"/>
                <a:gd name="connsiteY10" fmla="*/ 1514846 h 1514845"/>
                <a:gd name="connsiteX11" fmla="*/ 1475327 w 1646681"/>
                <a:gd name="connsiteY11" fmla="*/ 2276 h 1514845"/>
                <a:gd name="connsiteX12" fmla="*/ 1475327 w 1646681"/>
                <a:gd name="connsiteY12" fmla="*/ 5133 h 1514845"/>
                <a:gd name="connsiteX13" fmla="*/ 148495 w 1646681"/>
                <a:gd name="connsiteY13" fmla="*/ 97526 h 1514845"/>
                <a:gd name="connsiteX14" fmla="*/ 20860 w 1646681"/>
                <a:gd name="connsiteY14" fmla="*/ 184203 h 1514845"/>
                <a:gd name="connsiteX15" fmla="*/ 31337 w 1646681"/>
                <a:gd name="connsiteY15" fmla="*/ 338508 h 1514845"/>
                <a:gd name="connsiteX16" fmla="*/ 775240 w 1646681"/>
                <a:gd name="connsiteY16" fmla="*/ 1441503 h 1514845"/>
                <a:gd name="connsiteX17" fmla="*/ 914305 w 1646681"/>
                <a:gd name="connsiteY17" fmla="*/ 1509131 h 1514845"/>
                <a:gd name="connsiteX18" fmla="*/ 1041940 w 1646681"/>
                <a:gd name="connsiteY18" fmla="*/ 1422453 h 1514845"/>
                <a:gd name="connsiteX19" fmla="*/ 1624870 w 1646681"/>
                <a:gd name="connsiteY19" fmla="*/ 227066 h 1514845"/>
                <a:gd name="connsiteX20" fmla="*/ 1614392 w 1646681"/>
                <a:gd name="connsiteY20" fmla="*/ 72761 h 1514845"/>
                <a:gd name="connsiteX21" fmla="*/ 1475327 w 1646681"/>
                <a:gd name="connsiteY21" fmla="*/ 5133 h 1514845"/>
                <a:gd name="connsiteX22" fmla="*/ 1475327 w 1646681"/>
                <a:gd name="connsiteY22" fmla="*/ 2276 h 15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6681" h="1514845">
                  <a:moveTo>
                    <a:pt x="902875" y="1514846"/>
                  </a:moveTo>
                  <a:cubicBezTo>
                    <a:pt x="849535" y="1514846"/>
                    <a:pt x="800957" y="1489128"/>
                    <a:pt x="770477" y="1444361"/>
                  </a:cubicBezTo>
                  <a:lnTo>
                    <a:pt x="27527" y="341366"/>
                  </a:lnTo>
                  <a:cubicBezTo>
                    <a:pt x="-4858" y="293741"/>
                    <a:pt x="-8668" y="233733"/>
                    <a:pt x="16097" y="182298"/>
                  </a:cubicBezTo>
                  <a:cubicBezTo>
                    <a:pt x="41815" y="129911"/>
                    <a:pt x="91345" y="96573"/>
                    <a:pt x="148495" y="92763"/>
                  </a:cubicBezTo>
                  <a:lnTo>
                    <a:pt x="1475327" y="371"/>
                  </a:lnTo>
                  <a:cubicBezTo>
                    <a:pt x="1533430" y="-3439"/>
                    <a:pt x="1586770" y="22278"/>
                    <a:pt x="1619155" y="70856"/>
                  </a:cubicBezTo>
                  <a:cubicBezTo>
                    <a:pt x="1651540" y="118481"/>
                    <a:pt x="1655350" y="178488"/>
                    <a:pt x="1630585" y="229923"/>
                  </a:cubicBezTo>
                  <a:lnTo>
                    <a:pt x="1047655" y="1424358"/>
                  </a:lnTo>
                  <a:cubicBezTo>
                    <a:pt x="1021937" y="1476746"/>
                    <a:pt x="972407" y="1510083"/>
                    <a:pt x="915257" y="1513893"/>
                  </a:cubicBezTo>
                  <a:cubicBezTo>
                    <a:pt x="910495" y="1513893"/>
                    <a:pt x="906685" y="1514846"/>
                    <a:pt x="902875" y="1514846"/>
                  </a:cubicBezTo>
                  <a:close/>
                  <a:moveTo>
                    <a:pt x="1475327" y="2276"/>
                  </a:moveTo>
                  <a:lnTo>
                    <a:pt x="1475327" y="5133"/>
                  </a:lnTo>
                  <a:lnTo>
                    <a:pt x="148495" y="97526"/>
                  </a:lnTo>
                  <a:cubicBezTo>
                    <a:pt x="93250" y="101336"/>
                    <a:pt x="45625" y="133720"/>
                    <a:pt x="20860" y="184203"/>
                  </a:cubicBezTo>
                  <a:cubicBezTo>
                    <a:pt x="-3905" y="234686"/>
                    <a:pt x="857" y="291836"/>
                    <a:pt x="31337" y="338508"/>
                  </a:cubicBezTo>
                  <a:lnTo>
                    <a:pt x="775240" y="1441503"/>
                  </a:lnTo>
                  <a:cubicBezTo>
                    <a:pt x="806672" y="1488176"/>
                    <a:pt x="858107" y="1512941"/>
                    <a:pt x="914305" y="1509131"/>
                  </a:cubicBezTo>
                  <a:cubicBezTo>
                    <a:pt x="969550" y="1505321"/>
                    <a:pt x="1018127" y="1472936"/>
                    <a:pt x="1041940" y="1422453"/>
                  </a:cubicBezTo>
                  <a:lnTo>
                    <a:pt x="1624870" y="227066"/>
                  </a:lnTo>
                  <a:cubicBezTo>
                    <a:pt x="1649635" y="176583"/>
                    <a:pt x="1644872" y="119433"/>
                    <a:pt x="1614392" y="72761"/>
                  </a:cubicBezTo>
                  <a:cubicBezTo>
                    <a:pt x="1582960" y="26088"/>
                    <a:pt x="1531525" y="1323"/>
                    <a:pt x="1475327" y="5133"/>
                  </a:cubicBezTo>
                  <a:lnTo>
                    <a:pt x="1475327" y="2276"/>
                  </a:lnTo>
                  <a:close/>
                </a:path>
              </a:pathLst>
            </a:custGeom>
            <a:grpFill/>
            <a:ln w="9525" cap="flat">
              <a:noFill/>
              <a:prstDash val="solid"/>
              <a:miter/>
            </a:ln>
          </p:spPr>
          <p:txBody>
            <a:bodyPr rtlCol="0" anchor="ctr"/>
            <a:lstStyle/>
            <a:p>
              <a:endParaRPr lang="en-US" sz="1730"/>
            </a:p>
          </p:txBody>
        </p:sp>
        <p:sp>
          <p:nvSpPr>
            <p:cNvPr id="83" name="Freeform: Shape 82">
              <a:extLst>
                <a:ext uri="{FF2B5EF4-FFF2-40B4-BE49-F238E27FC236}">
                  <a16:creationId xmlns:a16="http://schemas.microsoft.com/office/drawing/2014/main" id="{798377FB-665F-4899-86A8-48FF769AC164}"/>
                </a:ext>
              </a:extLst>
            </p:cNvPr>
            <p:cNvSpPr/>
            <p:nvPr/>
          </p:nvSpPr>
          <p:spPr>
            <a:xfrm>
              <a:off x="5329614" y="2845675"/>
              <a:ext cx="1604843" cy="1605039"/>
            </a:xfrm>
            <a:custGeom>
              <a:avLst/>
              <a:gdLst>
                <a:gd name="connsiteX0" fmla="*/ 504765 w 1604843"/>
                <a:gd name="connsiteY0" fmla="*/ 1605039 h 1605039"/>
                <a:gd name="connsiteX1" fmla="*/ 462856 w 1604843"/>
                <a:gd name="connsiteY1" fmla="*/ 1599324 h 1605039"/>
                <a:gd name="connsiteX2" fmla="*/ 349508 w 1604843"/>
                <a:gd name="connsiteY2" fmla="*/ 1485977 h 1605039"/>
                <a:gd name="connsiteX3" fmla="*/ 5655 w 1604843"/>
                <a:gd name="connsiteY3" fmla="*/ 201054 h 1605039"/>
                <a:gd name="connsiteX4" fmla="*/ 46613 w 1604843"/>
                <a:gd name="connsiteY4" fmla="*/ 46749 h 1605039"/>
                <a:gd name="connsiteX5" fmla="*/ 200918 w 1604843"/>
                <a:gd name="connsiteY5" fmla="*/ 5792 h 1605039"/>
                <a:gd name="connsiteX6" fmla="*/ 1485841 w 1604843"/>
                <a:gd name="connsiteY6" fmla="*/ 350597 h 1605039"/>
                <a:gd name="connsiteX7" fmla="*/ 1599188 w 1604843"/>
                <a:gd name="connsiteY7" fmla="*/ 463944 h 1605039"/>
                <a:gd name="connsiteX8" fmla="*/ 1558231 w 1604843"/>
                <a:gd name="connsiteY8" fmla="*/ 618249 h 1605039"/>
                <a:gd name="connsiteX9" fmla="*/ 617161 w 1604843"/>
                <a:gd name="connsiteY9" fmla="*/ 1559319 h 1605039"/>
                <a:gd name="connsiteX10" fmla="*/ 504765 w 1604843"/>
                <a:gd name="connsiteY10" fmla="*/ 1605039 h 1605039"/>
                <a:gd name="connsiteX11" fmla="*/ 159008 w 1604843"/>
                <a:gd name="connsiteY11" fmla="*/ 4839 h 1605039"/>
                <a:gd name="connsiteX12" fmla="*/ 50423 w 1604843"/>
                <a:gd name="connsiteY12" fmla="*/ 50559 h 1605039"/>
                <a:gd name="connsiteX13" fmla="*/ 10418 w 1604843"/>
                <a:gd name="connsiteY13" fmla="*/ 200102 h 1605039"/>
                <a:gd name="connsiteX14" fmla="*/ 355223 w 1604843"/>
                <a:gd name="connsiteY14" fmla="*/ 1485024 h 1605039"/>
                <a:gd name="connsiteX15" fmla="*/ 464760 w 1604843"/>
                <a:gd name="connsiteY15" fmla="*/ 1594562 h 1605039"/>
                <a:gd name="connsiteX16" fmla="*/ 614303 w 1604843"/>
                <a:gd name="connsiteY16" fmla="*/ 1554557 h 1605039"/>
                <a:gd name="connsiteX17" fmla="*/ 1555373 w 1604843"/>
                <a:gd name="connsiteY17" fmla="*/ 613487 h 1605039"/>
                <a:gd name="connsiteX18" fmla="*/ 1595378 w 1604843"/>
                <a:gd name="connsiteY18" fmla="*/ 463944 h 1605039"/>
                <a:gd name="connsiteX19" fmla="*/ 1485841 w 1604843"/>
                <a:gd name="connsiteY19" fmla="*/ 354407 h 1605039"/>
                <a:gd name="connsiteX20" fmla="*/ 199965 w 1604843"/>
                <a:gd name="connsiteY20" fmla="*/ 10554 h 1605039"/>
                <a:gd name="connsiteX21" fmla="*/ 159008 w 1604843"/>
                <a:gd name="connsiteY21" fmla="*/ 4839 h 1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04843" h="1605039">
                  <a:moveTo>
                    <a:pt x="504765" y="1605039"/>
                  </a:moveTo>
                  <a:cubicBezTo>
                    <a:pt x="490478" y="1605039"/>
                    <a:pt x="477143" y="1603134"/>
                    <a:pt x="462856" y="1599324"/>
                  </a:cubicBezTo>
                  <a:cubicBezTo>
                    <a:pt x="406658" y="1584084"/>
                    <a:pt x="364748" y="1542174"/>
                    <a:pt x="349508" y="1485977"/>
                  </a:cubicBezTo>
                  <a:lnTo>
                    <a:pt x="5655" y="201054"/>
                  </a:lnTo>
                  <a:cubicBezTo>
                    <a:pt x="-9585" y="144857"/>
                    <a:pt x="6608" y="87707"/>
                    <a:pt x="46613" y="46749"/>
                  </a:cubicBezTo>
                  <a:cubicBezTo>
                    <a:pt x="87570" y="5792"/>
                    <a:pt x="144720" y="-9448"/>
                    <a:pt x="200918" y="5792"/>
                  </a:cubicBezTo>
                  <a:lnTo>
                    <a:pt x="1485841" y="350597"/>
                  </a:lnTo>
                  <a:cubicBezTo>
                    <a:pt x="1542038" y="365837"/>
                    <a:pt x="1583948" y="407747"/>
                    <a:pt x="1599188" y="463944"/>
                  </a:cubicBezTo>
                  <a:cubicBezTo>
                    <a:pt x="1614428" y="520142"/>
                    <a:pt x="1598236" y="577292"/>
                    <a:pt x="1558231" y="618249"/>
                  </a:cubicBezTo>
                  <a:lnTo>
                    <a:pt x="617161" y="1559319"/>
                  </a:lnTo>
                  <a:cubicBezTo>
                    <a:pt x="586681" y="1588847"/>
                    <a:pt x="546675" y="1605039"/>
                    <a:pt x="504765" y="1605039"/>
                  </a:cubicBezTo>
                  <a:close/>
                  <a:moveTo>
                    <a:pt x="159008" y="4839"/>
                  </a:moveTo>
                  <a:cubicBezTo>
                    <a:pt x="119003" y="4839"/>
                    <a:pt x="79950" y="21032"/>
                    <a:pt x="50423" y="50559"/>
                  </a:cubicBezTo>
                  <a:cubicBezTo>
                    <a:pt x="11370" y="89612"/>
                    <a:pt x="-3870" y="145809"/>
                    <a:pt x="10418" y="200102"/>
                  </a:cubicBezTo>
                  <a:lnTo>
                    <a:pt x="355223" y="1485024"/>
                  </a:lnTo>
                  <a:cubicBezTo>
                    <a:pt x="369510" y="1539317"/>
                    <a:pt x="410468" y="1579322"/>
                    <a:pt x="464760" y="1594562"/>
                  </a:cubicBezTo>
                  <a:cubicBezTo>
                    <a:pt x="519053" y="1608849"/>
                    <a:pt x="574298" y="1593609"/>
                    <a:pt x="614303" y="1554557"/>
                  </a:cubicBezTo>
                  <a:lnTo>
                    <a:pt x="1555373" y="613487"/>
                  </a:lnTo>
                  <a:cubicBezTo>
                    <a:pt x="1594426" y="574434"/>
                    <a:pt x="1609666" y="518237"/>
                    <a:pt x="1595378" y="463944"/>
                  </a:cubicBezTo>
                  <a:cubicBezTo>
                    <a:pt x="1581091" y="409652"/>
                    <a:pt x="1540133" y="369647"/>
                    <a:pt x="1485841" y="354407"/>
                  </a:cubicBezTo>
                  <a:lnTo>
                    <a:pt x="199965" y="10554"/>
                  </a:lnTo>
                  <a:cubicBezTo>
                    <a:pt x="185678" y="6744"/>
                    <a:pt x="172343" y="4839"/>
                    <a:pt x="159008" y="4839"/>
                  </a:cubicBezTo>
                  <a:close/>
                </a:path>
              </a:pathLst>
            </a:custGeom>
            <a:grpFill/>
            <a:ln w="9525" cap="flat">
              <a:noFill/>
              <a:prstDash val="solid"/>
              <a:miter/>
            </a:ln>
          </p:spPr>
          <p:txBody>
            <a:bodyPr rtlCol="0" anchor="ctr"/>
            <a:lstStyle/>
            <a:p>
              <a:endParaRPr lang="en-US" sz="1730"/>
            </a:p>
          </p:txBody>
        </p:sp>
        <p:sp>
          <p:nvSpPr>
            <p:cNvPr id="84" name="Freeform: Shape 83">
              <a:extLst>
                <a:ext uri="{FF2B5EF4-FFF2-40B4-BE49-F238E27FC236}">
                  <a16:creationId xmlns:a16="http://schemas.microsoft.com/office/drawing/2014/main" id="{A1B6E554-C7FE-437C-B43A-26461DDBED1D}"/>
                </a:ext>
              </a:extLst>
            </p:cNvPr>
            <p:cNvSpPr/>
            <p:nvPr/>
          </p:nvSpPr>
          <p:spPr>
            <a:xfrm>
              <a:off x="5435874" y="2634946"/>
              <a:ext cx="1515194" cy="1647175"/>
            </a:xfrm>
            <a:custGeom>
              <a:avLst/>
              <a:gdLst>
                <a:gd name="connsiteX0" fmla="*/ 160380 w 1515194"/>
                <a:gd name="connsiteY0" fmla="*/ 1647176 h 1647175"/>
                <a:gd name="connsiteX1" fmla="*/ 70845 w 1515194"/>
                <a:gd name="connsiteY1" fmla="*/ 1619553 h 1647175"/>
                <a:gd name="connsiteX2" fmla="*/ 360 w 1515194"/>
                <a:gd name="connsiteY2" fmla="*/ 1475726 h 1647175"/>
                <a:gd name="connsiteX3" fmla="*/ 92752 w 1515194"/>
                <a:gd name="connsiteY3" fmla="*/ 148893 h 1647175"/>
                <a:gd name="connsiteX4" fmla="*/ 182287 w 1515194"/>
                <a:gd name="connsiteY4" fmla="*/ 16496 h 1647175"/>
                <a:gd name="connsiteX5" fmla="*/ 341355 w 1515194"/>
                <a:gd name="connsiteY5" fmla="*/ 27926 h 1647175"/>
                <a:gd name="connsiteX6" fmla="*/ 1444350 w 1515194"/>
                <a:gd name="connsiteY6" fmla="*/ 771828 h 1647175"/>
                <a:gd name="connsiteX7" fmla="*/ 1514835 w 1515194"/>
                <a:gd name="connsiteY7" fmla="*/ 915656 h 1647175"/>
                <a:gd name="connsiteX8" fmla="*/ 1425300 w 1515194"/>
                <a:gd name="connsiteY8" fmla="*/ 1048053 h 1647175"/>
                <a:gd name="connsiteX9" fmla="*/ 230865 w 1515194"/>
                <a:gd name="connsiteY9" fmla="*/ 1630983 h 1647175"/>
                <a:gd name="connsiteX10" fmla="*/ 160380 w 1515194"/>
                <a:gd name="connsiteY10" fmla="*/ 1647176 h 1647175"/>
                <a:gd name="connsiteX11" fmla="*/ 253725 w 1515194"/>
                <a:gd name="connsiteY11" fmla="*/ 5066 h 1647175"/>
                <a:gd name="connsiteX12" fmla="*/ 186097 w 1515194"/>
                <a:gd name="connsiteY12" fmla="*/ 21258 h 1647175"/>
                <a:gd name="connsiteX13" fmla="*/ 99420 w 1515194"/>
                <a:gd name="connsiteY13" fmla="*/ 148893 h 1647175"/>
                <a:gd name="connsiteX14" fmla="*/ 7027 w 1515194"/>
                <a:gd name="connsiteY14" fmla="*/ 1475726 h 1647175"/>
                <a:gd name="connsiteX15" fmla="*/ 74655 w 1515194"/>
                <a:gd name="connsiteY15" fmla="*/ 1614791 h 1647175"/>
                <a:gd name="connsiteX16" fmla="*/ 228960 w 1515194"/>
                <a:gd name="connsiteY16" fmla="*/ 1625268 h 1647175"/>
                <a:gd name="connsiteX17" fmla="*/ 1424347 w 1515194"/>
                <a:gd name="connsiteY17" fmla="*/ 1042338 h 1647175"/>
                <a:gd name="connsiteX18" fmla="*/ 1511025 w 1515194"/>
                <a:gd name="connsiteY18" fmla="*/ 914703 h 1647175"/>
                <a:gd name="connsiteX19" fmla="*/ 1443397 w 1515194"/>
                <a:gd name="connsiteY19" fmla="*/ 775638 h 1647175"/>
                <a:gd name="connsiteX20" fmla="*/ 340402 w 1515194"/>
                <a:gd name="connsiteY20" fmla="*/ 31736 h 1647175"/>
                <a:gd name="connsiteX21" fmla="*/ 253725 w 1515194"/>
                <a:gd name="connsiteY21" fmla="*/ 5066 h 164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5194" h="1647175">
                  <a:moveTo>
                    <a:pt x="160380" y="1647176"/>
                  </a:moveTo>
                  <a:cubicBezTo>
                    <a:pt x="128947" y="1647176"/>
                    <a:pt x="98467" y="1637651"/>
                    <a:pt x="70845" y="1619553"/>
                  </a:cubicBezTo>
                  <a:cubicBezTo>
                    <a:pt x="23220" y="1587168"/>
                    <a:pt x="-3450" y="1533828"/>
                    <a:pt x="360" y="1475726"/>
                  </a:cubicBezTo>
                  <a:lnTo>
                    <a:pt x="92752" y="148893"/>
                  </a:lnTo>
                  <a:cubicBezTo>
                    <a:pt x="96562" y="90791"/>
                    <a:pt x="129900" y="41261"/>
                    <a:pt x="182287" y="16496"/>
                  </a:cubicBezTo>
                  <a:cubicBezTo>
                    <a:pt x="234675" y="-9222"/>
                    <a:pt x="293730" y="-4459"/>
                    <a:pt x="341355" y="27926"/>
                  </a:cubicBezTo>
                  <a:lnTo>
                    <a:pt x="1444350" y="771828"/>
                  </a:lnTo>
                  <a:cubicBezTo>
                    <a:pt x="1491975" y="804213"/>
                    <a:pt x="1518645" y="857553"/>
                    <a:pt x="1514835" y="915656"/>
                  </a:cubicBezTo>
                  <a:cubicBezTo>
                    <a:pt x="1511025" y="973758"/>
                    <a:pt x="1477687" y="1023288"/>
                    <a:pt x="1425300" y="1048053"/>
                  </a:cubicBezTo>
                  <a:lnTo>
                    <a:pt x="230865" y="1630983"/>
                  </a:lnTo>
                  <a:cubicBezTo>
                    <a:pt x="208005" y="1641461"/>
                    <a:pt x="184192" y="1647176"/>
                    <a:pt x="160380" y="1647176"/>
                  </a:cubicBezTo>
                  <a:close/>
                  <a:moveTo>
                    <a:pt x="253725" y="5066"/>
                  </a:moveTo>
                  <a:cubicBezTo>
                    <a:pt x="230865" y="5066"/>
                    <a:pt x="208005" y="10781"/>
                    <a:pt x="186097" y="21258"/>
                  </a:cubicBezTo>
                  <a:cubicBezTo>
                    <a:pt x="135615" y="46023"/>
                    <a:pt x="103230" y="93648"/>
                    <a:pt x="99420" y="148893"/>
                  </a:cubicBezTo>
                  <a:lnTo>
                    <a:pt x="7027" y="1475726"/>
                  </a:lnTo>
                  <a:cubicBezTo>
                    <a:pt x="3217" y="1530971"/>
                    <a:pt x="27982" y="1583358"/>
                    <a:pt x="74655" y="1614791"/>
                  </a:cubicBezTo>
                  <a:cubicBezTo>
                    <a:pt x="121327" y="1646223"/>
                    <a:pt x="178477" y="1650033"/>
                    <a:pt x="228960" y="1625268"/>
                  </a:cubicBezTo>
                  <a:lnTo>
                    <a:pt x="1424347" y="1042338"/>
                  </a:lnTo>
                  <a:cubicBezTo>
                    <a:pt x="1474830" y="1017573"/>
                    <a:pt x="1507215" y="969948"/>
                    <a:pt x="1511025" y="914703"/>
                  </a:cubicBezTo>
                  <a:cubicBezTo>
                    <a:pt x="1514835" y="859458"/>
                    <a:pt x="1490070" y="807071"/>
                    <a:pt x="1443397" y="775638"/>
                  </a:cubicBezTo>
                  <a:lnTo>
                    <a:pt x="340402" y="31736"/>
                  </a:lnTo>
                  <a:cubicBezTo>
                    <a:pt x="313732" y="14591"/>
                    <a:pt x="284205" y="5066"/>
                    <a:pt x="253725" y="5066"/>
                  </a:cubicBezTo>
                  <a:close/>
                </a:path>
              </a:pathLst>
            </a:custGeom>
            <a:grpFill/>
            <a:ln w="9525" cap="flat">
              <a:noFill/>
              <a:prstDash val="solid"/>
              <a:miter/>
            </a:ln>
          </p:spPr>
          <p:txBody>
            <a:bodyPr rtlCol="0" anchor="ctr"/>
            <a:lstStyle/>
            <a:p>
              <a:endParaRPr lang="en-US" sz="1730"/>
            </a:p>
          </p:txBody>
        </p:sp>
        <p:sp>
          <p:nvSpPr>
            <p:cNvPr id="85" name="Freeform: Shape 84">
              <a:extLst>
                <a:ext uri="{FF2B5EF4-FFF2-40B4-BE49-F238E27FC236}">
                  <a16:creationId xmlns:a16="http://schemas.microsoft.com/office/drawing/2014/main" id="{6916078A-4E6C-4B1D-8F43-B3F2605CCBBA}"/>
                </a:ext>
              </a:extLst>
            </p:cNvPr>
            <p:cNvSpPr/>
            <p:nvPr/>
          </p:nvSpPr>
          <p:spPr>
            <a:xfrm>
              <a:off x="5267647" y="2501714"/>
              <a:ext cx="1640193" cy="1544187"/>
            </a:xfrm>
            <a:custGeom>
              <a:avLst/>
              <a:gdLst>
                <a:gd name="connsiteX0" fmla="*/ 159062 w 1640193"/>
                <a:gd name="connsiteY0" fmla="*/ 1544188 h 1544187"/>
                <a:gd name="connsiteX1" fmla="*/ 32379 w 1640193"/>
                <a:gd name="connsiteY1" fmla="*/ 1480370 h 1544187"/>
                <a:gd name="connsiteX2" fmla="*/ 13329 w 1640193"/>
                <a:gd name="connsiteY2" fmla="*/ 1321303 h 1544187"/>
                <a:gd name="connsiteX3" fmla="*/ 532442 w 1640193"/>
                <a:gd name="connsiteY3" fmla="*/ 97340 h 1544187"/>
                <a:gd name="connsiteX4" fmla="*/ 660077 w 1640193"/>
                <a:gd name="connsiteY4" fmla="*/ 1138 h 1544187"/>
                <a:gd name="connsiteX5" fmla="*/ 806762 w 1640193"/>
                <a:gd name="connsiteY5" fmla="*/ 64003 h 1544187"/>
                <a:gd name="connsiteX6" fmla="*/ 1607814 w 1640193"/>
                <a:gd name="connsiteY6" fmla="*/ 1126040 h 1544187"/>
                <a:gd name="connsiteX7" fmla="*/ 1626864 w 1640193"/>
                <a:gd name="connsiteY7" fmla="*/ 1285108 h 1544187"/>
                <a:gd name="connsiteX8" fmla="*/ 1499229 w 1640193"/>
                <a:gd name="connsiteY8" fmla="*/ 1381310 h 1544187"/>
                <a:gd name="connsiteX9" fmla="*/ 179064 w 1640193"/>
                <a:gd name="connsiteY9" fmla="*/ 1543235 h 1544187"/>
                <a:gd name="connsiteX10" fmla="*/ 159062 w 1640193"/>
                <a:gd name="connsiteY10" fmla="*/ 1544188 h 1544187"/>
                <a:gd name="connsiteX11" fmla="*/ 680079 w 1640193"/>
                <a:gd name="connsiteY11" fmla="*/ 4948 h 1544187"/>
                <a:gd name="connsiteX12" fmla="*/ 661029 w 1640193"/>
                <a:gd name="connsiteY12" fmla="*/ 5900 h 1544187"/>
                <a:gd name="connsiteX13" fmla="*/ 538157 w 1640193"/>
                <a:gd name="connsiteY13" fmla="*/ 99245 h 1544187"/>
                <a:gd name="connsiteX14" fmla="*/ 18092 w 1640193"/>
                <a:gd name="connsiteY14" fmla="*/ 1324160 h 1544187"/>
                <a:gd name="connsiteX15" fmla="*/ 37142 w 1640193"/>
                <a:gd name="connsiteY15" fmla="*/ 1477513 h 1544187"/>
                <a:gd name="connsiteX16" fmla="*/ 179064 w 1640193"/>
                <a:gd name="connsiteY16" fmla="*/ 1537520 h 1544187"/>
                <a:gd name="connsiteX17" fmla="*/ 1499229 w 1640193"/>
                <a:gd name="connsiteY17" fmla="*/ 1375595 h 1544187"/>
                <a:gd name="connsiteX18" fmla="*/ 1622102 w 1640193"/>
                <a:gd name="connsiteY18" fmla="*/ 1282250 h 1544187"/>
                <a:gd name="connsiteX19" fmla="*/ 1603052 w 1640193"/>
                <a:gd name="connsiteY19" fmla="*/ 1128898 h 1544187"/>
                <a:gd name="connsiteX20" fmla="*/ 802952 w 1640193"/>
                <a:gd name="connsiteY20" fmla="*/ 66860 h 1544187"/>
                <a:gd name="connsiteX21" fmla="*/ 680079 w 1640193"/>
                <a:gd name="connsiteY21" fmla="*/ 4948 h 154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0193" h="1544187">
                  <a:moveTo>
                    <a:pt x="159062" y="1544188"/>
                  </a:moveTo>
                  <a:cubicBezTo>
                    <a:pt x="109532" y="1544188"/>
                    <a:pt x="62859" y="1521328"/>
                    <a:pt x="32379" y="1480370"/>
                  </a:cubicBezTo>
                  <a:cubicBezTo>
                    <a:pt x="-2863" y="1434650"/>
                    <a:pt x="-9531" y="1374643"/>
                    <a:pt x="13329" y="1321303"/>
                  </a:cubicBezTo>
                  <a:lnTo>
                    <a:pt x="532442" y="97340"/>
                  </a:lnTo>
                  <a:cubicBezTo>
                    <a:pt x="555302" y="44000"/>
                    <a:pt x="602927" y="7805"/>
                    <a:pt x="660077" y="1138"/>
                  </a:cubicBezTo>
                  <a:cubicBezTo>
                    <a:pt x="717227" y="-5530"/>
                    <a:pt x="772472" y="17330"/>
                    <a:pt x="806762" y="64003"/>
                  </a:cubicBezTo>
                  <a:lnTo>
                    <a:pt x="1607814" y="1126040"/>
                  </a:lnTo>
                  <a:cubicBezTo>
                    <a:pt x="1643057" y="1171760"/>
                    <a:pt x="1649724" y="1231768"/>
                    <a:pt x="1626864" y="1285108"/>
                  </a:cubicBezTo>
                  <a:cubicBezTo>
                    <a:pt x="1604004" y="1338448"/>
                    <a:pt x="1556379" y="1374643"/>
                    <a:pt x="1499229" y="1381310"/>
                  </a:cubicBezTo>
                  <a:lnTo>
                    <a:pt x="179064" y="1543235"/>
                  </a:lnTo>
                  <a:cubicBezTo>
                    <a:pt x="172397" y="1544188"/>
                    <a:pt x="165729" y="1544188"/>
                    <a:pt x="159062" y="1544188"/>
                  </a:cubicBezTo>
                  <a:close/>
                  <a:moveTo>
                    <a:pt x="680079" y="4948"/>
                  </a:moveTo>
                  <a:cubicBezTo>
                    <a:pt x="673412" y="4948"/>
                    <a:pt x="666744" y="4948"/>
                    <a:pt x="661029" y="5900"/>
                  </a:cubicBezTo>
                  <a:cubicBezTo>
                    <a:pt x="605784" y="12568"/>
                    <a:pt x="559112" y="47810"/>
                    <a:pt x="538157" y="99245"/>
                  </a:cubicBezTo>
                  <a:lnTo>
                    <a:pt x="18092" y="1324160"/>
                  </a:lnTo>
                  <a:cubicBezTo>
                    <a:pt x="-3816" y="1375595"/>
                    <a:pt x="2852" y="1432745"/>
                    <a:pt x="37142" y="1477513"/>
                  </a:cubicBezTo>
                  <a:cubicBezTo>
                    <a:pt x="70479" y="1522280"/>
                    <a:pt x="123819" y="1544188"/>
                    <a:pt x="179064" y="1537520"/>
                  </a:cubicBezTo>
                  <a:lnTo>
                    <a:pt x="1499229" y="1375595"/>
                  </a:lnTo>
                  <a:cubicBezTo>
                    <a:pt x="1554474" y="1368928"/>
                    <a:pt x="1601147" y="1333685"/>
                    <a:pt x="1622102" y="1282250"/>
                  </a:cubicBezTo>
                  <a:cubicBezTo>
                    <a:pt x="1644009" y="1230815"/>
                    <a:pt x="1637342" y="1173665"/>
                    <a:pt x="1603052" y="1128898"/>
                  </a:cubicBezTo>
                  <a:lnTo>
                    <a:pt x="802952" y="66860"/>
                  </a:lnTo>
                  <a:cubicBezTo>
                    <a:pt x="773424" y="27808"/>
                    <a:pt x="728657" y="4948"/>
                    <a:pt x="680079" y="4948"/>
                  </a:cubicBezTo>
                  <a:close/>
                </a:path>
              </a:pathLst>
            </a:custGeom>
            <a:grpFill/>
            <a:ln w="9525" cap="flat">
              <a:noFill/>
              <a:prstDash val="solid"/>
              <a:miter/>
            </a:ln>
          </p:spPr>
          <p:txBody>
            <a:bodyPr rtlCol="0" anchor="ctr"/>
            <a:lstStyle/>
            <a:p>
              <a:endParaRPr lang="en-US" sz="1730"/>
            </a:p>
          </p:txBody>
        </p:sp>
        <p:sp>
          <p:nvSpPr>
            <p:cNvPr id="86" name="Freeform: Shape 85">
              <a:extLst>
                <a:ext uri="{FF2B5EF4-FFF2-40B4-BE49-F238E27FC236}">
                  <a16:creationId xmlns:a16="http://schemas.microsoft.com/office/drawing/2014/main" id="{870BEE33-905A-44A9-86EB-CC160AFE1010}"/>
                </a:ext>
              </a:extLst>
            </p:cNvPr>
            <p:cNvSpPr/>
            <p:nvPr/>
          </p:nvSpPr>
          <p:spPr>
            <a:xfrm>
              <a:off x="5184232" y="2459493"/>
              <a:ext cx="1623190" cy="1584503"/>
            </a:xfrm>
            <a:custGeom>
              <a:avLst/>
              <a:gdLst>
                <a:gd name="connsiteX0" fmla="*/ 1462629 w 1623190"/>
                <a:gd name="connsiteY0" fmla="*/ 1584504 h 1584503"/>
                <a:gd name="connsiteX1" fmla="*/ 1428339 w 1623190"/>
                <a:gd name="connsiteY1" fmla="*/ 1580694 h 1584503"/>
                <a:gd name="connsiteX2" fmla="*/ 127224 w 1623190"/>
                <a:gd name="connsiteY2" fmla="*/ 1304469 h 1584503"/>
                <a:gd name="connsiteX3" fmla="*/ 8162 w 1623190"/>
                <a:gd name="connsiteY3" fmla="*/ 1197789 h 1584503"/>
                <a:gd name="connsiteX4" fmla="*/ 41499 w 1623190"/>
                <a:gd name="connsiteY4" fmla="*/ 1041579 h 1584503"/>
                <a:gd name="connsiteX5" fmla="*/ 932087 w 1623190"/>
                <a:gd name="connsiteY5" fmla="*/ 52884 h 1584503"/>
                <a:gd name="connsiteX6" fmla="*/ 1084487 w 1623190"/>
                <a:gd name="connsiteY6" fmla="*/ 3354 h 1584503"/>
                <a:gd name="connsiteX7" fmla="*/ 1203549 w 1623190"/>
                <a:gd name="connsiteY7" fmla="*/ 110034 h 1584503"/>
                <a:gd name="connsiteX8" fmla="*/ 1615029 w 1623190"/>
                <a:gd name="connsiteY8" fmla="*/ 1374954 h 1584503"/>
                <a:gd name="connsiteX9" fmla="*/ 1581692 w 1623190"/>
                <a:gd name="connsiteY9" fmla="*/ 1531164 h 1584503"/>
                <a:gd name="connsiteX10" fmla="*/ 1462629 w 1623190"/>
                <a:gd name="connsiteY10" fmla="*/ 1584504 h 1584503"/>
                <a:gd name="connsiteX11" fmla="*/ 1050197 w 1623190"/>
                <a:gd name="connsiteY11" fmla="*/ 5259 h 1584503"/>
                <a:gd name="connsiteX12" fmla="*/ 935897 w 1623190"/>
                <a:gd name="connsiteY12" fmla="*/ 56694 h 1584503"/>
                <a:gd name="connsiteX13" fmla="*/ 45309 w 1623190"/>
                <a:gd name="connsiteY13" fmla="*/ 1044436 h 1584503"/>
                <a:gd name="connsiteX14" fmla="*/ 12924 w 1623190"/>
                <a:gd name="connsiteY14" fmla="*/ 1194931 h 1584503"/>
                <a:gd name="connsiteX15" fmla="*/ 127224 w 1623190"/>
                <a:gd name="connsiteY15" fmla="*/ 1297801 h 1584503"/>
                <a:gd name="connsiteX16" fmla="*/ 1428339 w 1623190"/>
                <a:gd name="connsiteY16" fmla="*/ 1574026 h 1584503"/>
                <a:gd name="connsiteX17" fmla="*/ 1575024 w 1623190"/>
                <a:gd name="connsiteY17" fmla="*/ 1526401 h 1584503"/>
                <a:gd name="connsiteX18" fmla="*/ 1607409 w 1623190"/>
                <a:gd name="connsiteY18" fmla="*/ 1375906 h 1584503"/>
                <a:gd name="connsiteX19" fmla="*/ 1197834 w 1623190"/>
                <a:gd name="connsiteY19" fmla="*/ 111939 h 1584503"/>
                <a:gd name="connsiteX20" fmla="*/ 1083534 w 1623190"/>
                <a:gd name="connsiteY20" fmla="*/ 9069 h 1584503"/>
                <a:gd name="connsiteX21" fmla="*/ 1050197 w 1623190"/>
                <a:gd name="connsiteY21" fmla="*/ 5259 h 158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190" h="1584503">
                  <a:moveTo>
                    <a:pt x="1462629" y="1584504"/>
                  </a:moveTo>
                  <a:cubicBezTo>
                    <a:pt x="1451199" y="1584504"/>
                    <a:pt x="1439769" y="1583551"/>
                    <a:pt x="1428339" y="1580694"/>
                  </a:cubicBezTo>
                  <a:lnTo>
                    <a:pt x="127224" y="1304469"/>
                  </a:lnTo>
                  <a:cubicBezTo>
                    <a:pt x="71027" y="1292086"/>
                    <a:pt x="26259" y="1252081"/>
                    <a:pt x="8162" y="1197789"/>
                  </a:cubicBezTo>
                  <a:cubicBezTo>
                    <a:pt x="-9936" y="1142544"/>
                    <a:pt x="2447" y="1084441"/>
                    <a:pt x="41499" y="1041579"/>
                  </a:cubicBezTo>
                  <a:lnTo>
                    <a:pt x="932087" y="52884"/>
                  </a:lnTo>
                  <a:cubicBezTo>
                    <a:pt x="971139" y="10021"/>
                    <a:pt x="1027337" y="-8076"/>
                    <a:pt x="1084487" y="3354"/>
                  </a:cubicBezTo>
                  <a:cubicBezTo>
                    <a:pt x="1140684" y="15736"/>
                    <a:pt x="1185452" y="55741"/>
                    <a:pt x="1203549" y="110034"/>
                  </a:cubicBezTo>
                  <a:lnTo>
                    <a:pt x="1615029" y="1374954"/>
                  </a:lnTo>
                  <a:cubicBezTo>
                    <a:pt x="1633127" y="1430199"/>
                    <a:pt x="1620744" y="1488301"/>
                    <a:pt x="1581692" y="1531164"/>
                  </a:cubicBezTo>
                  <a:cubicBezTo>
                    <a:pt x="1549307" y="1566406"/>
                    <a:pt x="1507397" y="1584504"/>
                    <a:pt x="1462629" y="1584504"/>
                  </a:cubicBezTo>
                  <a:close/>
                  <a:moveTo>
                    <a:pt x="1050197" y="5259"/>
                  </a:moveTo>
                  <a:cubicBezTo>
                    <a:pt x="1007334" y="5259"/>
                    <a:pt x="966377" y="23356"/>
                    <a:pt x="935897" y="56694"/>
                  </a:cubicBezTo>
                  <a:lnTo>
                    <a:pt x="45309" y="1044436"/>
                  </a:lnTo>
                  <a:cubicBezTo>
                    <a:pt x="8162" y="1086346"/>
                    <a:pt x="-4221" y="1142544"/>
                    <a:pt x="12924" y="1194931"/>
                  </a:cubicBezTo>
                  <a:cubicBezTo>
                    <a:pt x="30069" y="1248271"/>
                    <a:pt x="72932" y="1286371"/>
                    <a:pt x="127224" y="1297801"/>
                  </a:cubicBezTo>
                  <a:lnTo>
                    <a:pt x="1428339" y="1574026"/>
                  </a:lnTo>
                  <a:cubicBezTo>
                    <a:pt x="1482632" y="1585456"/>
                    <a:pt x="1537877" y="1567359"/>
                    <a:pt x="1575024" y="1526401"/>
                  </a:cubicBezTo>
                  <a:cubicBezTo>
                    <a:pt x="1612172" y="1484491"/>
                    <a:pt x="1624554" y="1428294"/>
                    <a:pt x="1607409" y="1375906"/>
                  </a:cubicBezTo>
                  <a:lnTo>
                    <a:pt x="1197834" y="111939"/>
                  </a:lnTo>
                  <a:cubicBezTo>
                    <a:pt x="1180689" y="58599"/>
                    <a:pt x="1137827" y="20499"/>
                    <a:pt x="1083534" y="9069"/>
                  </a:cubicBezTo>
                  <a:cubicBezTo>
                    <a:pt x="1072104" y="6211"/>
                    <a:pt x="1060674" y="5259"/>
                    <a:pt x="1050197" y="5259"/>
                  </a:cubicBezTo>
                  <a:close/>
                </a:path>
              </a:pathLst>
            </a:custGeom>
            <a:grpFill/>
            <a:ln w="9525" cap="flat">
              <a:noFill/>
              <a:prstDash val="solid"/>
              <a:miter/>
            </a:ln>
          </p:spPr>
          <p:txBody>
            <a:bodyPr rtlCol="0" anchor="ctr"/>
            <a:lstStyle/>
            <a:p>
              <a:endParaRPr lang="en-US" sz="1730"/>
            </a:p>
          </p:txBody>
        </p:sp>
        <p:sp>
          <p:nvSpPr>
            <p:cNvPr id="87" name="Freeform: Shape 86">
              <a:extLst>
                <a:ext uri="{FF2B5EF4-FFF2-40B4-BE49-F238E27FC236}">
                  <a16:creationId xmlns:a16="http://schemas.microsoft.com/office/drawing/2014/main" id="{D0FEA133-67C4-462C-B78A-0D3B435D0A56}"/>
                </a:ext>
              </a:extLst>
            </p:cNvPr>
            <p:cNvSpPr/>
            <p:nvPr/>
          </p:nvSpPr>
          <p:spPr>
            <a:xfrm>
              <a:off x="5197133" y="2512353"/>
              <a:ext cx="1483088" cy="1650706"/>
            </a:xfrm>
            <a:custGeom>
              <a:avLst/>
              <a:gdLst>
                <a:gd name="connsiteX0" fmla="*/ 1300186 w 1483088"/>
                <a:gd name="connsiteY0" fmla="*/ 1650706 h 1650706"/>
                <a:gd name="connsiteX1" fmla="*/ 1218271 w 1483088"/>
                <a:gd name="connsiteY1" fmla="*/ 1627846 h 1650706"/>
                <a:gd name="connsiteX2" fmla="*/ 77176 w 1483088"/>
                <a:gd name="connsiteY2" fmla="*/ 942046 h 1650706"/>
                <a:gd name="connsiteX3" fmla="*/ 23 w 1483088"/>
                <a:gd name="connsiteY3" fmla="*/ 802029 h 1650706"/>
                <a:gd name="connsiteX4" fmla="*/ 81938 w 1483088"/>
                <a:gd name="connsiteY4" fmla="*/ 664869 h 1650706"/>
                <a:gd name="connsiteX5" fmla="*/ 1245893 w 1483088"/>
                <a:gd name="connsiteY5" fmla="*/ 20026 h 1650706"/>
                <a:gd name="connsiteX6" fmla="*/ 1405913 w 1483088"/>
                <a:gd name="connsiteY6" fmla="*/ 22884 h 1650706"/>
                <a:gd name="connsiteX7" fmla="*/ 1483066 w 1483088"/>
                <a:gd name="connsiteY7" fmla="*/ 162901 h 1650706"/>
                <a:gd name="connsiteX8" fmla="*/ 1460206 w 1483088"/>
                <a:gd name="connsiteY8" fmla="*/ 1493544 h 1650706"/>
                <a:gd name="connsiteX9" fmla="*/ 1378291 w 1483088"/>
                <a:gd name="connsiteY9" fmla="*/ 1630704 h 1650706"/>
                <a:gd name="connsiteX10" fmla="*/ 1300186 w 1483088"/>
                <a:gd name="connsiteY10" fmla="*/ 1650706 h 1650706"/>
                <a:gd name="connsiteX11" fmla="*/ 1323046 w 1483088"/>
                <a:gd name="connsiteY11" fmla="*/ 5739 h 1650706"/>
                <a:gd name="connsiteX12" fmla="*/ 1247798 w 1483088"/>
                <a:gd name="connsiteY12" fmla="*/ 25741 h 1650706"/>
                <a:gd name="connsiteX13" fmla="*/ 84796 w 1483088"/>
                <a:gd name="connsiteY13" fmla="*/ 669631 h 1650706"/>
                <a:gd name="connsiteX14" fmla="*/ 5738 w 1483088"/>
                <a:gd name="connsiteY14" fmla="*/ 802029 h 1650706"/>
                <a:gd name="connsiteX15" fmla="*/ 80033 w 1483088"/>
                <a:gd name="connsiteY15" fmla="*/ 937284 h 1650706"/>
                <a:gd name="connsiteX16" fmla="*/ 1220176 w 1483088"/>
                <a:gd name="connsiteY16" fmla="*/ 1622131 h 1650706"/>
                <a:gd name="connsiteX17" fmla="*/ 1374481 w 1483088"/>
                <a:gd name="connsiteY17" fmla="*/ 1624989 h 1650706"/>
                <a:gd name="connsiteX18" fmla="*/ 1453538 w 1483088"/>
                <a:gd name="connsiteY18" fmla="*/ 1492591 h 1650706"/>
                <a:gd name="connsiteX19" fmla="*/ 1456396 w 1483088"/>
                <a:gd name="connsiteY19" fmla="*/ 1492591 h 1650706"/>
                <a:gd name="connsiteX20" fmla="*/ 1453538 w 1483088"/>
                <a:gd name="connsiteY20" fmla="*/ 1492591 h 1650706"/>
                <a:gd name="connsiteX21" fmla="*/ 1476398 w 1483088"/>
                <a:gd name="connsiteY21" fmla="*/ 161949 h 1650706"/>
                <a:gd name="connsiteX22" fmla="*/ 1401151 w 1483088"/>
                <a:gd name="connsiteY22" fmla="*/ 26694 h 1650706"/>
                <a:gd name="connsiteX23" fmla="*/ 1323046 w 1483088"/>
                <a:gd name="connsiteY23" fmla="*/ 5739 h 165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088" h="1650706">
                  <a:moveTo>
                    <a:pt x="1300186" y="1650706"/>
                  </a:moveTo>
                  <a:cubicBezTo>
                    <a:pt x="1271611" y="1650706"/>
                    <a:pt x="1243036" y="1643086"/>
                    <a:pt x="1218271" y="1627846"/>
                  </a:cubicBezTo>
                  <a:lnTo>
                    <a:pt x="77176" y="942046"/>
                  </a:lnTo>
                  <a:cubicBezTo>
                    <a:pt x="27646" y="912519"/>
                    <a:pt x="-929" y="860131"/>
                    <a:pt x="23" y="802029"/>
                  </a:cubicBezTo>
                  <a:cubicBezTo>
                    <a:pt x="976" y="743926"/>
                    <a:pt x="31456" y="693444"/>
                    <a:pt x="81938" y="664869"/>
                  </a:cubicBezTo>
                  <a:lnTo>
                    <a:pt x="1245893" y="20026"/>
                  </a:lnTo>
                  <a:cubicBezTo>
                    <a:pt x="1296376" y="-7596"/>
                    <a:pt x="1356383" y="-6644"/>
                    <a:pt x="1405913" y="22884"/>
                  </a:cubicBezTo>
                  <a:cubicBezTo>
                    <a:pt x="1455443" y="52411"/>
                    <a:pt x="1484018" y="104799"/>
                    <a:pt x="1483066" y="162901"/>
                  </a:cubicBezTo>
                  <a:lnTo>
                    <a:pt x="1460206" y="1493544"/>
                  </a:lnTo>
                  <a:cubicBezTo>
                    <a:pt x="1459253" y="1551646"/>
                    <a:pt x="1428773" y="1602129"/>
                    <a:pt x="1378291" y="1630704"/>
                  </a:cubicBezTo>
                  <a:cubicBezTo>
                    <a:pt x="1353526" y="1644039"/>
                    <a:pt x="1326856" y="1650706"/>
                    <a:pt x="1300186" y="1650706"/>
                  </a:cubicBezTo>
                  <a:close/>
                  <a:moveTo>
                    <a:pt x="1323046" y="5739"/>
                  </a:moveTo>
                  <a:cubicBezTo>
                    <a:pt x="1297328" y="5739"/>
                    <a:pt x="1271611" y="12406"/>
                    <a:pt x="1247798" y="25741"/>
                  </a:cubicBezTo>
                  <a:lnTo>
                    <a:pt x="84796" y="669631"/>
                  </a:lnTo>
                  <a:cubicBezTo>
                    <a:pt x="36218" y="696301"/>
                    <a:pt x="6691" y="745831"/>
                    <a:pt x="5738" y="802029"/>
                  </a:cubicBezTo>
                  <a:cubicBezTo>
                    <a:pt x="4786" y="858226"/>
                    <a:pt x="32408" y="908709"/>
                    <a:pt x="80033" y="937284"/>
                  </a:cubicBezTo>
                  <a:lnTo>
                    <a:pt x="1220176" y="1622131"/>
                  </a:lnTo>
                  <a:cubicBezTo>
                    <a:pt x="1267801" y="1650706"/>
                    <a:pt x="1325903" y="1651659"/>
                    <a:pt x="1374481" y="1624989"/>
                  </a:cubicBezTo>
                  <a:cubicBezTo>
                    <a:pt x="1423058" y="1598319"/>
                    <a:pt x="1452586" y="1548789"/>
                    <a:pt x="1453538" y="1492591"/>
                  </a:cubicBezTo>
                  <a:lnTo>
                    <a:pt x="1456396" y="1492591"/>
                  </a:lnTo>
                  <a:lnTo>
                    <a:pt x="1453538" y="1492591"/>
                  </a:lnTo>
                  <a:lnTo>
                    <a:pt x="1476398" y="161949"/>
                  </a:lnTo>
                  <a:cubicBezTo>
                    <a:pt x="1477351" y="105751"/>
                    <a:pt x="1449728" y="55269"/>
                    <a:pt x="1401151" y="26694"/>
                  </a:cubicBezTo>
                  <a:cubicBezTo>
                    <a:pt x="1378291" y="13359"/>
                    <a:pt x="1350668" y="5739"/>
                    <a:pt x="1323046" y="5739"/>
                  </a:cubicBezTo>
                  <a:close/>
                </a:path>
              </a:pathLst>
            </a:custGeom>
            <a:grpFill/>
            <a:ln w="9525" cap="flat">
              <a:noFill/>
              <a:prstDash val="solid"/>
              <a:miter/>
            </a:ln>
          </p:spPr>
          <p:txBody>
            <a:bodyPr rtlCol="0" anchor="ctr"/>
            <a:lstStyle/>
            <a:p>
              <a:endParaRPr lang="en-US" sz="1730"/>
            </a:p>
          </p:txBody>
        </p:sp>
        <p:sp>
          <p:nvSpPr>
            <p:cNvPr id="88" name="Freeform: Shape 87">
              <a:extLst>
                <a:ext uri="{FF2B5EF4-FFF2-40B4-BE49-F238E27FC236}">
                  <a16:creationId xmlns:a16="http://schemas.microsoft.com/office/drawing/2014/main" id="{0191B600-F65E-475C-99A2-EDC38A117B47}"/>
                </a:ext>
              </a:extLst>
            </p:cNvPr>
            <p:cNvSpPr/>
            <p:nvPr/>
          </p:nvSpPr>
          <p:spPr>
            <a:xfrm>
              <a:off x="5302425" y="2655449"/>
              <a:ext cx="1631597" cy="1570475"/>
            </a:xfrm>
            <a:custGeom>
              <a:avLst/>
              <a:gdLst>
                <a:gd name="connsiteX0" fmla="*/ 1014871 w 1631597"/>
                <a:gd name="connsiteY0" fmla="*/ 1570476 h 1570475"/>
                <a:gd name="connsiteX1" fmla="*/ 892951 w 1631597"/>
                <a:gd name="connsiteY1" fmla="*/ 1513326 h 1570475"/>
                <a:gd name="connsiteX2" fmla="*/ 37606 w 1631597"/>
                <a:gd name="connsiteY2" fmla="*/ 494151 h 1570475"/>
                <a:gd name="connsiteX3" fmla="*/ 9984 w 1631597"/>
                <a:gd name="connsiteY3" fmla="*/ 336988 h 1570475"/>
                <a:gd name="connsiteX4" fmla="*/ 132856 w 1631597"/>
                <a:gd name="connsiteY4" fmla="*/ 234118 h 1570475"/>
                <a:gd name="connsiteX5" fmla="*/ 1443496 w 1631597"/>
                <a:gd name="connsiteY5" fmla="*/ 2660 h 1570475"/>
                <a:gd name="connsiteX6" fmla="*/ 1593991 w 1631597"/>
                <a:gd name="connsiteY6" fmla="*/ 56953 h 1570475"/>
                <a:gd name="connsiteX7" fmla="*/ 1621614 w 1631597"/>
                <a:gd name="connsiteY7" fmla="*/ 214115 h 1570475"/>
                <a:gd name="connsiteX8" fmla="*/ 1166319 w 1631597"/>
                <a:gd name="connsiteY8" fmla="*/ 1464748 h 1570475"/>
                <a:gd name="connsiteX9" fmla="*/ 1043446 w 1631597"/>
                <a:gd name="connsiteY9" fmla="*/ 1567618 h 1570475"/>
                <a:gd name="connsiteX10" fmla="*/ 1014871 w 1631597"/>
                <a:gd name="connsiteY10" fmla="*/ 1570476 h 1570475"/>
                <a:gd name="connsiteX11" fmla="*/ 1471119 w 1631597"/>
                <a:gd name="connsiteY11" fmla="*/ 6470 h 1570475"/>
                <a:gd name="connsiteX12" fmla="*/ 1443496 w 1631597"/>
                <a:gd name="connsiteY12" fmla="*/ 9328 h 1570475"/>
                <a:gd name="connsiteX13" fmla="*/ 133809 w 1631597"/>
                <a:gd name="connsiteY13" fmla="*/ 239833 h 1570475"/>
                <a:gd name="connsiteX14" fmla="*/ 15699 w 1631597"/>
                <a:gd name="connsiteY14" fmla="*/ 338893 h 1570475"/>
                <a:gd name="connsiteX15" fmla="*/ 42369 w 1631597"/>
                <a:gd name="connsiteY15" fmla="*/ 491293 h 1570475"/>
                <a:gd name="connsiteX16" fmla="*/ 897714 w 1631597"/>
                <a:gd name="connsiteY16" fmla="*/ 1510468 h 1570475"/>
                <a:gd name="connsiteX17" fmla="*/ 1042494 w 1631597"/>
                <a:gd name="connsiteY17" fmla="*/ 1562856 h 1570475"/>
                <a:gd name="connsiteX18" fmla="*/ 1160604 w 1631597"/>
                <a:gd name="connsiteY18" fmla="*/ 1463796 h 1570475"/>
                <a:gd name="connsiteX19" fmla="*/ 1163461 w 1631597"/>
                <a:gd name="connsiteY19" fmla="*/ 1464748 h 1570475"/>
                <a:gd name="connsiteX20" fmla="*/ 1160604 w 1631597"/>
                <a:gd name="connsiteY20" fmla="*/ 1463796 h 1570475"/>
                <a:gd name="connsiteX21" fmla="*/ 1615899 w 1631597"/>
                <a:gd name="connsiteY21" fmla="*/ 213163 h 1570475"/>
                <a:gd name="connsiteX22" fmla="*/ 1589229 w 1631597"/>
                <a:gd name="connsiteY22" fmla="*/ 60763 h 1570475"/>
                <a:gd name="connsiteX23" fmla="*/ 1471119 w 1631597"/>
                <a:gd name="connsiteY23" fmla="*/ 6470 h 15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1597" h="1570475">
                  <a:moveTo>
                    <a:pt x="1014871" y="1570476"/>
                  </a:moveTo>
                  <a:cubicBezTo>
                    <a:pt x="968199" y="1570476"/>
                    <a:pt x="924384" y="1550473"/>
                    <a:pt x="892951" y="1513326"/>
                  </a:cubicBezTo>
                  <a:lnTo>
                    <a:pt x="37606" y="494151"/>
                  </a:lnTo>
                  <a:cubicBezTo>
                    <a:pt x="459" y="450336"/>
                    <a:pt x="-10019" y="391281"/>
                    <a:pt x="9984" y="336988"/>
                  </a:cubicBezTo>
                  <a:cubicBezTo>
                    <a:pt x="29986" y="282695"/>
                    <a:pt x="75706" y="244595"/>
                    <a:pt x="132856" y="234118"/>
                  </a:cubicBezTo>
                  <a:lnTo>
                    <a:pt x="1443496" y="2660"/>
                  </a:lnTo>
                  <a:cubicBezTo>
                    <a:pt x="1500646" y="-7817"/>
                    <a:pt x="1556844" y="13138"/>
                    <a:pt x="1593991" y="56953"/>
                  </a:cubicBezTo>
                  <a:cubicBezTo>
                    <a:pt x="1631139" y="100768"/>
                    <a:pt x="1641616" y="159823"/>
                    <a:pt x="1621614" y="214115"/>
                  </a:cubicBezTo>
                  <a:lnTo>
                    <a:pt x="1166319" y="1464748"/>
                  </a:lnTo>
                  <a:cubicBezTo>
                    <a:pt x="1146316" y="1519041"/>
                    <a:pt x="1100596" y="1557141"/>
                    <a:pt x="1043446" y="1567618"/>
                  </a:cubicBezTo>
                  <a:cubicBezTo>
                    <a:pt x="1033921" y="1569523"/>
                    <a:pt x="1024396" y="1570476"/>
                    <a:pt x="1014871" y="1570476"/>
                  </a:cubicBezTo>
                  <a:close/>
                  <a:moveTo>
                    <a:pt x="1471119" y="6470"/>
                  </a:moveTo>
                  <a:cubicBezTo>
                    <a:pt x="1461594" y="6470"/>
                    <a:pt x="1453021" y="7423"/>
                    <a:pt x="1443496" y="9328"/>
                  </a:cubicBezTo>
                  <a:lnTo>
                    <a:pt x="133809" y="239833"/>
                  </a:lnTo>
                  <a:cubicBezTo>
                    <a:pt x="78564" y="249358"/>
                    <a:pt x="34749" y="286506"/>
                    <a:pt x="15699" y="338893"/>
                  </a:cubicBezTo>
                  <a:cubicBezTo>
                    <a:pt x="-3351" y="391281"/>
                    <a:pt x="6174" y="448430"/>
                    <a:pt x="42369" y="491293"/>
                  </a:cubicBezTo>
                  <a:lnTo>
                    <a:pt x="897714" y="1510468"/>
                  </a:lnTo>
                  <a:cubicBezTo>
                    <a:pt x="933909" y="1553331"/>
                    <a:pt x="988201" y="1573333"/>
                    <a:pt x="1042494" y="1562856"/>
                  </a:cubicBezTo>
                  <a:cubicBezTo>
                    <a:pt x="1097739" y="1553331"/>
                    <a:pt x="1141554" y="1516183"/>
                    <a:pt x="1160604" y="1463796"/>
                  </a:cubicBezTo>
                  <a:lnTo>
                    <a:pt x="1163461" y="1464748"/>
                  </a:lnTo>
                  <a:lnTo>
                    <a:pt x="1160604" y="1463796"/>
                  </a:lnTo>
                  <a:lnTo>
                    <a:pt x="1615899" y="213163"/>
                  </a:lnTo>
                  <a:cubicBezTo>
                    <a:pt x="1634949" y="160775"/>
                    <a:pt x="1625424" y="103625"/>
                    <a:pt x="1589229" y="60763"/>
                  </a:cubicBezTo>
                  <a:cubicBezTo>
                    <a:pt x="1558749" y="25520"/>
                    <a:pt x="1515886" y="6470"/>
                    <a:pt x="1471119" y="6470"/>
                  </a:cubicBezTo>
                  <a:close/>
                </a:path>
              </a:pathLst>
            </a:custGeom>
            <a:grpFill/>
            <a:ln w="9525" cap="flat">
              <a:noFill/>
              <a:prstDash val="solid"/>
              <a:miter/>
            </a:ln>
          </p:spPr>
          <p:txBody>
            <a:bodyPr rtlCol="0" anchor="ctr"/>
            <a:lstStyle/>
            <a:p>
              <a:endParaRPr lang="en-US" sz="1730"/>
            </a:p>
          </p:txBody>
        </p:sp>
        <p:sp>
          <p:nvSpPr>
            <p:cNvPr id="89" name="Freeform: Shape 88">
              <a:extLst>
                <a:ext uri="{FF2B5EF4-FFF2-40B4-BE49-F238E27FC236}">
                  <a16:creationId xmlns:a16="http://schemas.microsoft.com/office/drawing/2014/main" id="{81D1CB41-4153-4C2B-95A8-8E51D544C2A6}"/>
                </a:ext>
              </a:extLst>
            </p:cNvPr>
            <p:cNvSpPr/>
            <p:nvPr/>
          </p:nvSpPr>
          <p:spPr>
            <a:xfrm>
              <a:off x="5490992" y="2665438"/>
              <a:ext cx="1634512" cy="1562390"/>
            </a:xfrm>
            <a:custGeom>
              <a:avLst/>
              <a:gdLst>
                <a:gd name="connsiteX0" fmla="*/ 637710 w 1634512"/>
                <a:gd name="connsiteY0" fmla="*/ 1562391 h 1562390"/>
                <a:gd name="connsiteX1" fmla="*/ 611992 w 1634512"/>
                <a:gd name="connsiteY1" fmla="*/ 1560486 h 1562390"/>
                <a:gd name="connsiteX2" fmla="*/ 488167 w 1634512"/>
                <a:gd name="connsiteY2" fmla="*/ 1459521 h 1562390"/>
                <a:gd name="connsiteX3" fmla="*/ 10965 w 1634512"/>
                <a:gd name="connsiteY3" fmla="*/ 217461 h 1562390"/>
                <a:gd name="connsiteX4" fmla="*/ 35730 w 1634512"/>
                <a:gd name="connsiteY4" fmla="*/ 59346 h 1562390"/>
                <a:gd name="connsiteX5" fmla="*/ 185272 w 1634512"/>
                <a:gd name="connsiteY5" fmla="*/ 2196 h 1562390"/>
                <a:gd name="connsiteX6" fmla="*/ 1499723 w 1634512"/>
                <a:gd name="connsiteY6" fmla="*/ 209841 h 1562390"/>
                <a:gd name="connsiteX7" fmla="*/ 1623548 w 1634512"/>
                <a:gd name="connsiteY7" fmla="*/ 310806 h 1562390"/>
                <a:gd name="connsiteX8" fmla="*/ 1598782 w 1634512"/>
                <a:gd name="connsiteY8" fmla="*/ 468921 h 1562390"/>
                <a:gd name="connsiteX9" fmla="*/ 761535 w 1634512"/>
                <a:gd name="connsiteY9" fmla="*/ 1502383 h 1562390"/>
                <a:gd name="connsiteX10" fmla="*/ 759630 w 1634512"/>
                <a:gd name="connsiteY10" fmla="*/ 1500478 h 1562390"/>
                <a:gd name="connsiteX11" fmla="*/ 761535 w 1634512"/>
                <a:gd name="connsiteY11" fmla="*/ 1502383 h 1562390"/>
                <a:gd name="connsiteX12" fmla="*/ 637710 w 1634512"/>
                <a:gd name="connsiteY12" fmla="*/ 1562391 h 1562390"/>
                <a:gd name="connsiteX13" fmla="*/ 159555 w 1634512"/>
                <a:gd name="connsiteY13" fmla="*/ 6006 h 1562390"/>
                <a:gd name="connsiteX14" fmla="*/ 40492 w 1634512"/>
                <a:gd name="connsiteY14" fmla="*/ 63156 h 1562390"/>
                <a:gd name="connsiteX15" fmla="*/ 16680 w 1634512"/>
                <a:gd name="connsiteY15" fmla="*/ 215556 h 1562390"/>
                <a:gd name="connsiteX16" fmla="*/ 493882 w 1634512"/>
                <a:gd name="connsiteY16" fmla="*/ 1457616 h 1562390"/>
                <a:gd name="connsiteX17" fmla="*/ 613897 w 1634512"/>
                <a:gd name="connsiteY17" fmla="*/ 1554771 h 1562390"/>
                <a:gd name="connsiteX18" fmla="*/ 757725 w 1634512"/>
                <a:gd name="connsiteY18" fmla="*/ 1499526 h 1562390"/>
                <a:gd name="connsiteX19" fmla="*/ 1594020 w 1634512"/>
                <a:gd name="connsiteY19" fmla="*/ 465111 h 1562390"/>
                <a:gd name="connsiteX20" fmla="*/ 1617832 w 1634512"/>
                <a:gd name="connsiteY20" fmla="*/ 312711 h 1562390"/>
                <a:gd name="connsiteX21" fmla="*/ 1497817 w 1634512"/>
                <a:gd name="connsiteY21" fmla="*/ 215556 h 1562390"/>
                <a:gd name="connsiteX22" fmla="*/ 184320 w 1634512"/>
                <a:gd name="connsiteY22" fmla="*/ 7911 h 1562390"/>
                <a:gd name="connsiteX23" fmla="*/ 159555 w 1634512"/>
                <a:gd name="connsiteY23" fmla="*/ 6006 h 156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4512" h="1562390">
                  <a:moveTo>
                    <a:pt x="637710" y="1562391"/>
                  </a:moveTo>
                  <a:cubicBezTo>
                    <a:pt x="629137" y="1562391"/>
                    <a:pt x="620565" y="1561438"/>
                    <a:pt x="611992" y="1560486"/>
                  </a:cubicBezTo>
                  <a:cubicBezTo>
                    <a:pt x="554842" y="1551913"/>
                    <a:pt x="508170" y="1513813"/>
                    <a:pt x="488167" y="1459521"/>
                  </a:cubicBezTo>
                  <a:lnTo>
                    <a:pt x="10965" y="217461"/>
                  </a:lnTo>
                  <a:cubicBezTo>
                    <a:pt x="-9990" y="163168"/>
                    <a:pt x="-465" y="104113"/>
                    <a:pt x="35730" y="59346"/>
                  </a:cubicBezTo>
                  <a:cubicBezTo>
                    <a:pt x="71925" y="14578"/>
                    <a:pt x="128122" y="-7329"/>
                    <a:pt x="185272" y="2196"/>
                  </a:cubicBezTo>
                  <a:lnTo>
                    <a:pt x="1499723" y="209841"/>
                  </a:lnTo>
                  <a:cubicBezTo>
                    <a:pt x="1556873" y="218413"/>
                    <a:pt x="1603545" y="256513"/>
                    <a:pt x="1623548" y="310806"/>
                  </a:cubicBezTo>
                  <a:cubicBezTo>
                    <a:pt x="1644502" y="365098"/>
                    <a:pt x="1634977" y="424153"/>
                    <a:pt x="1598782" y="468921"/>
                  </a:cubicBezTo>
                  <a:lnTo>
                    <a:pt x="761535" y="1502383"/>
                  </a:lnTo>
                  <a:lnTo>
                    <a:pt x="759630" y="1500478"/>
                  </a:lnTo>
                  <a:lnTo>
                    <a:pt x="761535" y="1502383"/>
                  </a:lnTo>
                  <a:cubicBezTo>
                    <a:pt x="730102" y="1541436"/>
                    <a:pt x="685335" y="1562391"/>
                    <a:pt x="637710" y="1562391"/>
                  </a:cubicBezTo>
                  <a:close/>
                  <a:moveTo>
                    <a:pt x="159555" y="6006"/>
                  </a:moveTo>
                  <a:cubicBezTo>
                    <a:pt x="113835" y="6006"/>
                    <a:pt x="70020" y="26008"/>
                    <a:pt x="40492" y="63156"/>
                  </a:cubicBezTo>
                  <a:cubicBezTo>
                    <a:pt x="5250" y="106971"/>
                    <a:pt x="-3323" y="163168"/>
                    <a:pt x="16680" y="215556"/>
                  </a:cubicBezTo>
                  <a:lnTo>
                    <a:pt x="493882" y="1457616"/>
                  </a:lnTo>
                  <a:cubicBezTo>
                    <a:pt x="513885" y="1510003"/>
                    <a:pt x="558652" y="1546198"/>
                    <a:pt x="613897" y="1554771"/>
                  </a:cubicBezTo>
                  <a:cubicBezTo>
                    <a:pt x="669142" y="1563343"/>
                    <a:pt x="722482" y="1542388"/>
                    <a:pt x="757725" y="1499526"/>
                  </a:cubicBezTo>
                  <a:lnTo>
                    <a:pt x="1594020" y="465111"/>
                  </a:lnTo>
                  <a:cubicBezTo>
                    <a:pt x="1629262" y="421296"/>
                    <a:pt x="1637835" y="365098"/>
                    <a:pt x="1617832" y="312711"/>
                  </a:cubicBezTo>
                  <a:cubicBezTo>
                    <a:pt x="1597830" y="260323"/>
                    <a:pt x="1553062" y="224128"/>
                    <a:pt x="1497817" y="215556"/>
                  </a:cubicBezTo>
                  <a:lnTo>
                    <a:pt x="184320" y="7911"/>
                  </a:lnTo>
                  <a:cubicBezTo>
                    <a:pt x="175747" y="6958"/>
                    <a:pt x="167175" y="6006"/>
                    <a:pt x="159555" y="6006"/>
                  </a:cubicBezTo>
                  <a:close/>
                </a:path>
              </a:pathLst>
            </a:custGeom>
            <a:grpFill/>
            <a:ln w="9525" cap="flat">
              <a:noFill/>
              <a:prstDash val="solid"/>
              <a:miter/>
            </a:ln>
          </p:spPr>
          <p:txBody>
            <a:bodyPr rtlCol="0" anchor="ctr"/>
            <a:lstStyle/>
            <a:p>
              <a:endParaRPr lang="en-US" sz="1730"/>
            </a:p>
          </p:txBody>
        </p:sp>
        <p:sp>
          <p:nvSpPr>
            <p:cNvPr id="90" name="Freeform: Shape 89">
              <a:extLst>
                <a:ext uri="{FF2B5EF4-FFF2-40B4-BE49-F238E27FC236}">
                  <a16:creationId xmlns:a16="http://schemas.microsoft.com/office/drawing/2014/main" id="{AD85E53E-76EE-4693-B925-448F1AED55C3}"/>
                </a:ext>
              </a:extLst>
            </p:cNvPr>
            <p:cNvSpPr/>
            <p:nvPr/>
          </p:nvSpPr>
          <p:spPr>
            <a:xfrm>
              <a:off x="5740942" y="2518472"/>
              <a:ext cx="1494657" cy="1649348"/>
            </a:xfrm>
            <a:custGeom>
              <a:avLst/>
              <a:gdLst>
                <a:gd name="connsiteX0" fmla="*/ 206785 w 1494657"/>
                <a:gd name="connsiteY0" fmla="*/ 1649349 h 1649348"/>
                <a:gd name="connsiteX1" fmla="*/ 131537 w 1494657"/>
                <a:gd name="connsiteY1" fmla="*/ 1630299 h 1649348"/>
                <a:gd name="connsiteX2" fmla="*/ 46765 w 1494657"/>
                <a:gd name="connsiteY2" fmla="*/ 1495044 h 1649348"/>
                <a:gd name="connsiteX3" fmla="*/ 92 w 1494657"/>
                <a:gd name="connsiteY3" fmla="*/ 165354 h 1649348"/>
                <a:gd name="connsiteX4" fmla="*/ 75340 w 1494657"/>
                <a:gd name="connsiteY4" fmla="*/ 24384 h 1649348"/>
                <a:gd name="connsiteX5" fmla="*/ 235360 w 1494657"/>
                <a:gd name="connsiteY5" fmla="*/ 18669 h 1649348"/>
                <a:gd name="connsiteX6" fmla="*/ 1409792 w 1494657"/>
                <a:gd name="connsiteY6" fmla="*/ 643509 h 1649348"/>
                <a:gd name="connsiteX7" fmla="*/ 1494565 w 1494657"/>
                <a:gd name="connsiteY7" fmla="*/ 778764 h 1649348"/>
                <a:gd name="connsiteX8" fmla="*/ 1419317 w 1494657"/>
                <a:gd name="connsiteY8" fmla="*/ 919734 h 1649348"/>
                <a:gd name="connsiteX9" fmla="*/ 291557 w 1494657"/>
                <a:gd name="connsiteY9" fmla="*/ 1624584 h 1649348"/>
                <a:gd name="connsiteX10" fmla="*/ 206785 w 1494657"/>
                <a:gd name="connsiteY10" fmla="*/ 1649349 h 1649348"/>
                <a:gd name="connsiteX11" fmla="*/ 160112 w 1494657"/>
                <a:gd name="connsiteY11" fmla="*/ 4381 h 1649348"/>
                <a:gd name="connsiteX12" fmla="*/ 78197 w 1494657"/>
                <a:gd name="connsiteY12" fmla="*/ 28194 h 1649348"/>
                <a:gd name="connsiteX13" fmla="*/ 5807 w 1494657"/>
                <a:gd name="connsiteY13" fmla="*/ 164402 h 1649348"/>
                <a:gd name="connsiteX14" fmla="*/ 52480 w 1494657"/>
                <a:gd name="connsiteY14" fmla="*/ 1494092 h 1649348"/>
                <a:gd name="connsiteX15" fmla="*/ 134395 w 1494657"/>
                <a:gd name="connsiteY15" fmla="*/ 1624584 h 1649348"/>
                <a:gd name="connsiteX16" fmla="*/ 288700 w 1494657"/>
                <a:gd name="connsiteY16" fmla="*/ 1618869 h 1649348"/>
                <a:gd name="connsiteX17" fmla="*/ 290605 w 1494657"/>
                <a:gd name="connsiteY17" fmla="*/ 1620774 h 1649348"/>
                <a:gd name="connsiteX18" fmla="*/ 288700 w 1494657"/>
                <a:gd name="connsiteY18" fmla="*/ 1618869 h 1649348"/>
                <a:gd name="connsiteX19" fmla="*/ 1416460 w 1494657"/>
                <a:gd name="connsiteY19" fmla="*/ 914019 h 1649348"/>
                <a:gd name="connsiteX20" fmla="*/ 1488850 w 1494657"/>
                <a:gd name="connsiteY20" fmla="*/ 777812 h 1649348"/>
                <a:gd name="connsiteX21" fmla="*/ 1406935 w 1494657"/>
                <a:gd name="connsiteY21" fmla="*/ 647319 h 1649348"/>
                <a:gd name="connsiteX22" fmla="*/ 232502 w 1494657"/>
                <a:gd name="connsiteY22" fmla="*/ 23431 h 1649348"/>
                <a:gd name="connsiteX23" fmla="*/ 160112 w 1494657"/>
                <a:gd name="connsiteY23" fmla="*/ 4381 h 164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4657" h="1649348">
                  <a:moveTo>
                    <a:pt x="206785" y="1649349"/>
                  </a:moveTo>
                  <a:cubicBezTo>
                    <a:pt x="181067" y="1649349"/>
                    <a:pt x="155350" y="1642682"/>
                    <a:pt x="131537" y="1630299"/>
                  </a:cubicBezTo>
                  <a:cubicBezTo>
                    <a:pt x="80102" y="1603629"/>
                    <a:pt x="48670" y="1552194"/>
                    <a:pt x="46765" y="1495044"/>
                  </a:cubicBezTo>
                  <a:lnTo>
                    <a:pt x="92" y="165354"/>
                  </a:lnTo>
                  <a:cubicBezTo>
                    <a:pt x="-1813" y="107252"/>
                    <a:pt x="25810" y="54864"/>
                    <a:pt x="75340" y="24384"/>
                  </a:cubicBezTo>
                  <a:cubicBezTo>
                    <a:pt x="123917" y="-6096"/>
                    <a:pt x="183925" y="-8001"/>
                    <a:pt x="235360" y="18669"/>
                  </a:cubicBezTo>
                  <a:lnTo>
                    <a:pt x="1409792" y="643509"/>
                  </a:lnTo>
                  <a:cubicBezTo>
                    <a:pt x="1461228" y="670179"/>
                    <a:pt x="1492660" y="721614"/>
                    <a:pt x="1494565" y="778764"/>
                  </a:cubicBezTo>
                  <a:cubicBezTo>
                    <a:pt x="1496470" y="836867"/>
                    <a:pt x="1468848" y="889254"/>
                    <a:pt x="1419317" y="919734"/>
                  </a:cubicBezTo>
                  <a:lnTo>
                    <a:pt x="291557" y="1624584"/>
                  </a:lnTo>
                  <a:cubicBezTo>
                    <a:pt x="264887" y="1640777"/>
                    <a:pt x="236312" y="1649349"/>
                    <a:pt x="206785" y="1649349"/>
                  </a:cubicBezTo>
                  <a:close/>
                  <a:moveTo>
                    <a:pt x="160112" y="4381"/>
                  </a:moveTo>
                  <a:cubicBezTo>
                    <a:pt x="131537" y="4381"/>
                    <a:pt x="103915" y="12002"/>
                    <a:pt x="78197" y="28194"/>
                  </a:cubicBezTo>
                  <a:cubicBezTo>
                    <a:pt x="30572" y="57722"/>
                    <a:pt x="3902" y="109157"/>
                    <a:pt x="5807" y="164402"/>
                  </a:cubicBezTo>
                  <a:lnTo>
                    <a:pt x="52480" y="1494092"/>
                  </a:lnTo>
                  <a:cubicBezTo>
                    <a:pt x="54385" y="1550289"/>
                    <a:pt x="84865" y="1598867"/>
                    <a:pt x="134395" y="1624584"/>
                  </a:cubicBezTo>
                  <a:cubicBezTo>
                    <a:pt x="183925" y="1651254"/>
                    <a:pt x="241075" y="1648397"/>
                    <a:pt x="288700" y="1618869"/>
                  </a:cubicBezTo>
                  <a:lnTo>
                    <a:pt x="290605" y="1620774"/>
                  </a:lnTo>
                  <a:lnTo>
                    <a:pt x="288700" y="1618869"/>
                  </a:lnTo>
                  <a:lnTo>
                    <a:pt x="1416460" y="914019"/>
                  </a:lnTo>
                  <a:cubicBezTo>
                    <a:pt x="1464085" y="884492"/>
                    <a:pt x="1490755" y="833057"/>
                    <a:pt x="1488850" y="777812"/>
                  </a:cubicBezTo>
                  <a:cubicBezTo>
                    <a:pt x="1486945" y="721614"/>
                    <a:pt x="1456465" y="673037"/>
                    <a:pt x="1406935" y="647319"/>
                  </a:cubicBezTo>
                  <a:lnTo>
                    <a:pt x="232502" y="23431"/>
                  </a:lnTo>
                  <a:cubicBezTo>
                    <a:pt x="209642" y="11049"/>
                    <a:pt x="184877" y="4381"/>
                    <a:pt x="160112" y="4381"/>
                  </a:cubicBezTo>
                  <a:close/>
                </a:path>
              </a:pathLst>
            </a:custGeom>
            <a:grpFill/>
            <a:ln w="9525" cap="flat">
              <a:noFill/>
              <a:prstDash val="solid"/>
              <a:miter/>
            </a:ln>
          </p:spPr>
          <p:txBody>
            <a:bodyPr rtlCol="0" anchor="ctr"/>
            <a:lstStyle/>
            <a:p>
              <a:endParaRPr lang="en-US" sz="1730"/>
            </a:p>
          </p:txBody>
        </p:sp>
        <p:sp>
          <p:nvSpPr>
            <p:cNvPr id="91" name="Freeform: Shape 90">
              <a:extLst>
                <a:ext uri="{FF2B5EF4-FFF2-40B4-BE49-F238E27FC236}">
                  <a16:creationId xmlns:a16="http://schemas.microsoft.com/office/drawing/2014/main" id="{FBF422B5-FEC5-4A6F-980D-F4DCB2842F2D}"/>
                </a:ext>
              </a:extLst>
            </p:cNvPr>
            <p:cNvSpPr/>
            <p:nvPr/>
          </p:nvSpPr>
          <p:spPr>
            <a:xfrm>
              <a:off x="5636186" y="2459480"/>
              <a:ext cx="1616538" cy="1592136"/>
            </a:xfrm>
            <a:custGeom>
              <a:avLst/>
              <a:gdLst>
                <a:gd name="connsiteX0" fmla="*/ 159141 w 1616538"/>
                <a:gd name="connsiteY0" fmla="*/ 1592136 h 1592136"/>
                <a:gd name="connsiteX1" fmla="*/ 42936 w 1616538"/>
                <a:gd name="connsiteY1" fmla="*/ 1541654 h 1592136"/>
                <a:gd name="connsiteX2" fmla="*/ 6741 w 1616538"/>
                <a:gd name="connsiteY2" fmla="*/ 1385444 h 1592136"/>
                <a:gd name="connsiteX3" fmla="*/ 396313 w 1616538"/>
                <a:gd name="connsiteY3" fmla="*/ 112904 h 1592136"/>
                <a:gd name="connsiteX4" fmla="*/ 513471 w 1616538"/>
                <a:gd name="connsiteY4" fmla="*/ 4319 h 1592136"/>
                <a:gd name="connsiteX5" fmla="*/ 665871 w 1616538"/>
                <a:gd name="connsiteY5" fmla="*/ 50991 h 1592136"/>
                <a:gd name="connsiteX6" fmla="*/ 1573603 w 1616538"/>
                <a:gd name="connsiteY6" fmla="*/ 1024446 h 1592136"/>
                <a:gd name="connsiteX7" fmla="*/ 1609798 w 1616538"/>
                <a:gd name="connsiteY7" fmla="*/ 1180656 h 1592136"/>
                <a:gd name="connsiteX8" fmla="*/ 1492641 w 1616538"/>
                <a:gd name="connsiteY8" fmla="*/ 1289241 h 1592136"/>
                <a:gd name="connsiteX9" fmla="*/ 196288 w 1616538"/>
                <a:gd name="connsiteY9" fmla="*/ 1588326 h 1592136"/>
                <a:gd name="connsiteX10" fmla="*/ 195336 w 1616538"/>
                <a:gd name="connsiteY10" fmla="*/ 1585469 h 1592136"/>
                <a:gd name="connsiteX11" fmla="*/ 196288 w 1616538"/>
                <a:gd name="connsiteY11" fmla="*/ 1588326 h 1592136"/>
                <a:gd name="connsiteX12" fmla="*/ 159141 w 1616538"/>
                <a:gd name="connsiteY12" fmla="*/ 1592136 h 1592136"/>
                <a:gd name="connsiteX13" fmla="*/ 549666 w 1616538"/>
                <a:gd name="connsiteY13" fmla="*/ 5271 h 1592136"/>
                <a:gd name="connsiteX14" fmla="*/ 514423 w 1616538"/>
                <a:gd name="connsiteY14" fmla="*/ 9081 h 1592136"/>
                <a:gd name="connsiteX15" fmla="*/ 401076 w 1616538"/>
                <a:gd name="connsiteY15" fmla="*/ 114809 h 1592136"/>
                <a:gd name="connsiteX16" fmla="*/ 12456 w 1616538"/>
                <a:gd name="connsiteY16" fmla="*/ 1387349 h 1592136"/>
                <a:gd name="connsiteX17" fmla="*/ 46746 w 1616538"/>
                <a:gd name="connsiteY17" fmla="*/ 1537844 h 1592136"/>
                <a:gd name="connsiteX18" fmla="*/ 194383 w 1616538"/>
                <a:gd name="connsiteY18" fmla="*/ 1582611 h 1592136"/>
                <a:gd name="connsiteX19" fmla="*/ 1490736 w 1616538"/>
                <a:gd name="connsiteY19" fmla="*/ 1283526 h 1592136"/>
                <a:gd name="connsiteX20" fmla="*/ 1604083 w 1616538"/>
                <a:gd name="connsiteY20" fmla="*/ 1177799 h 1592136"/>
                <a:gd name="connsiteX21" fmla="*/ 1569793 w 1616538"/>
                <a:gd name="connsiteY21" fmla="*/ 1027304 h 1592136"/>
                <a:gd name="connsiteX22" fmla="*/ 662061 w 1616538"/>
                <a:gd name="connsiteY22" fmla="*/ 54801 h 1592136"/>
                <a:gd name="connsiteX23" fmla="*/ 549666 w 1616538"/>
                <a:gd name="connsiteY23" fmla="*/ 5271 h 159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6538" h="1592136">
                  <a:moveTo>
                    <a:pt x="159141" y="1592136"/>
                  </a:moveTo>
                  <a:cubicBezTo>
                    <a:pt x="115326" y="1592136"/>
                    <a:pt x="73416" y="1574039"/>
                    <a:pt x="42936" y="1541654"/>
                  </a:cubicBezTo>
                  <a:cubicBezTo>
                    <a:pt x="3883" y="1499744"/>
                    <a:pt x="-9452" y="1441641"/>
                    <a:pt x="6741" y="1385444"/>
                  </a:cubicBezTo>
                  <a:lnTo>
                    <a:pt x="396313" y="112904"/>
                  </a:lnTo>
                  <a:cubicBezTo>
                    <a:pt x="413458" y="57659"/>
                    <a:pt x="457273" y="16701"/>
                    <a:pt x="513471" y="4319"/>
                  </a:cubicBezTo>
                  <a:cubicBezTo>
                    <a:pt x="569668" y="-9016"/>
                    <a:pt x="626818" y="9081"/>
                    <a:pt x="665871" y="50991"/>
                  </a:cubicBezTo>
                  <a:lnTo>
                    <a:pt x="1573603" y="1024446"/>
                  </a:lnTo>
                  <a:cubicBezTo>
                    <a:pt x="1612656" y="1066356"/>
                    <a:pt x="1625991" y="1124459"/>
                    <a:pt x="1609798" y="1180656"/>
                  </a:cubicBezTo>
                  <a:cubicBezTo>
                    <a:pt x="1592653" y="1235901"/>
                    <a:pt x="1548838" y="1276859"/>
                    <a:pt x="1492641" y="1289241"/>
                  </a:cubicBezTo>
                  <a:lnTo>
                    <a:pt x="196288" y="1588326"/>
                  </a:lnTo>
                  <a:lnTo>
                    <a:pt x="195336" y="1585469"/>
                  </a:lnTo>
                  <a:lnTo>
                    <a:pt x="196288" y="1588326"/>
                  </a:lnTo>
                  <a:cubicBezTo>
                    <a:pt x="183905" y="1591184"/>
                    <a:pt x="171523" y="1592136"/>
                    <a:pt x="159141" y="1592136"/>
                  </a:cubicBezTo>
                  <a:close/>
                  <a:moveTo>
                    <a:pt x="549666" y="5271"/>
                  </a:moveTo>
                  <a:cubicBezTo>
                    <a:pt x="538236" y="5271"/>
                    <a:pt x="525853" y="6224"/>
                    <a:pt x="514423" y="9081"/>
                  </a:cubicBezTo>
                  <a:cubicBezTo>
                    <a:pt x="460131" y="21464"/>
                    <a:pt x="418221" y="60516"/>
                    <a:pt x="401076" y="114809"/>
                  </a:cubicBezTo>
                  <a:lnTo>
                    <a:pt x="12456" y="1387349"/>
                  </a:lnTo>
                  <a:cubicBezTo>
                    <a:pt x="-3737" y="1440689"/>
                    <a:pt x="8646" y="1496886"/>
                    <a:pt x="46746" y="1537844"/>
                  </a:cubicBezTo>
                  <a:cubicBezTo>
                    <a:pt x="84846" y="1578801"/>
                    <a:pt x="140091" y="1595946"/>
                    <a:pt x="194383" y="1582611"/>
                  </a:cubicBezTo>
                  <a:lnTo>
                    <a:pt x="1490736" y="1283526"/>
                  </a:lnTo>
                  <a:cubicBezTo>
                    <a:pt x="1545028" y="1271144"/>
                    <a:pt x="1586938" y="1232091"/>
                    <a:pt x="1604083" y="1177799"/>
                  </a:cubicBezTo>
                  <a:cubicBezTo>
                    <a:pt x="1620276" y="1124459"/>
                    <a:pt x="1606941" y="1068261"/>
                    <a:pt x="1569793" y="1027304"/>
                  </a:cubicBezTo>
                  <a:lnTo>
                    <a:pt x="662061" y="54801"/>
                  </a:lnTo>
                  <a:cubicBezTo>
                    <a:pt x="632533" y="22416"/>
                    <a:pt x="592528" y="5271"/>
                    <a:pt x="549666" y="5271"/>
                  </a:cubicBezTo>
                  <a:close/>
                </a:path>
              </a:pathLst>
            </a:custGeom>
            <a:grpFill/>
            <a:ln w="9525" cap="flat">
              <a:noFill/>
              <a:prstDash val="solid"/>
              <a:miter/>
            </a:ln>
          </p:spPr>
          <p:txBody>
            <a:bodyPr rtlCol="0" anchor="ctr"/>
            <a:lstStyle/>
            <a:p>
              <a:endParaRPr lang="en-US" sz="1730"/>
            </a:p>
          </p:txBody>
        </p:sp>
        <p:sp>
          <p:nvSpPr>
            <p:cNvPr id="92" name="Freeform: Shape 91">
              <a:extLst>
                <a:ext uri="{FF2B5EF4-FFF2-40B4-BE49-F238E27FC236}">
                  <a16:creationId xmlns:a16="http://schemas.microsoft.com/office/drawing/2014/main" id="{73E90C96-7BF3-4653-8F6B-20B2AEFF9C9A}"/>
                </a:ext>
              </a:extLst>
            </p:cNvPr>
            <p:cNvSpPr/>
            <p:nvPr/>
          </p:nvSpPr>
          <p:spPr>
            <a:xfrm>
              <a:off x="5531644" y="2497017"/>
              <a:ext cx="1643695" cy="1534597"/>
            </a:xfrm>
            <a:custGeom>
              <a:avLst/>
              <a:gdLst>
                <a:gd name="connsiteX0" fmla="*/ 1483835 w 1643695"/>
                <a:gd name="connsiteY0" fmla="*/ 1534598 h 1534597"/>
                <a:gd name="connsiteX1" fmla="*/ 1466690 w 1643695"/>
                <a:gd name="connsiteY1" fmla="*/ 1533645 h 1534597"/>
                <a:gd name="connsiteX2" fmla="*/ 143668 w 1643695"/>
                <a:gd name="connsiteY2" fmla="*/ 1395532 h 1534597"/>
                <a:gd name="connsiteX3" fmla="*/ 14128 w 1643695"/>
                <a:gd name="connsiteY3" fmla="*/ 1301235 h 1534597"/>
                <a:gd name="connsiteX4" fmla="*/ 31273 w 1643695"/>
                <a:gd name="connsiteY4" fmla="*/ 1142167 h 1534597"/>
                <a:gd name="connsiteX5" fmla="*/ 813275 w 1643695"/>
                <a:gd name="connsiteY5" fmla="*/ 65842 h 1534597"/>
                <a:gd name="connsiteX6" fmla="*/ 959008 w 1643695"/>
                <a:gd name="connsiteY6" fmla="*/ 1072 h 1534597"/>
                <a:gd name="connsiteX7" fmla="*/ 1088548 w 1643695"/>
                <a:gd name="connsiteY7" fmla="*/ 95370 h 1534597"/>
                <a:gd name="connsiteX8" fmla="*/ 1629568 w 1643695"/>
                <a:gd name="connsiteY8" fmla="*/ 1310760 h 1534597"/>
                <a:gd name="connsiteX9" fmla="*/ 1612423 w 1643695"/>
                <a:gd name="connsiteY9" fmla="*/ 1469827 h 1534597"/>
                <a:gd name="connsiteX10" fmla="*/ 1483835 w 1643695"/>
                <a:gd name="connsiteY10" fmla="*/ 1534598 h 1534597"/>
                <a:gd name="connsiteX11" fmla="*/ 940910 w 1643695"/>
                <a:gd name="connsiteY11" fmla="*/ 5835 h 1534597"/>
                <a:gd name="connsiteX12" fmla="*/ 816133 w 1643695"/>
                <a:gd name="connsiteY12" fmla="*/ 69652 h 1534597"/>
                <a:gd name="connsiteX13" fmla="*/ 34130 w 1643695"/>
                <a:gd name="connsiteY13" fmla="*/ 1145977 h 1534597"/>
                <a:gd name="connsiteX14" fmla="*/ 17938 w 1643695"/>
                <a:gd name="connsiteY14" fmla="*/ 1299330 h 1534597"/>
                <a:gd name="connsiteX15" fmla="*/ 142715 w 1643695"/>
                <a:gd name="connsiteY15" fmla="*/ 1389817 h 1534597"/>
                <a:gd name="connsiteX16" fmla="*/ 1465738 w 1643695"/>
                <a:gd name="connsiteY16" fmla="*/ 1528882 h 1534597"/>
                <a:gd name="connsiteX17" fmla="*/ 1606708 w 1643695"/>
                <a:gd name="connsiteY17" fmla="*/ 1466017 h 1534597"/>
                <a:gd name="connsiteX18" fmla="*/ 1622900 w 1643695"/>
                <a:gd name="connsiteY18" fmla="*/ 1312665 h 1534597"/>
                <a:gd name="connsiteX19" fmla="*/ 1082833 w 1643695"/>
                <a:gd name="connsiteY19" fmla="*/ 97275 h 1534597"/>
                <a:gd name="connsiteX20" fmla="*/ 958055 w 1643695"/>
                <a:gd name="connsiteY20" fmla="*/ 6787 h 1534597"/>
                <a:gd name="connsiteX21" fmla="*/ 940910 w 1643695"/>
                <a:gd name="connsiteY21" fmla="*/ 5835 h 153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3695" h="1534597">
                  <a:moveTo>
                    <a:pt x="1483835" y="1534598"/>
                  </a:moveTo>
                  <a:cubicBezTo>
                    <a:pt x="1478120" y="1534598"/>
                    <a:pt x="1472405" y="1534598"/>
                    <a:pt x="1466690" y="1533645"/>
                  </a:cubicBezTo>
                  <a:lnTo>
                    <a:pt x="143668" y="1395532"/>
                  </a:lnTo>
                  <a:cubicBezTo>
                    <a:pt x="86518" y="1389817"/>
                    <a:pt x="37940" y="1354575"/>
                    <a:pt x="14128" y="1301235"/>
                  </a:cubicBezTo>
                  <a:cubicBezTo>
                    <a:pt x="-9685" y="1248848"/>
                    <a:pt x="-3017" y="1188840"/>
                    <a:pt x="31273" y="1142167"/>
                  </a:cubicBezTo>
                  <a:lnTo>
                    <a:pt x="813275" y="65842"/>
                  </a:lnTo>
                  <a:cubicBezTo>
                    <a:pt x="847565" y="19170"/>
                    <a:pt x="901858" y="-5595"/>
                    <a:pt x="959008" y="1072"/>
                  </a:cubicBezTo>
                  <a:cubicBezTo>
                    <a:pt x="1016158" y="6787"/>
                    <a:pt x="1064735" y="42030"/>
                    <a:pt x="1088548" y="95370"/>
                  </a:cubicBezTo>
                  <a:lnTo>
                    <a:pt x="1629568" y="1310760"/>
                  </a:lnTo>
                  <a:cubicBezTo>
                    <a:pt x="1653380" y="1363148"/>
                    <a:pt x="1646713" y="1423155"/>
                    <a:pt x="1612423" y="1469827"/>
                  </a:cubicBezTo>
                  <a:cubicBezTo>
                    <a:pt x="1581943" y="1510785"/>
                    <a:pt x="1534318" y="1534598"/>
                    <a:pt x="1483835" y="1534598"/>
                  </a:cubicBezTo>
                  <a:close/>
                  <a:moveTo>
                    <a:pt x="940910" y="5835"/>
                  </a:moveTo>
                  <a:cubicBezTo>
                    <a:pt x="891380" y="5835"/>
                    <a:pt x="845660" y="28695"/>
                    <a:pt x="816133" y="69652"/>
                  </a:cubicBezTo>
                  <a:lnTo>
                    <a:pt x="34130" y="1145977"/>
                  </a:lnTo>
                  <a:cubicBezTo>
                    <a:pt x="1745" y="1190745"/>
                    <a:pt x="-4922" y="1248848"/>
                    <a:pt x="17938" y="1299330"/>
                  </a:cubicBezTo>
                  <a:cubicBezTo>
                    <a:pt x="40798" y="1350765"/>
                    <a:pt x="87470" y="1384102"/>
                    <a:pt x="142715" y="1389817"/>
                  </a:cubicBezTo>
                  <a:lnTo>
                    <a:pt x="1465738" y="1528882"/>
                  </a:lnTo>
                  <a:cubicBezTo>
                    <a:pt x="1520983" y="1534598"/>
                    <a:pt x="1574323" y="1510785"/>
                    <a:pt x="1606708" y="1466017"/>
                  </a:cubicBezTo>
                  <a:cubicBezTo>
                    <a:pt x="1639093" y="1421250"/>
                    <a:pt x="1645760" y="1363148"/>
                    <a:pt x="1622900" y="1312665"/>
                  </a:cubicBezTo>
                  <a:lnTo>
                    <a:pt x="1082833" y="97275"/>
                  </a:lnTo>
                  <a:cubicBezTo>
                    <a:pt x="1059973" y="45840"/>
                    <a:pt x="1013300" y="12502"/>
                    <a:pt x="958055" y="6787"/>
                  </a:cubicBezTo>
                  <a:cubicBezTo>
                    <a:pt x="952340" y="5835"/>
                    <a:pt x="946625" y="5835"/>
                    <a:pt x="940910" y="5835"/>
                  </a:cubicBezTo>
                  <a:close/>
                </a:path>
              </a:pathLst>
            </a:custGeom>
            <a:grpFill/>
            <a:ln w="9525" cap="flat">
              <a:noFill/>
              <a:prstDash val="solid"/>
              <a:miter/>
            </a:ln>
          </p:spPr>
          <p:txBody>
            <a:bodyPr rtlCol="0" anchor="ctr"/>
            <a:lstStyle/>
            <a:p>
              <a:endParaRPr lang="en-US" sz="1730"/>
            </a:p>
          </p:txBody>
        </p:sp>
        <p:sp>
          <p:nvSpPr>
            <p:cNvPr id="93" name="Freeform: Shape 92">
              <a:extLst>
                <a:ext uri="{FF2B5EF4-FFF2-40B4-BE49-F238E27FC236}">
                  <a16:creationId xmlns:a16="http://schemas.microsoft.com/office/drawing/2014/main" id="{10255508-CD31-475F-9938-E6992594AD7F}"/>
                </a:ext>
              </a:extLst>
            </p:cNvPr>
            <p:cNvSpPr/>
            <p:nvPr/>
          </p:nvSpPr>
          <p:spPr>
            <a:xfrm>
              <a:off x="5484232" y="2627034"/>
              <a:ext cx="1525159" cy="1644610"/>
            </a:xfrm>
            <a:custGeom>
              <a:avLst/>
              <a:gdLst>
                <a:gd name="connsiteX0" fmla="*/ 1365512 w 1525159"/>
                <a:gd name="connsiteY0" fmla="*/ 1644610 h 1644610"/>
                <a:gd name="connsiteX1" fmla="*/ 1297885 w 1525159"/>
                <a:gd name="connsiteY1" fmla="*/ 1629370 h 1644610"/>
                <a:gd name="connsiteX2" fmla="*/ 92020 w 1525159"/>
                <a:gd name="connsiteY2" fmla="*/ 1067395 h 1644610"/>
                <a:gd name="connsiteX3" fmla="*/ 580 w 1525159"/>
                <a:gd name="connsiteY3" fmla="*/ 936903 h 1644610"/>
                <a:gd name="connsiteX4" fmla="*/ 68207 w 1525159"/>
                <a:gd name="connsiteY4" fmla="*/ 792123 h 1644610"/>
                <a:gd name="connsiteX5" fmla="*/ 1157867 w 1525159"/>
                <a:gd name="connsiteY5" fmla="*/ 29170 h 1644610"/>
                <a:gd name="connsiteX6" fmla="*/ 1316935 w 1525159"/>
                <a:gd name="connsiteY6" fmla="*/ 14883 h 1644610"/>
                <a:gd name="connsiteX7" fmla="*/ 1408375 w 1525159"/>
                <a:gd name="connsiteY7" fmla="*/ 145375 h 1644610"/>
                <a:gd name="connsiteX8" fmla="*/ 1524580 w 1525159"/>
                <a:gd name="connsiteY8" fmla="*/ 1470303 h 1644610"/>
                <a:gd name="connsiteX9" fmla="*/ 1456952 w 1525159"/>
                <a:gd name="connsiteY9" fmla="*/ 1615083 h 1644610"/>
                <a:gd name="connsiteX10" fmla="*/ 1365512 w 1525159"/>
                <a:gd name="connsiteY10" fmla="*/ 1644610 h 1644610"/>
                <a:gd name="connsiteX11" fmla="*/ 1249307 w 1525159"/>
                <a:gd name="connsiteY11" fmla="*/ 4405 h 1644610"/>
                <a:gd name="connsiteX12" fmla="*/ 1160725 w 1525159"/>
                <a:gd name="connsiteY12" fmla="*/ 32980 h 1644610"/>
                <a:gd name="connsiteX13" fmla="*/ 71065 w 1525159"/>
                <a:gd name="connsiteY13" fmla="*/ 795933 h 1644610"/>
                <a:gd name="connsiteX14" fmla="*/ 6295 w 1525159"/>
                <a:gd name="connsiteY14" fmla="*/ 935950 h 1644610"/>
                <a:gd name="connsiteX15" fmla="*/ 94877 w 1525159"/>
                <a:gd name="connsiteY15" fmla="*/ 1062633 h 1644610"/>
                <a:gd name="connsiteX16" fmla="*/ 1300742 w 1525159"/>
                <a:gd name="connsiteY16" fmla="*/ 1624608 h 1644610"/>
                <a:gd name="connsiteX17" fmla="*/ 1454095 w 1525159"/>
                <a:gd name="connsiteY17" fmla="*/ 1611273 h 1644610"/>
                <a:gd name="connsiteX18" fmla="*/ 1518865 w 1525159"/>
                <a:gd name="connsiteY18" fmla="*/ 1471255 h 1644610"/>
                <a:gd name="connsiteX19" fmla="*/ 1403612 w 1525159"/>
                <a:gd name="connsiteY19" fmla="*/ 145375 h 1644610"/>
                <a:gd name="connsiteX20" fmla="*/ 1315030 w 1525159"/>
                <a:gd name="connsiteY20" fmla="*/ 18693 h 1644610"/>
                <a:gd name="connsiteX21" fmla="*/ 1249307 w 1525159"/>
                <a:gd name="connsiteY21" fmla="*/ 4405 h 164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5159" h="1644610">
                  <a:moveTo>
                    <a:pt x="1365512" y="1644610"/>
                  </a:moveTo>
                  <a:cubicBezTo>
                    <a:pt x="1342652" y="1644610"/>
                    <a:pt x="1319792" y="1639848"/>
                    <a:pt x="1297885" y="1629370"/>
                  </a:cubicBezTo>
                  <a:lnTo>
                    <a:pt x="92020" y="1067395"/>
                  </a:lnTo>
                  <a:cubicBezTo>
                    <a:pt x="39632" y="1042630"/>
                    <a:pt x="5342" y="994053"/>
                    <a:pt x="580" y="936903"/>
                  </a:cubicBezTo>
                  <a:cubicBezTo>
                    <a:pt x="-4183" y="879753"/>
                    <a:pt x="20582" y="825460"/>
                    <a:pt x="68207" y="792123"/>
                  </a:cubicBezTo>
                  <a:lnTo>
                    <a:pt x="1157867" y="29170"/>
                  </a:lnTo>
                  <a:cubicBezTo>
                    <a:pt x="1205492" y="-4167"/>
                    <a:pt x="1264547" y="-8930"/>
                    <a:pt x="1316935" y="14883"/>
                  </a:cubicBezTo>
                  <a:cubicBezTo>
                    <a:pt x="1369322" y="39648"/>
                    <a:pt x="1403612" y="88225"/>
                    <a:pt x="1408375" y="145375"/>
                  </a:cubicBezTo>
                  <a:lnTo>
                    <a:pt x="1524580" y="1470303"/>
                  </a:lnTo>
                  <a:cubicBezTo>
                    <a:pt x="1529342" y="1527453"/>
                    <a:pt x="1504577" y="1581745"/>
                    <a:pt x="1456952" y="1615083"/>
                  </a:cubicBezTo>
                  <a:cubicBezTo>
                    <a:pt x="1429330" y="1634133"/>
                    <a:pt x="1397897" y="1644610"/>
                    <a:pt x="1365512" y="1644610"/>
                  </a:cubicBezTo>
                  <a:close/>
                  <a:moveTo>
                    <a:pt x="1249307" y="4405"/>
                  </a:moveTo>
                  <a:cubicBezTo>
                    <a:pt x="1218827" y="4405"/>
                    <a:pt x="1187395" y="13930"/>
                    <a:pt x="1160725" y="32980"/>
                  </a:cubicBezTo>
                  <a:lnTo>
                    <a:pt x="71065" y="795933"/>
                  </a:lnTo>
                  <a:cubicBezTo>
                    <a:pt x="25345" y="828318"/>
                    <a:pt x="580" y="880705"/>
                    <a:pt x="6295" y="935950"/>
                  </a:cubicBezTo>
                  <a:cubicBezTo>
                    <a:pt x="12010" y="991195"/>
                    <a:pt x="44395" y="1038820"/>
                    <a:pt x="94877" y="1062633"/>
                  </a:cubicBezTo>
                  <a:lnTo>
                    <a:pt x="1300742" y="1624608"/>
                  </a:lnTo>
                  <a:cubicBezTo>
                    <a:pt x="1351225" y="1648420"/>
                    <a:pt x="1408375" y="1642705"/>
                    <a:pt x="1454095" y="1611273"/>
                  </a:cubicBezTo>
                  <a:cubicBezTo>
                    <a:pt x="1499815" y="1578888"/>
                    <a:pt x="1524580" y="1527453"/>
                    <a:pt x="1518865" y="1471255"/>
                  </a:cubicBezTo>
                  <a:lnTo>
                    <a:pt x="1403612" y="145375"/>
                  </a:lnTo>
                  <a:cubicBezTo>
                    <a:pt x="1398850" y="90130"/>
                    <a:pt x="1365512" y="42505"/>
                    <a:pt x="1315030" y="18693"/>
                  </a:cubicBezTo>
                  <a:cubicBezTo>
                    <a:pt x="1294075" y="9168"/>
                    <a:pt x="1271215" y="4405"/>
                    <a:pt x="1249307" y="4405"/>
                  </a:cubicBezTo>
                  <a:close/>
                </a:path>
              </a:pathLst>
            </a:custGeom>
            <a:grpFill/>
            <a:ln w="9525" cap="flat">
              <a:noFill/>
              <a:prstDash val="solid"/>
              <a:miter/>
            </a:ln>
          </p:spPr>
          <p:txBody>
            <a:bodyPr rtlCol="0" anchor="ctr"/>
            <a:lstStyle/>
            <a:p>
              <a:endParaRPr lang="en-US" sz="1730"/>
            </a:p>
          </p:txBody>
        </p:sp>
        <p:sp>
          <p:nvSpPr>
            <p:cNvPr id="94" name="Freeform: Shape 93">
              <a:extLst>
                <a:ext uri="{FF2B5EF4-FFF2-40B4-BE49-F238E27FC236}">
                  <a16:creationId xmlns:a16="http://schemas.microsoft.com/office/drawing/2014/main" id="{6180CF46-AD3A-4882-BF8C-42A4079F05AC}"/>
                </a:ext>
              </a:extLst>
            </p:cNvPr>
            <p:cNvSpPr/>
            <p:nvPr/>
          </p:nvSpPr>
          <p:spPr>
            <a:xfrm>
              <a:off x="5498775" y="2833512"/>
              <a:ext cx="1599894" cy="1610534"/>
            </a:xfrm>
            <a:custGeom>
              <a:avLst/>
              <a:gdLst>
                <a:gd name="connsiteX0" fmla="*/ 1116654 w 1599894"/>
                <a:gd name="connsiteY0" fmla="*/ 1610535 h 1610534"/>
                <a:gd name="connsiteX1" fmla="*/ 1006164 w 1599894"/>
                <a:gd name="connsiteY1" fmla="*/ 1565767 h 1610534"/>
                <a:gd name="connsiteX2" fmla="*/ 48901 w 1599894"/>
                <a:gd name="connsiteY2" fmla="*/ 641842 h 1610534"/>
                <a:gd name="connsiteX3" fmla="*/ 5086 w 1599894"/>
                <a:gd name="connsiteY3" fmla="*/ 488490 h 1610534"/>
                <a:gd name="connsiteX4" fmla="*/ 116529 w 1599894"/>
                <a:gd name="connsiteY4" fmla="*/ 373237 h 1610534"/>
                <a:gd name="connsiteX5" fmla="*/ 1395736 w 1599894"/>
                <a:gd name="connsiteY5" fmla="*/ 6525 h 1610534"/>
                <a:gd name="connsiteX6" fmla="*/ 1550994 w 1599894"/>
                <a:gd name="connsiteY6" fmla="*/ 45577 h 1610534"/>
                <a:gd name="connsiteX7" fmla="*/ 1594809 w 1599894"/>
                <a:gd name="connsiteY7" fmla="*/ 198930 h 1610534"/>
                <a:gd name="connsiteX8" fmla="*/ 1271911 w 1599894"/>
                <a:gd name="connsiteY8" fmla="*/ 1488615 h 1610534"/>
                <a:gd name="connsiteX9" fmla="*/ 1160469 w 1599894"/>
                <a:gd name="connsiteY9" fmla="*/ 1603867 h 1610534"/>
                <a:gd name="connsiteX10" fmla="*/ 1116654 w 1599894"/>
                <a:gd name="connsiteY10" fmla="*/ 1610535 h 1610534"/>
                <a:gd name="connsiteX11" fmla="*/ 1439551 w 1599894"/>
                <a:gd name="connsiteY11" fmla="*/ 4620 h 1610534"/>
                <a:gd name="connsiteX12" fmla="*/ 1396689 w 1599894"/>
                <a:gd name="connsiteY12" fmla="*/ 10335 h 1610534"/>
                <a:gd name="connsiteX13" fmla="*/ 117481 w 1599894"/>
                <a:gd name="connsiteY13" fmla="*/ 378000 h 1610534"/>
                <a:gd name="connsiteX14" fmla="*/ 9849 w 1599894"/>
                <a:gd name="connsiteY14" fmla="*/ 489442 h 1610534"/>
                <a:gd name="connsiteX15" fmla="*/ 52711 w 1599894"/>
                <a:gd name="connsiteY15" fmla="*/ 638033 h 1610534"/>
                <a:gd name="connsiteX16" fmla="*/ 1009974 w 1599894"/>
                <a:gd name="connsiteY16" fmla="*/ 1561958 h 1610534"/>
                <a:gd name="connsiteX17" fmla="*/ 1159516 w 1599894"/>
                <a:gd name="connsiteY17" fmla="*/ 1599105 h 1610534"/>
                <a:gd name="connsiteX18" fmla="*/ 1267149 w 1599894"/>
                <a:gd name="connsiteY18" fmla="*/ 1487663 h 1610534"/>
                <a:gd name="connsiteX19" fmla="*/ 1589094 w 1599894"/>
                <a:gd name="connsiteY19" fmla="*/ 197025 h 1610534"/>
                <a:gd name="connsiteX20" fmla="*/ 1546231 w 1599894"/>
                <a:gd name="connsiteY20" fmla="*/ 48435 h 1610534"/>
                <a:gd name="connsiteX21" fmla="*/ 1439551 w 1599894"/>
                <a:gd name="connsiteY21" fmla="*/ 4620 h 161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894" h="1610534">
                  <a:moveTo>
                    <a:pt x="1116654" y="1610535"/>
                  </a:moveTo>
                  <a:cubicBezTo>
                    <a:pt x="1075696" y="1610535"/>
                    <a:pt x="1036644" y="1595295"/>
                    <a:pt x="1006164" y="1565767"/>
                  </a:cubicBezTo>
                  <a:lnTo>
                    <a:pt x="48901" y="641842"/>
                  </a:lnTo>
                  <a:cubicBezTo>
                    <a:pt x="6991" y="601837"/>
                    <a:pt x="-9201" y="544687"/>
                    <a:pt x="5086" y="488490"/>
                  </a:cubicBezTo>
                  <a:cubicBezTo>
                    <a:pt x="19374" y="432292"/>
                    <a:pt x="60331" y="389430"/>
                    <a:pt x="116529" y="373237"/>
                  </a:cubicBezTo>
                  <a:lnTo>
                    <a:pt x="1395736" y="6525"/>
                  </a:lnTo>
                  <a:cubicBezTo>
                    <a:pt x="1450981" y="-9668"/>
                    <a:pt x="1509084" y="4620"/>
                    <a:pt x="1550994" y="45577"/>
                  </a:cubicBezTo>
                  <a:cubicBezTo>
                    <a:pt x="1592904" y="85582"/>
                    <a:pt x="1609096" y="142732"/>
                    <a:pt x="1594809" y="198930"/>
                  </a:cubicBezTo>
                  <a:lnTo>
                    <a:pt x="1271911" y="1488615"/>
                  </a:lnTo>
                  <a:cubicBezTo>
                    <a:pt x="1257624" y="1544813"/>
                    <a:pt x="1216666" y="1587675"/>
                    <a:pt x="1160469" y="1603867"/>
                  </a:cubicBezTo>
                  <a:cubicBezTo>
                    <a:pt x="1146181" y="1607678"/>
                    <a:pt x="1130941" y="1610535"/>
                    <a:pt x="1116654" y="1610535"/>
                  </a:cubicBezTo>
                  <a:close/>
                  <a:moveTo>
                    <a:pt x="1439551" y="4620"/>
                  </a:moveTo>
                  <a:cubicBezTo>
                    <a:pt x="1425264" y="4620"/>
                    <a:pt x="1410976" y="6525"/>
                    <a:pt x="1396689" y="10335"/>
                  </a:cubicBezTo>
                  <a:lnTo>
                    <a:pt x="117481" y="378000"/>
                  </a:lnTo>
                  <a:cubicBezTo>
                    <a:pt x="64141" y="393240"/>
                    <a:pt x="24136" y="435150"/>
                    <a:pt x="9849" y="489442"/>
                  </a:cubicBezTo>
                  <a:cubicBezTo>
                    <a:pt x="-3487" y="543735"/>
                    <a:pt x="12706" y="598980"/>
                    <a:pt x="52711" y="638033"/>
                  </a:cubicBezTo>
                  <a:lnTo>
                    <a:pt x="1009974" y="1561958"/>
                  </a:lnTo>
                  <a:cubicBezTo>
                    <a:pt x="1049979" y="1601010"/>
                    <a:pt x="1106176" y="1614345"/>
                    <a:pt x="1159516" y="1599105"/>
                  </a:cubicBezTo>
                  <a:cubicBezTo>
                    <a:pt x="1212856" y="1583865"/>
                    <a:pt x="1252861" y="1541955"/>
                    <a:pt x="1267149" y="1487663"/>
                  </a:cubicBezTo>
                  <a:lnTo>
                    <a:pt x="1589094" y="197025"/>
                  </a:lnTo>
                  <a:cubicBezTo>
                    <a:pt x="1602429" y="142732"/>
                    <a:pt x="1586236" y="87487"/>
                    <a:pt x="1546231" y="48435"/>
                  </a:cubicBezTo>
                  <a:cubicBezTo>
                    <a:pt x="1516704" y="19860"/>
                    <a:pt x="1478604" y="4620"/>
                    <a:pt x="1439551" y="4620"/>
                  </a:cubicBezTo>
                  <a:close/>
                </a:path>
              </a:pathLst>
            </a:custGeom>
            <a:grpFill/>
            <a:ln w="9525" cap="flat">
              <a:noFill/>
              <a:prstDash val="solid"/>
              <a:miter/>
            </a:ln>
          </p:spPr>
          <p:txBody>
            <a:bodyPr rtlCol="0" anchor="ctr"/>
            <a:lstStyle/>
            <a:p>
              <a:endParaRPr lang="en-US" sz="1730"/>
            </a:p>
          </p:txBody>
        </p:sp>
        <p:sp>
          <p:nvSpPr>
            <p:cNvPr id="95" name="Freeform: Shape 94">
              <a:extLst>
                <a:ext uri="{FF2B5EF4-FFF2-40B4-BE49-F238E27FC236}">
                  <a16:creationId xmlns:a16="http://schemas.microsoft.com/office/drawing/2014/main" id="{E32DF239-2F1F-4DEF-84E6-8AA4C60B1814}"/>
                </a:ext>
              </a:extLst>
            </p:cNvPr>
            <p:cNvSpPr/>
            <p:nvPr/>
          </p:nvSpPr>
          <p:spPr>
            <a:xfrm>
              <a:off x="5574695" y="3024613"/>
              <a:ext cx="1649985" cy="1506110"/>
            </a:xfrm>
            <a:custGeom>
              <a:avLst/>
              <a:gdLst>
                <a:gd name="connsiteX0" fmla="*/ 764509 w 1649985"/>
                <a:gd name="connsiteY0" fmla="*/ 1506111 h 1506110"/>
                <a:gd name="connsiteX1" fmla="*/ 755937 w 1649985"/>
                <a:gd name="connsiteY1" fmla="*/ 1506111 h 1506110"/>
                <a:gd name="connsiteX2" fmla="*/ 621634 w 1649985"/>
                <a:gd name="connsiteY2" fmla="*/ 1419433 h 1506110"/>
                <a:gd name="connsiteX3" fmla="*/ 17749 w 1649985"/>
                <a:gd name="connsiteY3" fmla="*/ 232618 h 1506110"/>
                <a:gd name="connsiteX4" fmla="*/ 26322 w 1649985"/>
                <a:gd name="connsiteY4" fmla="*/ 72598 h 1506110"/>
                <a:gd name="connsiteX5" fmla="*/ 169197 w 1649985"/>
                <a:gd name="connsiteY5" fmla="*/ 208 h 1506110"/>
                <a:gd name="connsiteX6" fmla="*/ 1497934 w 1649985"/>
                <a:gd name="connsiteY6" fmla="*/ 69741 h 1506110"/>
                <a:gd name="connsiteX7" fmla="*/ 1632237 w 1649985"/>
                <a:gd name="connsiteY7" fmla="*/ 156418 h 1506110"/>
                <a:gd name="connsiteX8" fmla="*/ 1623664 w 1649985"/>
                <a:gd name="connsiteY8" fmla="*/ 316438 h 1506110"/>
                <a:gd name="connsiteX9" fmla="*/ 898812 w 1649985"/>
                <a:gd name="connsiteY9" fmla="*/ 1431816 h 1506110"/>
                <a:gd name="connsiteX10" fmla="*/ 764509 w 1649985"/>
                <a:gd name="connsiteY10" fmla="*/ 1506111 h 1506110"/>
                <a:gd name="connsiteX11" fmla="*/ 22512 w 1649985"/>
                <a:gd name="connsiteY11" fmla="*/ 230713 h 1506110"/>
                <a:gd name="connsiteX12" fmla="*/ 626397 w 1649985"/>
                <a:gd name="connsiteY12" fmla="*/ 1415623 h 1506110"/>
                <a:gd name="connsiteX13" fmla="*/ 755937 w 1649985"/>
                <a:gd name="connsiteY13" fmla="*/ 1499443 h 1506110"/>
                <a:gd name="connsiteX14" fmla="*/ 893097 w 1649985"/>
                <a:gd name="connsiteY14" fmla="*/ 1428958 h 1506110"/>
                <a:gd name="connsiteX15" fmla="*/ 1617949 w 1649985"/>
                <a:gd name="connsiteY15" fmla="*/ 313581 h 1506110"/>
                <a:gd name="connsiteX16" fmla="*/ 1625569 w 1649985"/>
                <a:gd name="connsiteY16" fmla="*/ 159276 h 1506110"/>
                <a:gd name="connsiteX17" fmla="*/ 1496029 w 1649985"/>
                <a:gd name="connsiteY17" fmla="*/ 75456 h 1506110"/>
                <a:gd name="connsiteX18" fmla="*/ 168244 w 1649985"/>
                <a:gd name="connsiteY18" fmla="*/ 5923 h 1506110"/>
                <a:gd name="connsiteX19" fmla="*/ 31084 w 1649985"/>
                <a:gd name="connsiteY19" fmla="*/ 76408 h 1506110"/>
                <a:gd name="connsiteX20" fmla="*/ 22512 w 1649985"/>
                <a:gd name="connsiteY20" fmla="*/ 230713 h 150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9985" h="1506110">
                  <a:moveTo>
                    <a:pt x="764509" y="1506111"/>
                  </a:moveTo>
                  <a:cubicBezTo>
                    <a:pt x="761652" y="1506111"/>
                    <a:pt x="758794" y="1506111"/>
                    <a:pt x="755937" y="1506111"/>
                  </a:cubicBezTo>
                  <a:cubicBezTo>
                    <a:pt x="697834" y="1503253"/>
                    <a:pt x="648304" y="1470868"/>
                    <a:pt x="621634" y="1419433"/>
                  </a:cubicBezTo>
                  <a:lnTo>
                    <a:pt x="17749" y="232618"/>
                  </a:lnTo>
                  <a:cubicBezTo>
                    <a:pt x="-8921" y="181183"/>
                    <a:pt x="-5111" y="121176"/>
                    <a:pt x="26322" y="72598"/>
                  </a:cubicBezTo>
                  <a:cubicBezTo>
                    <a:pt x="57754" y="24021"/>
                    <a:pt x="111094" y="-2649"/>
                    <a:pt x="169197" y="208"/>
                  </a:cubicBezTo>
                  <a:lnTo>
                    <a:pt x="1497934" y="69741"/>
                  </a:lnTo>
                  <a:cubicBezTo>
                    <a:pt x="1556037" y="72598"/>
                    <a:pt x="1605567" y="104983"/>
                    <a:pt x="1632237" y="156418"/>
                  </a:cubicBezTo>
                  <a:cubicBezTo>
                    <a:pt x="1658907" y="207853"/>
                    <a:pt x="1655097" y="267861"/>
                    <a:pt x="1623664" y="316438"/>
                  </a:cubicBezTo>
                  <a:lnTo>
                    <a:pt x="898812" y="1431816"/>
                  </a:lnTo>
                  <a:cubicBezTo>
                    <a:pt x="868332" y="1478488"/>
                    <a:pt x="818802" y="1506111"/>
                    <a:pt x="764509" y="1506111"/>
                  </a:cubicBezTo>
                  <a:close/>
                  <a:moveTo>
                    <a:pt x="22512" y="230713"/>
                  </a:moveTo>
                  <a:lnTo>
                    <a:pt x="626397" y="1415623"/>
                  </a:lnTo>
                  <a:cubicBezTo>
                    <a:pt x="652114" y="1465153"/>
                    <a:pt x="699739" y="1496586"/>
                    <a:pt x="755937" y="1499443"/>
                  </a:cubicBezTo>
                  <a:cubicBezTo>
                    <a:pt x="812134" y="1502301"/>
                    <a:pt x="862617" y="1476583"/>
                    <a:pt x="893097" y="1428958"/>
                  </a:cubicBezTo>
                  <a:lnTo>
                    <a:pt x="1617949" y="313581"/>
                  </a:lnTo>
                  <a:cubicBezTo>
                    <a:pt x="1648429" y="266908"/>
                    <a:pt x="1651287" y="208806"/>
                    <a:pt x="1625569" y="159276"/>
                  </a:cubicBezTo>
                  <a:cubicBezTo>
                    <a:pt x="1599852" y="109746"/>
                    <a:pt x="1552227" y="78313"/>
                    <a:pt x="1496029" y="75456"/>
                  </a:cubicBezTo>
                  <a:lnTo>
                    <a:pt x="168244" y="5923"/>
                  </a:lnTo>
                  <a:cubicBezTo>
                    <a:pt x="112999" y="3066"/>
                    <a:pt x="61564" y="28783"/>
                    <a:pt x="31084" y="76408"/>
                  </a:cubicBezTo>
                  <a:cubicBezTo>
                    <a:pt x="604" y="123081"/>
                    <a:pt x="-3206" y="181183"/>
                    <a:pt x="22512" y="230713"/>
                  </a:cubicBezTo>
                  <a:close/>
                </a:path>
              </a:pathLst>
            </a:custGeom>
            <a:grpFill/>
            <a:ln w="9525" cap="flat">
              <a:noFill/>
              <a:prstDash val="solid"/>
              <a:miter/>
            </a:ln>
          </p:spPr>
          <p:txBody>
            <a:bodyPr rtlCol="0" anchor="ctr"/>
            <a:lstStyle/>
            <a:p>
              <a:endParaRPr lang="en-US" sz="1730"/>
            </a:p>
          </p:txBody>
        </p:sp>
        <p:sp>
          <p:nvSpPr>
            <p:cNvPr id="96" name="Freeform: Shape 95">
              <a:extLst>
                <a:ext uri="{FF2B5EF4-FFF2-40B4-BE49-F238E27FC236}">
                  <a16:creationId xmlns:a16="http://schemas.microsoft.com/office/drawing/2014/main" id="{1FF529E2-E4DE-4BC2-AD36-9E2F91168396}"/>
                </a:ext>
              </a:extLst>
            </p:cNvPr>
            <p:cNvSpPr/>
            <p:nvPr/>
          </p:nvSpPr>
          <p:spPr>
            <a:xfrm>
              <a:off x="5703352" y="2884241"/>
              <a:ext cx="1552692" cy="1637910"/>
            </a:xfrm>
            <a:custGeom>
              <a:avLst/>
              <a:gdLst>
                <a:gd name="connsiteX0" fmla="*/ 345340 w 1552692"/>
                <a:gd name="connsiteY0" fmla="*/ 1637910 h 1637910"/>
                <a:gd name="connsiteX1" fmla="*/ 285332 w 1552692"/>
                <a:gd name="connsiteY1" fmla="*/ 1626480 h 1637910"/>
                <a:gd name="connsiteX2" fmla="*/ 187225 w 1552692"/>
                <a:gd name="connsiteY2" fmla="*/ 1500750 h 1637910"/>
                <a:gd name="connsiteX3" fmla="*/ 1487 w 1552692"/>
                <a:gd name="connsiteY3" fmla="*/ 182490 h 1637910"/>
                <a:gd name="connsiteX4" fmla="*/ 61495 w 1552692"/>
                <a:gd name="connsiteY4" fmla="*/ 33900 h 1637910"/>
                <a:gd name="connsiteX5" fmla="*/ 219610 w 1552692"/>
                <a:gd name="connsiteY5" fmla="*/ 11993 h 1637910"/>
                <a:gd name="connsiteX6" fmla="*/ 1453097 w 1552692"/>
                <a:gd name="connsiteY6" fmla="*/ 510150 h 1637910"/>
                <a:gd name="connsiteX7" fmla="*/ 1551205 w 1552692"/>
                <a:gd name="connsiteY7" fmla="*/ 635880 h 1637910"/>
                <a:gd name="connsiteX8" fmla="*/ 1491197 w 1552692"/>
                <a:gd name="connsiteY8" fmla="*/ 784470 h 1637910"/>
                <a:gd name="connsiteX9" fmla="*/ 442495 w 1552692"/>
                <a:gd name="connsiteY9" fmla="*/ 1603620 h 1637910"/>
                <a:gd name="connsiteX10" fmla="*/ 345340 w 1552692"/>
                <a:gd name="connsiteY10" fmla="*/ 1637910 h 1637910"/>
                <a:gd name="connsiteX11" fmla="*/ 7202 w 1552692"/>
                <a:gd name="connsiteY11" fmla="*/ 182490 h 1637910"/>
                <a:gd name="connsiteX12" fmla="*/ 191987 w 1552692"/>
                <a:gd name="connsiteY12" fmla="*/ 1499798 h 1637910"/>
                <a:gd name="connsiteX13" fmla="*/ 287237 w 1552692"/>
                <a:gd name="connsiteY13" fmla="*/ 1621718 h 1637910"/>
                <a:gd name="connsiteX14" fmla="*/ 439637 w 1552692"/>
                <a:gd name="connsiteY14" fmla="*/ 1599810 h 1637910"/>
                <a:gd name="connsiteX15" fmla="*/ 1488340 w 1552692"/>
                <a:gd name="connsiteY15" fmla="*/ 780660 h 1637910"/>
                <a:gd name="connsiteX16" fmla="*/ 1546442 w 1552692"/>
                <a:gd name="connsiteY16" fmla="*/ 637785 h 1637910"/>
                <a:gd name="connsiteX17" fmla="*/ 1451192 w 1552692"/>
                <a:gd name="connsiteY17" fmla="*/ 515865 h 1637910"/>
                <a:gd name="connsiteX18" fmla="*/ 217705 w 1552692"/>
                <a:gd name="connsiteY18" fmla="*/ 17708 h 1637910"/>
                <a:gd name="connsiteX19" fmla="*/ 65305 w 1552692"/>
                <a:gd name="connsiteY19" fmla="*/ 39615 h 1637910"/>
                <a:gd name="connsiteX20" fmla="*/ 7202 w 1552692"/>
                <a:gd name="connsiteY20" fmla="*/ 182490 h 16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2692" h="1637910">
                  <a:moveTo>
                    <a:pt x="345340" y="1637910"/>
                  </a:moveTo>
                  <a:cubicBezTo>
                    <a:pt x="325337" y="1637910"/>
                    <a:pt x="304382" y="1634100"/>
                    <a:pt x="285332" y="1626480"/>
                  </a:cubicBezTo>
                  <a:cubicBezTo>
                    <a:pt x="231992" y="1604573"/>
                    <a:pt x="194845" y="1557900"/>
                    <a:pt x="187225" y="1500750"/>
                  </a:cubicBezTo>
                  <a:lnTo>
                    <a:pt x="1487" y="182490"/>
                  </a:lnTo>
                  <a:cubicBezTo>
                    <a:pt x="-6133" y="125340"/>
                    <a:pt x="15775" y="70095"/>
                    <a:pt x="61495" y="33900"/>
                  </a:cubicBezTo>
                  <a:cubicBezTo>
                    <a:pt x="107215" y="-1342"/>
                    <a:pt x="166270" y="-9915"/>
                    <a:pt x="219610" y="11993"/>
                  </a:cubicBezTo>
                  <a:lnTo>
                    <a:pt x="1453097" y="510150"/>
                  </a:lnTo>
                  <a:cubicBezTo>
                    <a:pt x="1506437" y="532058"/>
                    <a:pt x="1543585" y="578730"/>
                    <a:pt x="1551205" y="635880"/>
                  </a:cubicBezTo>
                  <a:cubicBezTo>
                    <a:pt x="1558825" y="693030"/>
                    <a:pt x="1536917" y="748275"/>
                    <a:pt x="1491197" y="784470"/>
                  </a:cubicBezTo>
                  <a:lnTo>
                    <a:pt x="442495" y="1603620"/>
                  </a:lnTo>
                  <a:cubicBezTo>
                    <a:pt x="414872" y="1626480"/>
                    <a:pt x="380582" y="1637910"/>
                    <a:pt x="345340" y="1637910"/>
                  </a:cubicBezTo>
                  <a:close/>
                  <a:moveTo>
                    <a:pt x="7202" y="182490"/>
                  </a:moveTo>
                  <a:lnTo>
                    <a:pt x="191987" y="1499798"/>
                  </a:lnTo>
                  <a:cubicBezTo>
                    <a:pt x="199607" y="1555043"/>
                    <a:pt x="234850" y="1600763"/>
                    <a:pt x="287237" y="1621718"/>
                  </a:cubicBezTo>
                  <a:cubicBezTo>
                    <a:pt x="338672" y="1642673"/>
                    <a:pt x="395822" y="1635053"/>
                    <a:pt x="439637" y="1599810"/>
                  </a:cubicBezTo>
                  <a:lnTo>
                    <a:pt x="1488340" y="780660"/>
                  </a:lnTo>
                  <a:cubicBezTo>
                    <a:pt x="1532155" y="746370"/>
                    <a:pt x="1554062" y="693030"/>
                    <a:pt x="1546442" y="637785"/>
                  </a:cubicBezTo>
                  <a:cubicBezTo>
                    <a:pt x="1538822" y="582540"/>
                    <a:pt x="1503580" y="536820"/>
                    <a:pt x="1451192" y="515865"/>
                  </a:cubicBezTo>
                  <a:lnTo>
                    <a:pt x="217705" y="17708"/>
                  </a:lnTo>
                  <a:cubicBezTo>
                    <a:pt x="166270" y="-3247"/>
                    <a:pt x="109120" y="4373"/>
                    <a:pt x="65305" y="39615"/>
                  </a:cubicBezTo>
                  <a:cubicBezTo>
                    <a:pt x="20537" y="72953"/>
                    <a:pt x="-418" y="127245"/>
                    <a:pt x="7202" y="182490"/>
                  </a:cubicBezTo>
                  <a:close/>
                </a:path>
              </a:pathLst>
            </a:custGeom>
            <a:grpFill/>
            <a:ln w="9525" cap="flat">
              <a:noFill/>
              <a:prstDash val="solid"/>
              <a:miter/>
            </a:ln>
          </p:spPr>
          <p:txBody>
            <a:bodyPr rtlCol="0" anchor="ctr"/>
            <a:lstStyle/>
            <a:p>
              <a:endParaRPr lang="en-US" sz="1730"/>
            </a:p>
          </p:txBody>
        </p:sp>
        <p:sp>
          <p:nvSpPr>
            <p:cNvPr id="97" name="Freeform: Shape 96">
              <a:extLst>
                <a:ext uri="{FF2B5EF4-FFF2-40B4-BE49-F238E27FC236}">
                  <a16:creationId xmlns:a16="http://schemas.microsoft.com/office/drawing/2014/main" id="{EBD42EE8-F67C-4184-AC55-B277B9D45512}"/>
                </a:ext>
              </a:extLst>
            </p:cNvPr>
            <p:cNvSpPr/>
            <p:nvPr/>
          </p:nvSpPr>
          <p:spPr>
            <a:xfrm>
              <a:off x="5617251" y="2793839"/>
              <a:ext cx="1577256" cy="1626394"/>
            </a:xfrm>
            <a:custGeom>
              <a:avLst/>
              <a:gdLst>
                <a:gd name="connsiteX0" fmla="*/ 159026 w 1577256"/>
                <a:gd name="connsiteY0" fmla="*/ 1626395 h 1626394"/>
                <a:gd name="connsiteX1" fmla="*/ 55203 w 1577256"/>
                <a:gd name="connsiteY1" fmla="*/ 1587342 h 1626394"/>
                <a:gd name="connsiteX2" fmla="*/ 2816 w 1577256"/>
                <a:gd name="connsiteY2" fmla="*/ 1435895 h 1626394"/>
                <a:gd name="connsiteX3" fmla="*/ 256181 w 1577256"/>
                <a:gd name="connsiteY3" fmla="*/ 130017 h 1626394"/>
                <a:gd name="connsiteX4" fmla="*/ 360956 w 1577256"/>
                <a:gd name="connsiteY4" fmla="*/ 9050 h 1626394"/>
                <a:gd name="connsiteX5" fmla="*/ 518118 w 1577256"/>
                <a:gd name="connsiteY5" fmla="*/ 39530 h 1626394"/>
                <a:gd name="connsiteX6" fmla="*/ 1522053 w 1577256"/>
                <a:gd name="connsiteY6" fmla="*/ 912019 h 1626394"/>
                <a:gd name="connsiteX7" fmla="*/ 1574441 w 1577256"/>
                <a:gd name="connsiteY7" fmla="*/ 1063467 h 1626394"/>
                <a:gd name="connsiteX8" fmla="*/ 1469666 w 1577256"/>
                <a:gd name="connsiteY8" fmla="*/ 1184435 h 1626394"/>
                <a:gd name="connsiteX9" fmla="*/ 211413 w 1577256"/>
                <a:gd name="connsiteY9" fmla="*/ 1616870 h 1626394"/>
                <a:gd name="connsiteX10" fmla="*/ 159026 w 1577256"/>
                <a:gd name="connsiteY10" fmla="*/ 1626395 h 1626394"/>
                <a:gd name="connsiteX11" fmla="*/ 259038 w 1577256"/>
                <a:gd name="connsiteY11" fmla="*/ 130017 h 1626394"/>
                <a:gd name="connsiteX12" fmla="*/ 261896 w 1577256"/>
                <a:gd name="connsiteY12" fmla="*/ 130970 h 1626394"/>
                <a:gd name="connsiteX13" fmla="*/ 7578 w 1577256"/>
                <a:gd name="connsiteY13" fmla="*/ 1436847 h 1626394"/>
                <a:gd name="connsiteX14" fmla="*/ 58061 w 1577256"/>
                <a:gd name="connsiteY14" fmla="*/ 1582580 h 1626394"/>
                <a:gd name="connsiteX15" fmla="*/ 209508 w 1577256"/>
                <a:gd name="connsiteY15" fmla="*/ 1612107 h 1626394"/>
                <a:gd name="connsiteX16" fmla="*/ 1467761 w 1577256"/>
                <a:gd name="connsiteY16" fmla="*/ 1178720 h 1626394"/>
                <a:gd name="connsiteX17" fmla="*/ 1568726 w 1577256"/>
                <a:gd name="connsiteY17" fmla="*/ 1062515 h 1626394"/>
                <a:gd name="connsiteX18" fmla="*/ 1518243 w 1577256"/>
                <a:gd name="connsiteY18" fmla="*/ 916782 h 1626394"/>
                <a:gd name="connsiteX19" fmla="*/ 514308 w 1577256"/>
                <a:gd name="connsiteY19" fmla="*/ 43340 h 1626394"/>
                <a:gd name="connsiteX20" fmla="*/ 362861 w 1577256"/>
                <a:gd name="connsiteY20" fmla="*/ 13812 h 1626394"/>
                <a:gd name="connsiteX21" fmla="*/ 261896 w 1577256"/>
                <a:gd name="connsiteY21" fmla="*/ 130017 h 1626394"/>
                <a:gd name="connsiteX22" fmla="*/ 259038 w 1577256"/>
                <a:gd name="connsiteY22" fmla="*/ 130017 h 162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7256" h="1626394">
                  <a:moveTo>
                    <a:pt x="159026" y="1626395"/>
                  </a:moveTo>
                  <a:cubicBezTo>
                    <a:pt x="120926" y="1626395"/>
                    <a:pt x="84731" y="1613060"/>
                    <a:pt x="55203" y="1587342"/>
                  </a:cubicBezTo>
                  <a:cubicBezTo>
                    <a:pt x="11388" y="1549242"/>
                    <a:pt x="-7662" y="1493045"/>
                    <a:pt x="2816" y="1435895"/>
                  </a:cubicBezTo>
                  <a:lnTo>
                    <a:pt x="256181" y="130017"/>
                  </a:lnTo>
                  <a:cubicBezTo>
                    <a:pt x="267611" y="72867"/>
                    <a:pt x="306663" y="28100"/>
                    <a:pt x="360956" y="9050"/>
                  </a:cubicBezTo>
                  <a:cubicBezTo>
                    <a:pt x="415248" y="-10000"/>
                    <a:pt x="474303" y="1430"/>
                    <a:pt x="518118" y="39530"/>
                  </a:cubicBezTo>
                  <a:lnTo>
                    <a:pt x="1522053" y="912019"/>
                  </a:lnTo>
                  <a:cubicBezTo>
                    <a:pt x="1565868" y="950119"/>
                    <a:pt x="1584918" y="1006317"/>
                    <a:pt x="1574441" y="1063467"/>
                  </a:cubicBezTo>
                  <a:cubicBezTo>
                    <a:pt x="1563011" y="1120617"/>
                    <a:pt x="1523958" y="1165385"/>
                    <a:pt x="1469666" y="1184435"/>
                  </a:cubicBezTo>
                  <a:lnTo>
                    <a:pt x="211413" y="1616870"/>
                  </a:lnTo>
                  <a:cubicBezTo>
                    <a:pt x="194268" y="1623537"/>
                    <a:pt x="176171" y="1626395"/>
                    <a:pt x="159026" y="1626395"/>
                  </a:cubicBezTo>
                  <a:close/>
                  <a:moveTo>
                    <a:pt x="259038" y="130017"/>
                  </a:moveTo>
                  <a:lnTo>
                    <a:pt x="261896" y="130970"/>
                  </a:lnTo>
                  <a:lnTo>
                    <a:pt x="7578" y="1436847"/>
                  </a:lnTo>
                  <a:cubicBezTo>
                    <a:pt x="-2899" y="1492092"/>
                    <a:pt x="16151" y="1546385"/>
                    <a:pt x="58061" y="1582580"/>
                  </a:cubicBezTo>
                  <a:cubicBezTo>
                    <a:pt x="99971" y="1618775"/>
                    <a:pt x="157121" y="1630205"/>
                    <a:pt x="209508" y="1612107"/>
                  </a:cubicBezTo>
                  <a:lnTo>
                    <a:pt x="1467761" y="1178720"/>
                  </a:lnTo>
                  <a:cubicBezTo>
                    <a:pt x="1520148" y="1160622"/>
                    <a:pt x="1558248" y="1116807"/>
                    <a:pt x="1568726" y="1062515"/>
                  </a:cubicBezTo>
                  <a:cubicBezTo>
                    <a:pt x="1579203" y="1007269"/>
                    <a:pt x="1560153" y="952977"/>
                    <a:pt x="1518243" y="916782"/>
                  </a:cubicBezTo>
                  <a:lnTo>
                    <a:pt x="514308" y="43340"/>
                  </a:lnTo>
                  <a:cubicBezTo>
                    <a:pt x="472398" y="7145"/>
                    <a:pt x="415248" y="-4285"/>
                    <a:pt x="362861" y="13812"/>
                  </a:cubicBezTo>
                  <a:cubicBezTo>
                    <a:pt x="310473" y="31910"/>
                    <a:pt x="272373" y="75725"/>
                    <a:pt x="261896" y="130017"/>
                  </a:cubicBezTo>
                  <a:lnTo>
                    <a:pt x="259038" y="130017"/>
                  </a:lnTo>
                  <a:close/>
                </a:path>
              </a:pathLst>
            </a:custGeom>
            <a:grpFill/>
            <a:ln w="9525" cap="flat">
              <a:noFill/>
              <a:prstDash val="solid"/>
              <a:miter/>
            </a:ln>
          </p:spPr>
          <p:txBody>
            <a:bodyPr rtlCol="0" anchor="ctr"/>
            <a:lstStyle/>
            <a:p>
              <a:endParaRPr lang="en-US" sz="1730"/>
            </a:p>
          </p:txBody>
        </p:sp>
        <p:sp>
          <p:nvSpPr>
            <p:cNvPr id="98" name="Freeform: Shape 97">
              <a:extLst>
                <a:ext uri="{FF2B5EF4-FFF2-40B4-BE49-F238E27FC236}">
                  <a16:creationId xmlns:a16="http://schemas.microsoft.com/office/drawing/2014/main" id="{2FCFEDC0-0434-46B3-BDE6-2A548497D148}"/>
                </a:ext>
              </a:extLst>
            </p:cNvPr>
            <p:cNvSpPr/>
            <p:nvPr/>
          </p:nvSpPr>
          <p:spPr>
            <a:xfrm>
              <a:off x="5392895" y="2761931"/>
              <a:ext cx="1648777" cy="1472564"/>
            </a:xfrm>
            <a:custGeom>
              <a:avLst/>
              <a:gdLst>
                <a:gd name="connsiteX0" fmla="*/ 1490186 w 1648777"/>
                <a:gd name="connsiteY0" fmla="*/ 1472565 h 1472564"/>
                <a:gd name="connsiteX1" fmla="*/ 159544 w 1648777"/>
                <a:gd name="connsiteY1" fmla="*/ 1472565 h 1472564"/>
                <a:gd name="connsiteX2" fmla="*/ 21431 w 1648777"/>
                <a:gd name="connsiteY2" fmla="*/ 1392555 h 1472564"/>
                <a:gd name="connsiteX3" fmla="*/ 21431 w 1648777"/>
                <a:gd name="connsiteY3" fmla="*/ 1232535 h 1472564"/>
                <a:gd name="connsiteX4" fmla="*/ 686276 w 1648777"/>
                <a:gd name="connsiteY4" fmla="*/ 80010 h 1472564"/>
                <a:gd name="connsiteX5" fmla="*/ 824389 w 1648777"/>
                <a:gd name="connsiteY5" fmla="*/ 0 h 1472564"/>
                <a:gd name="connsiteX6" fmla="*/ 824389 w 1648777"/>
                <a:gd name="connsiteY6" fmla="*/ 0 h 1472564"/>
                <a:gd name="connsiteX7" fmla="*/ 962501 w 1648777"/>
                <a:gd name="connsiteY7" fmla="*/ 80010 h 1472564"/>
                <a:gd name="connsiteX8" fmla="*/ 1627346 w 1648777"/>
                <a:gd name="connsiteY8" fmla="*/ 1232535 h 1472564"/>
                <a:gd name="connsiteX9" fmla="*/ 1627346 w 1648777"/>
                <a:gd name="connsiteY9" fmla="*/ 1392555 h 1472564"/>
                <a:gd name="connsiteX10" fmla="*/ 1490186 w 1648777"/>
                <a:gd name="connsiteY10" fmla="*/ 1472565 h 1472564"/>
                <a:gd name="connsiteX11" fmla="*/ 691039 w 1648777"/>
                <a:gd name="connsiteY11" fmla="*/ 83820 h 1472564"/>
                <a:gd name="connsiteX12" fmla="*/ 26194 w 1648777"/>
                <a:gd name="connsiteY12" fmla="*/ 1236345 h 1472564"/>
                <a:gd name="connsiteX13" fmla="*/ 26194 w 1648777"/>
                <a:gd name="connsiteY13" fmla="*/ 1390650 h 1472564"/>
                <a:gd name="connsiteX14" fmla="*/ 159544 w 1648777"/>
                <a:gd name="connsiteY14" fmla="*/ 1467803 h 1472564"/>
                <a:gd name="connsiteX15" fmla="*/ 1490186 w 1648777"/>
                <a:gd name="connsiteY15" fmla="*/ 1467803 h 1472564"/>
                <a:gd name="connsiteX16" fmla="*/ 1623536 w 1648777"/>
                <a:gd name="connsiteY16" fmla="*/ 1390650 h 1472564"/>
                <a:gd name="connsiteX17" fmla="*/ 1623536 w 1648777"/>
                <a:gd name="connsiteY17" fmla="*/ 1236345 h 1472564"/>
                <a:gd name="connsiteX18" fmla="*/ 958691 w 1648777"/>
                <a:gd name="connsiteY18" fmla="*/ 83820 h 1472564"/>
                <a:gd name="connsiteX19" fmla="*/ 825341 w 1648777"/>
                <a:gd name="connsiteY19" fmla="*/ 6668 h 1472564"/>
                <a:gd name="connsiteX20" fmla="*/ 691039 w 1648777"/>
                <a:gd name="connsiteY20" fmla="*/ 83820 h 1472564"/>
                <a:gd name="connsiteX21" fmla="*/ 691039 w 1648777"/>
                <a:gd name="connsiteY21" fmla="*/ 83820 h 147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48777" h="1472564">
                  <a:moveTo>
                    <a:pt x="1490186" y="1472565"/>
                  </a:moveTo>
                  <a:lnTo>
                    <a:pt x="159544" y="1472565"/>
                  </a:lnTo>
                  <a:cubicBezTo>
                    <a:pt x="101441" y="1472565"/>
                    <a:pt x="50006" y="1443038"/>
                    <a:pt x="21431" y="1392555"/>
                  </a:cubicBezTo>
                  <a:cubicBezTo>
                    <a:pt x="-7144" y="1342073"/>
                    <a:pt x="-7144" y="1283018"/>
                    <a:pt x="21431" y="1232535"/>
                  </a:cubicBezTo>
                  <a:lnTo>
                    <a:pt x="686276" y="80010"/>
                  </a:lnTo>
                  <a:cubicBezTo>
                    <a:pt x="714851" y="29528"/>
                    <a:pt x="767239" y="0"/>
                    <a:pt x="824389" y="0"/>
                  </a:cubicBezTo>
                  <a:cubicBezTo>
                    <a:pt x="824389" y="0"/>
                    <a:pt x="824389" y="0"/>
                    <a:pt x="824389" y="0"/>
                  </a:cubicBezTo>
                  <a:cubicBezTo>
                    <a:pt x="882491" y="0"/>
                    <a:pt x="933926" y="29528"/>
                    <a:pt x="962501" y="80010"/>
                  </a:cubicBezTo>
                  <a:lnTo>
                    <a:pt x="1627346" y="1232535"/>
                  </a:lnTo>
                  <a:cubicBezTo>
                    <a:pt x="1655921" y="1283018"/>
                    <a:pt x="1655921" y="1342073"/>
                    <a:pt x="1627346" y="1392555"/>
                  </a:cubicBezTo>
                  <a:cubicBezTo>
                    <a:pt x="1599724" y="1443038"/>
                    <a:pt x="1548289" y="1472565"/>
                    <a:pt x="1490186" y="1472565"/>
                  </a:cubicBezTo>
                  <a:close/>
                  <a:moveTo>
                    <a:pt x="691039" y="83820"/>
                  </a:moveTo>
                  <a:lnTo>
                    <a:pt x="26194" y="1236345"/>
                  </a:lnTo>
                  <a:cubicBezTo>
                    <a:pt x="-1429" y="1284923"/>
                    <a:pt x="-1429" y="1342073"/>
                    <a:pt x="26194" y="1390650"/>
                  </a:cubicBezTo>
                  <a:cubicBezTo>
                    <a:pt x="53816" y="1439228"/>
                    <a:pt x="104299" y="1467803"/>
                    <a:pt x="159544" y="1467803"/>
                  </a:cubicBezTo>
                  <a:lnTo>
                    <a:pt x="1490186" y="1467803"/>
                  </a:lnTo>
                  <a:cubicBezTo>
                    <a:pt x="1546384" y="1467803"/>
                    <a:pt x="1595914" y="1439228"/>
                    <a:pt x="1623536" y="1390650"/>
                  </a:cubicBezTo>
                  <a:cubicBezTo>
                    <a:pt x="1651159" y="1342073"/>
                    <a:pt x="1651159" y="1284923"/>
                    <a:pt x="1623536" y="1236345"/>
                  </a:cubicBezTo>
                  <a:lnTo>
                    <a:pt x="958691" y="83820"/>
                  </a:lnTo>
                  <a:cubicBezTo>
                    <a:pt x="931069" y="35243"/>
                    <a:pt x="880586" y="6668"/>
                    <a:pt x="825341" y="6668"/>
                  </a:cubicBezTo>
                  <a:cubicBezTo>
                    <a:pt x="769144" y="6668"/>
                    <a:pt x="719614" y="35243"/>
                    <a:pt x="691039" y="83820"/>
                  </a:cubicBezTo>
                  <a:lnTo>
                    <a:pt x="691039" y="83820"/>
                  </a:lnTo>
                  <a:close/>
                </a:path>
              </a:pathLst>
            </a:custGeom>
            <a:grpFill/>
            <a:ln w="9525" cap="flat">
              <a:noFill/>
              <a:prstDash val="solid"/>
              <a:miter/>
            </a:ln>
          </p:spPr>
          <p:txBody>
            <a:bodyPr rtlCol="0" anchor="ctr"/>
            <a:lstStyle/>
            <a:p>
              <a:endParaRPr lang="en-US" sz="1730"/>
            </a:p>
          </p:txBody>
        </p:sp>
      </p:grpSp>
    </p:spTree>
    <p:extLst>
      <p:ext uri="{BB962C8B-B14F-4D97-AF65-F5344CB8AC3E}">
        <p14:creationId xmlns:p14="http://schemas.microsoft.com/office/powerpoint/2010/main" val="148341196"/>
      </p:ext>
    </p:extLst>
  </p:cSld>
  <p:clrMapOvr>
    <a:masterClrMapping/>
  </p:clrMapOvr>
  <p:transition>
    <p:fade/>
  </p:transition>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9445A-A014-4223-90E2-3D3353E0CE83}"/>
              </a:ext>
            </a:extLst>
          </p:cNvPr>
          <p:cNvSpPr>
            <a:spLocks noGrp="1"/>
          </p:cNvSpPr>
          <p:nvPr>
            <p:ph type="title" hasCustomPrompt="1"/>
          </p:nvPr>
        </p:nvSpPr>
        <p:spPr/>
        <p:txBody>
          <a:bodyPr/>
          <a:lstStyle>
            <a:lvl1pPr>
              <a:defRPr/>
            </a:lvl1pPr>
          </a:lstStyle>
          <a:p>
            <a:r>
              <a:rPr lang="en-US"/>
              <a:t>Heading Segoe UI </a:t>
            </a:r>
            <a:r>
              <a:rPr lang="en-US" err="1"/>
              <a:t>Semibold</a:t>
            </a:r>
            <a:r>
              <a:rPr lang="en-US"/>
              <a:t> 32</a:t>
            </a:r>
          </a:p>
        </p:txBody>
      </p:sp>
      <p:sp>
        <p:nvSpPr>
          <p:cNvPr id="2" name="Footer Placeholder 1">
            <a:extLst>
              <a:ext uri="{FF2B5EF4-FFF2-40B4-BE49-F238E27FC236}">
                <a16:creationId xmlns:a16="http://schemas.microsoft.com/office/drawing/2014/main" id="{B852478B-55EF-4189-A468-2CD5FFD8274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520250928"/>
      </p:ext>
    </p:extLst>
  </p:cSld>
  <p:clrMapOvr>
    <a:masterClrMapping/>
  </p:clrMapOvr>
  <p:transition>
    <p:fade/>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ext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3" y="1291693"/>
            <a:ext cx="11340811" cy="2544286"/>
          </a:xfrm>
        </p:spPr>
        <p:txBody>
          <a:bodyPr/>
          <a:lstStyle>
            <a:lvl1pPr>
              <a:spcBef>
                <a:spcPts val="392"/>
              </a:spcBef>
              <a:spcAft>
                <a:spcPts val="588"/>
              </a:spcAft>
              <a:defRPr sz="2400">
                <a:latin typeface="+mn-lt"/>
              </a:defRPr>
            </a:lvl1pPr>
            <a:lvl2pPr>
              <a:spcBef>
                <a:spcPts val="392"/>
              </a:spcBef>
              <a:spcAft>
                <a:spcPts val="588"/>
              </a:spcAft>
              <a:defRPr sz="2400">
                <a:latin typeface="+mn-lt"/>
              </a:defRPr>
            </a:lvl2pPr>
            <a:lvl3pPr>
              <a:spcBef>
                <a:spcPts val="392"/>
              </a:spcBef>
              <a:spcAft>
                <a:spcPts val="588"/>
              </a:spcAft>
              <a:defRPr sz="2400">
                <a:latin typeface="+mn-lt"/>
              </a:defRPr>
            </a:lvl3pPr>
            <a:lvl4pPr>
              <a:spcBef>
                <a:spcPts val="392"/>
              </a:spcBef>
              <a:spcAft>
                <a:spcPts val="588"/>
              </a:spcAft>
              <a:defRPr sz="2400">
                <a:latin typeface="+mn-lt"/>
              </a:defRPr>
            </a:lvl4pPr>
            <a:lvl5pPr>
              <a:spcBef>
                <a:spcPts val="392"/>
              </a:spcBef>
              <a:spcAft>
                <a:spcPts val="588"/>
              </a:spcAft>
              <a:defRPr sz="24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F415B60E-29D3-45EF-9FD0-D9924E0B78B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144001028"/>
      </p:ext>
    </p:extLst>
  </p:cSld>
  <p:clrMapOvr>
    <a:masterClrMapping/>
  </p:clrMapOvr>
  <p:transition>
    <p:fade/>
  </p:transition>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 Layout with footn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9100" y="1456897"/>
            <a:ext cx="11340811" cy="2051844"/>
          </a:xfrm>
        </p:spPr>
        <p:txBody>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5777EA2-9454-422E-AEC3-45CEC596AEB8}"/>
              </a:ext>
            </a:extLst>
          </p:cNvPr>
          <p:cNvSpPr/>
          <p:nvPr/>
        </p:nvSpPr>
        <p:spPr bwMode="auto">
          <a:xfrm>
            <a:off x="0" y="5670550"/>
            <a:ext cx="12192000" cy="7469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a:extLst>
              <a:ext uri="{FF2B5EF4-FFF2-40B4-BE49-F238E27FC236}">
                <a16:creationId xmlns:a16="http://schemas.microsoft.com/office/drawing/2014/main" id="{764357BA-0098-4BE6-A38B-76E4D9E64E6E}"/>
              </a:ext>
            </a:extLst>
          </p:cNvPr>
          <p:cNvSpPr>
            <a:spLocks noGrp="1"/>
          </p:cNvSpPr>
          <p:nvPr>
            <p:ph type="body" sz="quarter" idx="11"/>
          </p:nvPr>
        </p:nvSpPr>
        <p:spPr>
          <a:xfrm>
            <a:off x="418643" y="5797806"/>
            <a:ext cx="11341268" cy="492443"/>
          </a:xfrm>
        </p:spPr>
        <p:txBody>
          <a:bodyPr anchor="ctr"/>
          <a:lstStyle>
            <a:lvl1pPr>
              <a:defRPr sz="2000"/>
            </a:lvl1pPr>
          </a:lstStyle>
          <a:p>
            <a:pPr lvl="0"/>
            <a:r>
              <a:rPr lang="en-US"/>
              <a:t>Click to edit Master text styles</a:t>
            </a:r>
          </a:p>
        </p:txBody>
      </p:sp>
      <p:sp>
        <p:nvSpPr>
          <p:cNvPr id="4" name="Footer Placeholder 1">
            <a:extLst>
              <a:ext uri="{FF2B5EF4-FFF2-40B4-BE49-F238E27FC236}">
                <a16:creationId xmlns:a16="http://schemas.microsoft.com/office/drawing/2014/main" id="{BBE90075-187C-4F60-81BA-E239B43D9044}"/>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481979072"/>
      </p:ext>
    </p:extLst>
  </p:cSld>
  <p:clrMapOvr>
    <a:masterClrMapping/>
  </p:clrMapOvr>
  <p:transition>
    <p:fade/>
  </p:transition>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1884D379-CA81-40D3-9E78-E89E7861D50F}"/>
              </a:ext>
            </a:extLst>
          </p:cNvPr>
          <p:cNvSpPr>
            <a:spLocks noGrp="1"/>
          </p:cNvSpPr>
          <p:nvPr>
            <p:ph sz="quarter" idx="11"/>
          </p:nvPr>
        </p:nvSpPr>
        <p:spPr>
          <a:xfrm>
            <a:off x="6229350" y="1456896"/>
            <a:ext cx="5543550" cy="3762803"/>
          </a:xfrm>
          <a:solidFill>
            <a:schemeClr val="bg1">
              <a:lumMod val="95000"/>
            </a:schemeClr>
          </a:solidFill>
        </p:spPr>
        <p:txBody>
          <a:bodyPr lIns="137160">
            <a:noAutofit/>
          </a:bodyPr>
          <a:lstStyle>
            <a:lvl1pPr>
              <a:spcBef>
                <a:spcPts val="392"/>
              </a:spcBef>
              <a:spcAft>
                <a:spcPts val="588"/>
              </a:spcAft>
              <a:defRPr sz="2400"/>
            </a:lvl1pPr>
            <a:lvl2pPr>
              <a:spcBef>
                <a:spcPts val="392"/>
              </a:spcBef>
              <a:spcAft>
                <a:spcPts val="588"/>
              </a:spcAft>
              <a:defRPr/>
            </a:lvl2pPr>
            <a:lvl3pPr>
              <a:spcBef>
                <a:spcPts val="392"/>
              </a:spcBef>
              <a:spcAft>
                <a:spcPts val="588"/>
              </a:spcAft>
              <a:defRPr/>
            </a:lvl3pPr>
            <a:lvl4pPr>
              <a:spcBef>
                <a:spcPts val="392"/>
              </a:spcBef>
              <a:spcAft>
                <a:spcPts val="588"/>
              </a:spcAft>
              <a:defRPr/>
            </a:lvl4pPr>
            <a:lvl5pPr>
              <a:spcBef>
                <a:spcPts val="392"/>
              </a:spcBef>
              <a:spcAft>
                <a:spcPts val="58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EECB910-8937-4CC4-AEC5-2DD554C2D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811478266"/>
      </p:ext>
    </p:extLst>
  </p:cSld>
  <p:clrMapOvr>
    <a:masterClrMapping/>
  </p:clrMapOvr>
  <p:transition>
    <p:fade/>
  </p:transition>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ulleted Text Layout_two columns_half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3"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7" y="1611250"/>
            <a:ext cx="0" cy="225458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2487861"/>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7516BD94-AE1C-455F-8D7D-7082BB27F029}"/>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933641158"/>
      </p:ext>
    </p:extLst>
  </p:cSld>
  <p:clrMapOvr>
    <a:masterClrMapping/>
  </p:clrMapOvr>
  <p:transition>
    <p:fade/>
  </p:transition>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Bulleted Text Layout_two columns_full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a:xfrm>
            <a:off x="418643" y="440494"/>
            <a:ext cx="11341268" cy="680196"/>
          </a:xfrm>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18642"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59500235-F506-479A-8FC5-E0FA2D9B07C5}"/>
              </a:ext>
              <a:ext uri="{C183D7F6-B498-43B3-948B-1728B52AA6E4}">
                <adec:decorative xmlns:adec="http://schemas.microsoft.com/office/drawing/2017/decorative" val="1"/>
              </a:ext>
            </a:extLst>
          </p:cNvPr>
          <p:cNvCxnSpPr>
            <a:cxnSpLocks/>
          </p:cNvCxnSpPr>
          <p:nvPr/>
        </p:nvCxnSpPr>
        <p:spPr>
          <a:xfrm>
            <a:off x="6089276" y="1611250"/>
            <a:ext cx="0" cy="4563213"/>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364951" y="1456897"/>
            <a:ext cx="5394960" cy="4734629"/>
          </a:xfrm>
        </p:spPr>
        <p:txBody>
          <a:bodyPr/>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87A06669-B2CF-43F2-99B5-001A005A3AA1}"/>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434975272"/>
      </p:ext>
    </p:extLst>
  </p:cSld>
  <p:clrMapOvr>
    <a:masterClrMapping/>
  </p:clrMapOvr>
  <p:transition>
    <p:fade/>
  </p:transition>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Bulleted Text Layout_two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C836-D6EA-47AA-B133-C4C5DAB392C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CE9563B9-B8EE-4B13-A96C-8A3EA8059E0A}"/>
              </a:ext>
            </a:extLst>
          </p:cNvPr>
          <p:cNvSpPr>
            <a:spLocks noGrp="1"/>
          </p:cNvSpPr>
          <p:nvPr>
            <p:ph sz="quarter" idx="10"/>
          </p:nvPr>
        </p:nvSpPr>
        <p:spPr>
          <a:xfrm>
            <a:off x="441468" y="1456896"/>
            <a:ext cx="5543785"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4">
            <a:extLst>
              <a:ext uri="{FF2B5EF4-FFF2-40B4-BE49-F238E27FC236}">
                <a16:creationId xmlns:a16="http://schemas.microsoft.com/office/drawing/2014/main" id="{D17555C6-D911-440E-98E2-C7A43ED55E60}"/>
              </a:ext>
            </a:extLst>
          </p:cNvPr>
          <p:cNvSpPr>
            <a:spLocks noGrp="1"/>
          </p:cNvSpPr>
          <p:nvPr>
            <p:ph sz="quarter" idx="12"/>
          </p:nvPr>
        </p:nvSpPr>
        <p:spPr>
          <a:xfrm>
            <a:off x="6229350" y="1456896"/>
            <a:ext cx="5531577" cy="4194604"/>
          </a:xfrm>
          <a:solidFill>
            <a:schemeClr val="bg1">
              <a:lumMod val="95000"/>
            </a:schemeClr>
          </a:solidFill>
        </p:spPr>
        <p:txBody>
          <a:bodyPr lIns="137160" rIns="137160"/>
          <a:lstStyle>
            <a:lvl1pPr>
              <a:spcBef>
                <a:spcPts val="392"/>
              </a:spcBef>
              <a:spcAft>
                <a:spcPts val="588"/>
              </a:spcAft>
              <a:defRPr sz="2400"/>
            </a:lvl1pPr>
            <a:lvl2pPr marL="336145" indent="-224097">
              <a:spcBef>
                <a:spcPts val="392"/>
              </a:spcBef>
              <a:spcAft>
                <a:spcPts val="588"/>
              </a:spcAft>
              <a:buFont typeface="Arial" panose="020B0604020202020204" pitchFamily="34" charset="0"/>
              <a:buChar char="•"/>
              <a:defRPr>
                <a:solidFill>
                  <a:schemeClr val="tx1"/>
                </a:solidFill>
                <a:latin typeface="+mn-lt"/>
              </a:defRPr>
            </a:lvl2pPr>
            <a:lvl3pPr marL="280121" indent="-280121">
              <a:spcBef>
                <a:spcPts val="392"/>
              </a:spcBef>
              <a:spcAft>
                <a:spcPts val="588"/>
              </a:spcAft>
              <a:buFont typeface="Arial" panose="020B0604020202020204" pitchFamily="34" charset="0"/>
              <a:buChar char="•"/>
              <a:defRPr>
                <a:solidFill>
                  <a:schemeClr val="tx1"/>
                </a:solidFill>
                <a:latin typeface="+mn-lt"/>
              </a:defRPr>
            </a:lvl3pPr>
            <a:lvl4pPr marL="672290" indent="-280121">
              <a:spcBef>
                <a:spcPts val="392"/>
              </a:spcBef>
              <a:spcAft>
                <a:spcPts val="588"/>
              </a:spcAft>
              <a:buSzPct val="100000"/>
              <a:buFont typeface="Arial" panose="020B0604020202020204" pitchFamily="34" charset="0"/>
              <a:buChar char="‒"/>
              <a:defRPr>
                <a:solidFill>
                  <a:schemeClr val="tx1"/>
                </a:solidFill>
                <a:latin typeface="+mn-lt"/>
              </a:defRPr>
            </a:lvl4pPr>
            <a:lvl5pPr marL="168072" indent="-168072">
              <a:spcBef>
                <a:spcPts val="392"/>
              </a:spcBef>
              <a:spcAft>
                <a:spcPts val="588"/>
              </a:spcAft>
              <a:buFont typeface="Arial" panose="020B0604020202020204" pitchFamily="34" charset="0"/>
              <a:buChar cha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FD7644AB-9D01-4585-9388-8EB76A4E16D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4055448584"/>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946700"/>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6" userDrawn="1">
          <p15:clr>
            <a:srgbClr val="5ACBF0"/>
          </p15:clr>
        </p15:guide>
        <p15:guide id="3" orient="horz" pos="904"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genda 3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a:t>Agenda</a:t>
            </a:r>
            <a:br>
              <a:rPr lang="en-US"/>
            </a:br>
            <a:r>
              <a:rPr lang="en-US"/>
              <a:t>3 rows</a:t>
            </a:r>
          </a:p>
        </p:txBody>
      </p:sp>
      <p:sp>
        <p:nvSpPr>
          <p:cNvPr id="5" name="Text Placeholder 4"/>
          <p:cNvSpPr>
            <a:spLocks noGrp="1"/>
          </p:cNvSpPr>
          <p:nvPr>
            <p:ph type="body" sz="quarter" idx="11" hasCustomPrompt="1"/>
          </p:nvPr>
        </p:nvSpPr>
        <p:spPr>
          <a:xfrm>
            <a:off x="4078288" y="1358901"/>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816784"/>
            <a:ext cx="7695070" cy="1224434"/>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5" name="Text Placeholder 4">
            <a:extLst>
              <a:ext uri="{FF2B5EF4-FFF2-40B4-BE49-F238E27FC236}">
                <a16:creationId xmlns:a16="http://schemas.microsoft.com/office/drawing/2014/main" id="{17004B21-C7C1-4F96-8432-F7255C26DB8E}"/>
              </a:ext>
            </a:extLst>
          </p:cNvPr>
          <p:cNvSpPr>
            <a:spLocks noGrp="1"/>
          </p:cNvSpPr>
          <p:nvPr>
            <p:ph type="body" sz="quarter" idx="20" hasCustomPrompt="1"/>
          </p:nvPr>
        </p:nvSpPr>
        <p:spPr>
          <a:xfrm>
            <a:off x="4078288" y="4274667"/>
            <a:ext cx="7695070" cy="1224434"/>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D3BC550B-9B11-4380-8D6F-F4741FB779EC}"/>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045630453"/>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4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a:t>Agenda</a:t>
            </a:r>
            <a:br>
              <a:rPr lang="en-US"/>
            </a:br>
            <a:r>
              <a:rPr lang="en-US"/>
              <a:t>4 rows</a:t>
            </a:r>
          </a:p>
        </p:txBody>
      </p:sp>
      <p:sp>
        <p:nvSpPr>
          <p:cNvPr id="5" name="Text Placeholder 4"/>
          <p:cNvSpPr>
            <a:spLocks noGrp="1"/>
          </p:cNvSpPr>
          <p:nvPr>
            <p:ph type="body" sz="quarter" idx="11" hasCustomPrompt="1"/>
          </p:nvPr>
        </p:nvSpPr>
        <p:spPr>
          <a:xfrm>
            <a:off x="4078288" y="985704"/>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2339411"/>
            <a:ext cx="7695070" cy="896552"/>
          </a:xfrm>
        </p:spPr>
        <p:txBody>
          <a:bodyPr wrap="square" lIns="0" tIns="0" rIns="0" bIns="0" anchor="ctr">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3693118"/>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5046824"/>
            <a:ext cx="7695070" cy="896552"/>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1FA6548C-890C-4150-B5BD-A8AF55A82E7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318616648"/>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genda 6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a:t>Agenda</a:t>
            </a:r>
            <a:br>
              <a:rPr lang="en-US"/>
            </a:br>
            <a:r>
              <a:rPr lang="en-US"/>
              <a:t>6 rows</a:t>
            </a:r>
          </a:p>
        </p:txBody>
      </p:sp>
      <p:sp>
        <p:nvSpPr>
          <p:cNvPr id="5" name="Text Placeholder 4"/>
          <p:cNvSpPr>
            <a:spLocks noGrp="1"/>
          </p:cNvSpPr>
          <p:nvPr>
            <p:ph type="body" sz="quarter" idx="11" hasCustomPrompt="1"/>
          </p:nvPr>
        </p:nvSpPr>
        <p:spPr>
          <a:xfrm>
            <a:off x="4078288" y="691125"/>
            <a:ext cx="7695070" cy="822645"/>
          </a:xfrm>
        </p:spPr>
        <p:txBody>
          <a:bodyPr vert="horz" wrap="square" lIns="0" tIns="0" rIns="0" bIns="0" rtlCol="0" anchor="ctr">
            <a:noAutofit/>
          </a:bodyPr>
          <a:lstStyle>
            <a:lvl2pPr>
              <a:defRPr lang="en-US" sz="1800" b="0" dirty="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4" name="Text Placeholder 4"/>
          <p:cNvSpPr>
            <a:spLocks noGrp="1"/>
          </p:cNvSpPr>
          <p:nvPr>
            <p:ph type="body" sz="quarter" idx="15" hasCustomPrompt="1"/>
          </p:nvPr>
        </p:nvSpPr>
        <p:spPr>
          <a:xfrm>
            <a:off x="4078288" y="1619933"/>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6" name="Text Placeholder 4"/>
          <p:cNvSpPr>
            <a:spLocks noGrp="1"/>
          </p:cNvSpPr>
          <p:nvPr>
            <p:ph type="body" sz="quarter" idx="17" hasCustomPrompt="1"/>
          </p:nvPr>
        </p:nvSpPr>
        <p:spPr>
          <a:xfrm>
            <a:off x="4078288" y="2548741"/>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18" name="Text Placeholder 4"/>
          <p:cNvSpPr>
            <a:spLocks noGrp="1"/>
          </p:cNvSpPr>
          <p:nvPr>
            <p:ph type="body" sz="quarter" idx="19" hasCustomPrompt="1"/>
          </p:nvPr>
        </p:nvSpPr>
        <p:spPr>
          <a:xfrm>
            <a:off x="4078288" y="3477549"/>
            <a:ext cx="7695070" cy="822645"/>
          </a:xfrm>
        </p:spPr>
        <p:txBody>
          <a:bodyPr vert="horz" wrap="square" lIns="0" tIns="0" rIns="0" bIns="0" rtlCol="0" anchor="ctr">
            <a:noAutofit/>
          </a:bodyPr>
          <a:lstStyle>
            <a:lvl2pPr>
              <a:defRPr lang="en-US" sz="1800" b="0"/>
            </a:lvl2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20" name="Text Placeholder 4"/>
          <p:cNvSpPr>
            <a:spLocks noGrp="1"/>
          </p:cNvSpPr>
          <p:nvPr>
            <p:ph type="body" sz="quarter" idx="21" hasCustomPrompt="1"/>
          </p:nvPr>
        </p:nvSpPr>
        <p:spPr>
          <a:xfrm>
            <a:off x="4078288" y="440635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5335167"/>
            <a:ext cx="7695070" cy="822645"/>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8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The quick brown fox jumps over the lazy dog. </a:t>
            </a:r>
          </a:p>
        </p:txBody>
      </p:sp>
      <p:sp>
        <p:nvSpPr>
          <p:cNvPr id="4" name="Footer Placeholder 1">
            <a:extLst>
              <a:ext uri="{FF2B5EF4-FFF2-40B4-BE49-F238E27FC236}">
                <a16:creationId xmlns:a16="http://schemas.microsoft.com/office/drawing/2014/main" id="{3CE3F527-08C7-43D0-8032-F2A71F76D6A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133309132"/>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genda 8 row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7432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anchor="ctr"/>
          <a:lstStyle>
            <a:lvl1pPr>
              <a:defRPr>
                <a:solidFill>
                  <a:schemeClr val="bg1"/>
                </a:solidFill>
              </a:defRPr>
            </a:lvl1pPr>
          </a:lstStyle>
          <a:p>
            <a:r>
              <a:rPr lang="en-US"/>
              <a:t>Agenda</a:t>
            </a:r>
            <a:br>
              <a:rPr lang="en-US"/>
            </a:br>
            <a:r>
              <a:rPr lang="en-US"/>
              <a:t>8 rows</a:t>
            </a:r>
          </a:p>
        </p:txBody>
      </p:sp>
      <p:sp>
        <p:nvSpPr>
          <p:cNvPr id="5" name="Text Placeholder 4"/>
          <p:cNvSpPr>
            <a:spLocks noGrp="1"/>
          </p:cNvSpPr>
          <p:nvPr>
            <p:ph type="body" sz="quarter" idx="11" hasCustomPrompt="1"/>
          </p:nvPr>
        </p:nvSpPr>
        <p:spPr>
          <a:xfrm>
            <a:off x="4078288" y="466348"/>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4" name="Text Placeholder 4"/>
          <p:cNvSpPr>
            <a:spLocks noGrp="1"/>
          </p:cNvSpPr>
          <p:nvPr>
            <p:ph type="body" sz="quarter" idx="15" hasCustomPrompt="1"/>
          </p:nvPr>
        </p:nvSpPr>
        <p:spPr>
          <a:xfrm>
            <a:off x="4078288" y="1216264"/>
            <a:ext cx="7695069" cy="675889"/>
          </a:xfrm>
        </p:spPr>
        <p:txBody>
          <a:bodyPr vert="horz" wrap="square" lIns="0" tIns="0" rIns="0" bIns="0" rtlCol="0" anchor="ctr">
            <a:noAutofit/>
          </a:bodyPr>
          <a:lstStyle>
            <a:lvl2pPr>
              <a:defRPr lang="en-US" sz="1600" b="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6" name="Text Placeholder 4"/>
          <p:cNvSpPr>
            <a:spLocks noGrp="1"/>
          </p:cNvSpPr>
          <p:nvPr>
            <p:ph type="body" sz="quarter" idx="17" hasCustomPrompt="1"/>
          </p:nvPr>
        </p:nvSpPr>
        <p:spPr>
          <a:xfrm>
            <a:off x="4078288" y="1966180"/>
            <a:ext cx="7695069" cy="675889"/>
          </a:xfrm>
        </p:spPr>
        <p:txBody>
          <a:bodyPr vert="horz" wrap="square" lIns="0" tIns="0" rIns="0" bIns="0" rtlCol="0" anchor="ctr">
            <a:noAutofit/>
          </a:bodyPr>
          <a:lstStyle>
            <a:lvl2pPr>
              <a:defRPr lang="en-US" sz="1600" b="0" dirty="0" smtClean="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8" name="Text Placeholder 4"/>
          <p:cNvSpPr>
            <a:spLocks noGrp="1"/>
          </p:cNvSpPr>
          <p:nvPr>
            <p:ph type="body" sz="quarter" idx="19" hasCustomPrompt="1"/>
          </p:nvPr>
        </p:nvSpPr>
        <p:spPr>
          <a:xfrm>
            <a:off x="4078288" y="2716096"/>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20" name="Text Placeholder 4"/>
          <p:cNvSpPr>
            <a:spLocks noGrp="1"/>
          </p:cNvSpPr>
          <p:nvPr>
            <p:ph type="body" sz="quarter" idx="21" hasCustomPrompt="1"/>
          </p:nvPr>
        </p:nvSpPr>
        <p:spPr>
          <a:xfrm>
            <a:off x="4078288" y="3466012"/>
            <a:ext cx="7695069" cy="675889"/>
          </a:xfrm>
        </p:spPr>
        <p:txBody>
          <a:bodyPr vert="horz" wrap="square" lIns="0" tIns="0" rIns="0" bIns="0" rtlCol="0" anchor="ctr">
            <a:noAutofit/>
          </a:bodyPr>
          <a:lstStyle>
            <a:lvl2pPr>
              <a:defRPr lang="en-US" sz="1600" b="0" dirty="0"/>
            </a:lvl2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4078288" y="4215928"/>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4078288" y="4965844"/>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11" name="Text Placeholder 4">
            <a:extLst>
              <a:ext uri="{FF2B5EF4-FFF2-40B4-BE49-F238E27FC236}">
                <a16:creationId xmlns:a16="http://schemas.microsoft.com/office/drawing/2014/main" id="{BBE4C696-54C0-4167-89B1-D1FE9690F330}"/>
              </a:ext>
            </a:extLst>
          </p:cNvPr>
          <p:cNvSpPr>
            <a:spLocks noGrp="1"/>
          </p:cNvSpPr>
          <p:nvPr>
            <p:ph type="body" sz="quarter" idx="24" hasCustomPrompt="1"/>
          </p:nvPr>
        </p:nvSpPr>
        <p:spPr>
          <a:xfrm>
            <a:off x="4078288" y="5715763"/>
            <a:ext cx="7695069"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6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br>
              <a:rPr lang="en-US"/>
            </a:br>
            <a:r>
              <a:rPr lang="en-US"/>
              <a:t>The quick brown fox jumps over the lazy dog. </a:t>
            </a:r>
          </a:p>
        </p:txBody>
      </p:sp>
      <p:sp>
        <p:nvSpPr>
          <p:cNvPr id="4" name="Footer Placeholder 1">
            <a:extLst>
              <a:ext uri="{FF2B5EF4-FFF2-40B4-BE49-F238E27FC236}">
                <a16:creationId xmlns:a16="http://schemas.microsoft.com/office/drawing/2014/main" id="{FCBBA077-FCDA-4F62-B502-F11F61DDA34D}"/>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016591781"/>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35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Agenda 2 colum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28F4B-C908-4F6F-A8F2-43C3195A2FCA}"/>
              </a:ext>
            </a:extLst>
          </p:cNvPr>
          <p:cNvSpPr/>
          <p:nvPr/>
        </p:nvSpPr>
        <p:spPr bwMode="auto">
          <a:xfrm>
            <a:off x="0" y="0"/>
            <a:ext cx="2378075"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a:xfrm>
            <a:off x="418643" y="3088902"/>
            <a:ext cx="1959432" cy="680196"/>
          </a:xfrm>
        </p:spPr>
        <p:txBody>
          <a:bodyPr rIns="0" anchor="ctr"/>
          <a:lstStyle>
            <a:lvl1pPr>
              <a:defRPr>
                <a:solidFill>
                  <a:schemeClr val="bg1"/>
                </a:solidFill>
              </a:defRPr>
            </a:lvl1pPr>
          </a:lstStyle>
          <a:p>
            <a:r>
              <a:rPr lang="en-US"/>
              <a:t>Agenda</a:t>
            </a:r>
            <a:br>
              <a:rPr lang="en-US"/>
            </a:br>
            <a:r>
              <a:rPr lang="en-US"/>
              <a:t>8 rows</a:t>
            </a:r>
          </a:p>
        </p:txBody>
      </p:sp>
      <p:sp>
        <p:nvSpPr>
          <p:cNvPr id="5" name="Text Placeholder 4"/>
          <p:cNvSpPr>
            <a:spLocks noGrp="1"/>
          </p:cNvSpPr>
          <p:nvPr>
            <p:ph type="body" sz="quarter" idx="11" hasCustomPrompt="1"/>
          </p:nvPr>
        </p:nvSpPr>
        <p:spPr>
          <a:xfrm>
            <a:off x="3619500" y="466348"/>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a:t>Body copy Segoe UI Regular 14/18. The quick brown fox jumps over the lazy dog. </a:t>
            </a:r>
          </a:p>
        </p:txBody>
      </p:sp>
      <p:sp>
        <p:nvSpPr>
          <p:cNvPr id="14" name="Text Placeholder 4"/>
          <p:cNvSpPr>
            <a:spLocks noGrp="1"/>
          </p:cNvSpPr>
          <p:nvPr>
            <p:ph type="body" sz="quarter" idx="15" hasCustomPrompt="1"/>
          </p:nvPr>
        </p:nvSpPr>
        <p:spPr>
          <a:xfrm>
            <a:off x="3619500" y="1308612"/>
            <a:ext cx="3330574"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a:t>Body copy Segoe UI Regular 14/18. The quick brown fox jumps over the lazy dog. </a:t>
            </a:r>
          </a:p>
        </p:txBody>
      </p:sp>
      <p:sp>
        <p:nvSpPr>
          <p:cNvPr id="16" name="Text Placeholder 4"/>
          <p:cNvSpPr>
            <a:spLocks noGrp="1"/>
          </p:cNvSpPr>
          <p:nvPr>
            <p:ph type="body" sz="quarter" idx="17" hasCustomPrompt="1"/>
          </p:nvPr>
        </p:nvSpPr>
        <p:spPr>
          <a:xfrm>
            <a:off x="3619500" y="2150876"/>
            <a:ext cx="3330574"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a:t>Body copy Segoe UI Regular 14/18. The quick brown fox jumps over the lazy dog. </a:t>
            </a:r>
          </a:p>
        </p:txBody>
      </p:sp>
      <p:sp>
        <p:nvSpPr>
          <p:cNvPr id="18" name="Text Placeholder 4"/>
          <p:cNvSpPr>
            <a:spLocks noGrp="1"/>
          </p:cNvSpPr>
          <p:nvPr>
            <p:ph type="body" sz="quarter" idx="19" hasCustomPrompt="1"/>
          </p:nvPr>
        </p:nvSpPr>
        <p:spPr>
          <a:xfrm>
            <a:off x="3619500" y="2993140"/>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a:t>Body copy Segoe UI Regular 14/18. The quick brown fox jumps over the lazy dog. </a:t>
            </a:r>
          </a:p>
        </p:txBody>
      </p:sp>
      <p:sp>
        <p:nvSpPr>
          <p:cNvPr id="20" name="Text Placeholder 4"/>
          <p:cNvSpPr>
            <a:spLocks noGrp="1"/>
          </p:cNvSpPr>
          <p:nvPr>
            <p:ph type="body" sz="quarter" idx="21" hasCustomPrompt="1"/>
          </p:nvPr>
        </p:nvSpPr>
        <p:spPr>
          <a:xfrm>
            <a:off x="3619500" y="3835404"/>
            <a:ext cx="3330574"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a:t>Body copy Segoe UI Regular 14/18. The quick brown fox jumps over the lazy dog. </a:t>
            </a:r>
          </a:p>
        </p:txBody>
      </p:sp>
      <p:sp>
        <p:nvSpPr>
          <p:cNvPr id="9" name="Text Placeholder 4">
            <a:extLst>
              <a:ext uri="{FF2B5EF4-FFF2-40B4-BE49-F238E27FC236}">
                <a16:creationId xmlns:a16="http://schemas.microsoft.com/office/drawing/2014/main" id="{94990F64-B54A-4123-AFAA-1BF57A1145A0}"/>
              </a:ext>
            </a:extLst>
          </p:cNvPr>
          <p:cNvSpPr>
            <a:spLocks noGrp="1"/>
          </p:cNvSpPr>
          <p:nvPr>
            <p:ph type="body" sz="quarter" idx="22" hasCustomPrompt="1"/>
          </p:nvPr>
        </p:nvSpPr>
        <p:spPr>
          <a:xfrm>
            <a:off x="3619500" y="4677668"/>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p>
        </p:txBody>
      </p:sp>
      <p:sp>
        <p:nvSpPr>
          <p:cNvPr id="10" name="Text Placeholder 4">
            <a:extLst>
              <a:ext uri="{FF2B5EF4-FFF2-40B4-BE49-F238E27FC236}">
                <a16:creationId xmlns:a16="http://schemas.microsoft.com/office/drawing/2014/main" id="{96437053-7BE5-40A0-9B10-9FC884BDC4B6}"/>
              </a:ext>
            </a:extLst>
          </p:cNvPr>
          <p:cNvSpPr>
            <a:spLocks noGrp="1"/>
          </p:cNvSpPr>
          <p:nvPr>
            <p:ph type="body" sz="quarter" idx="23" hasCustomPrompt="1"/>
          </p:nvPr>
        </p:nvSpPr>
        <p:spPr>
          <a:xfrm>
            <a:off x="3619500" y="5519930"/>
            <a:ext cx="3330574"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p>
        </p:txBody>
      </p:sp>
      <p:sp>
        <p:nvSpPr>
          <p:cNvPr id="12" name="Text Placeholder 4">
            <a:extLst>
              <a:ext uri="{FF2B5EF4-FFF2-40B4-BE49-F238E27FC236}">
                <a16:creationId xmlns:a16="http://schemas.microsoft.com/office/drawing/2014/main" id="{B26AB1BC-D652-40F2-83A2-06F6897248D2}"/>
              </a:ext>
            </a:extLst>
          </p:cNvPr>
          <p:cNvSpPr>
            <a:spLocks noGrp="1"/>
          </p:cNvSpPr>
          <p:nvPr>
            <p:ph type="body" sz="quarter" idx="24" hasCustomPrompt="1"/>
          </p:nvPr>
        </p:nvSpPr>
        <p:spPr>
          <a:xfrm>
            <a:off x="8331200" y="466348"/>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a:t>Body copy Segoe UI Regular 14/18. The quick brown fox jumps over the lazy dog. </a:t>
            </a:r>
          </a:p>
        </p:txBody>
      </p:sp>
      <p:sp>
        <p:nvSpPr>
          <p:cNvPr id="13" name="Text Placeholder 4">
            <a:extLst>
              <a:ext uri="{FF2B5EF4-FFF2-40B4-BE49-F238E27FC236}">
                <a16:creationId xmlns:a16="http://schemas.microsoft.com/office/drawing/2014/main" id="{B7BCA0EE-6780-4007-A1E7-E2C766ADB6AC}"/>
              </a:ext>
            </a:extLst>
          </p:cNvPr>
          <p:cNvSpPr>
            <a:spLocks noGrp="1"/>
          </p:cNvSpPr>
          <p:nvPr>
            <p:ph type="body" sz="quarter" idx="25" hasCustomPrompt="1"/>
          </p:nvPr>
        </p:nvSpPr>
        <p:spPr>
          <a:xfrm>
            <a:off x="8331200" y="1308612"/>
            <a:ext cx="3442157" cy="675889"/>
          </a:xfrm>
        </p:spPr>
        <p:txBody>
          <a:bodyPr vert="horz" wrap="square" lIns="0" tIns="0" rIns="0" bIns="0" rtlCol="0" anchor="ctr">
            <a:noAutofit/>
          </a:bodyPr>
          <a:lstStyle>
            <a:lvl2pPr>
              <a:defRPr lang="en-US" sz="1400" b="0"/>
            </a:lvl2pPr>
          </a:lstStyle>
          <a:p>
            <a:pPr lvl="1">
              <a:buFont typeface="Arial" panose="020B0604020202020204" pitchFamily="34" charset="0"/>
            </a:pPr>
            <a:r>
              <a:rPr lang="en-US"/>
              <a:t>Body copy Segoe UI Regular 14/18. The quick brown fox jumps over the lazy dog. </a:t>
            </a:r>
          </a:p>
        </p:txBody>
      </p:sp>
      <p:sp>
        <p:nvSpPr>
          <p:cNvPr id="15" name="Text Placeholder 4">
            <a:extLst>
              <a:ext uri="{FF2B5EF4-FFF2-40B4-BE49-F238E27FC236}">
                <a16:creationId xmlns:a16="http://schemas.microsoft.com/office/drawing/2014/main" id="{42F7FEE8-0C97-4A8D-B62A-F9127046CA49}"/>
              </a:ext>
            </a:extLst>
          </p:cNvPr>
          <p:cNvSpPr>
            <a:spLocks noGrp="1"/>
          </p:cNvSpPr>
          <p:nvPr>
            <p:ph type="body" sz="quarter" idx="26" hasCustomPrompt="1"/>
          </p:nvPr>
        </p:nvSpPr>
        <p:spPr>
          <a:xfrm>
            <a:off x="8331200" y="2150876"/>
            <a:ext cx="3442157" cy="675889"/>
          </a:xfrm>
        </p:spPr>
        <p:txBody>
          <a:bodyPr vert="horz" wrap="square" lIns="0" tIns="0" rIns="0" bIns="0" rtlCol="0" anchor="ctr">
            <a:noAutofit/>
          </a:bodyPr>
          <a:lstStyle>
            <a:lvl2pPr>
              <a:defRPr lang="en-US" sz="1400" b="0" dirty="0" smtClean="0"/>
            </a:lvl2pPr>
          </a:lstStyle>
          <a:p>
            <a:pPr lvl="1">
              <a:buFont typeface="Arial" panose="020B0604020202020204" pitchFamily="34" charset="0"/>
            </a:pPr>
            <a:r>
              <a:rPr lang="en-US"/>
              <a:t>Body copy Segoe UI Regular 14/18. The quick brown fox jumps over the lazy dog. </a:t>
            </a:r>
          </a:p>
        </p:txBody>
      </p:sp>
      <p:sp>
        <p:nvSpPr>
          <p:cNvPr id="17" name="Text Placeholder 4">
            <a:extLst>
              <a:ext uri="{FF2B5EF4-FFF2-40B4-BE49-F238E27FC236}">
                <a16:creationId xmlns:a16="http://schemas.microsoft.com/office/drawing/2014/main" id="{A2CDDCC0-5CE0-47BF-9A58-947FAAFE0464}"/>
              </a:ext>
            </a:extLst>
          </p:cNvPr>
          <p:cNvSpPr>
            <a:spLocks noGrp="1"/>
          </p:cNvSpPr>
          <p:nvPr>
            <p:ph type="body" sz="quarter" idx="27" hasCustomPrompt="1"/>
          </p:nvPr>
        </p:nvSpPr>
        <p:spPr>
          <a:xfrm>
            <a:off x="8331200" y="2993140"/>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a:t>Body copy Segoe UI Regular 14/18. The quick brown fox jumps over the lazy dog. </a:t>
            </a:r>
          </a:p>
        </p:txBody>
      </p:sp>
      <p:sp>
        <p:nvSpPr>
          <p:cNvPr id="19" name="Text Placeholder 4">
            <a:extLst>
              <a:ext uri="{FF2B5EF4-FFF2-40B4-BE49-F238E27FC236}">
                <a16:creationId xmlns:a16="http://schemas.microsoft.com/office/drawing/2014/main" id="{CE365600-EF9A-4204-AC1D-49DA60EE0BC9}"/>
              </a:ext>
            </a:extLst>
          </p:cNvPr>
          <p:cNvSpPr>
            <a:spLocks noGrp="1"/>
          </p:cNvSpPr>
          <p:nvPr>
            <p:ph type="body" sz="quarter" idx="28" hasCustomPrompt="1"/>
          </p:nvPr>
        </p:nvSpPr>
        <p:spPr>
          <a:xfrm>
            <a:off x="8331200" y="3835404"/>
            <a:ext cx="3442157" cy="675889"/>
          </a:xfrm>
        </p:spPr>
        <p:txBody>
          <a:bodyPr vert="horz" wrap="square" lIns="0" tIns="0" rIns="0" bIns="0" rtlCol="0" anchor="ctr">
            <a:noAutofit/>
          </a:bodyPr>
          <a:lstStyle>
            <a:lvl2pPr>
              <a:defRPr lang="en-US" sz="1400" b="0" dirty="0"/>
            </a:lvl2pPr>
          </a:lstStyle>
          <a:p>
            <a:pPr lvl="1">
              <a:buFont typeface="Arial" panose="020B0604020202020204" pitchFamily="34" charset="0"/>
            </a:pPr>
            <a:r>
              <a:rPr lang="en-US"/>
              <a:t>Body copy Segoe UI Regular 14/18. The quick brown fox jumps over the lazy dog. </a:t>
            </a:r>
          </a:p>
        </p:txBody>
      </p:sp>
      <p:sp>
        <p:nvSpPr>
          <p:cNvPr id="21" name="Text Placeholder 4">
            <a:extLst>
              <a:ext uri="{FF2B5EF4-FFF2-40B4-BE49-F238E27FC236}">
                <a16:creationId xmlns:a16="http://schemas.microsoft.com/office/drawing/2014/main" id="{7C988AC2-C93F-4C50-A6B6-35E8D243E2D3}"/>
              </a:ext>
            </a:extLst>
          </p:cNvPr>
          <p:cNvSpPr>
            <a:spLocks noGrp="1"/>
          </p:cNvSpPr>
          <p:nvPr>
            <p:ph type="body" sz="quarter" idx="29" hasCustomPrompt="1"/>
          </p:nvPr>
        </p:nvSpPr>
        <p:spPr>
          <a:xfrm>
            <a:off x="8331200" y="4677668"/>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p>
        </p:txBody>
      </p:sp>
      <p:sp>
        <p:nvSpPr>
          <p:cNvPr id="22" name="Text Placeholder 4">
            <a:extLst>
              <a:ext uri="{FF2B5EF4-FFF2-40B4-BE49-F238E27FC236}">
                <a16:creationId xmlns:a16="http://schemas.microsoft.com/office/drawing/2014/main" id="{1BAD9B5E-AACF-4B5D-9D05-A8B6E03E279B}"/>
              </a:ext>
            </a:extLst>
          </p:cNvPr>
          <p:cNvSpPr>
            <a:spLocks noGrp="1"/>
          </p:cNvSpPr>
          <p:nvPr>
            <p:ph type="body" sz="quarter" idx="30" hasCustomPrompt="1"/>
          </p:nvPr>
        </p:nvSpPr>
        <p:spPr>
          <a:xfrm>
            <a:off x="8331200" y="5519930"/>
            <a:ext cx="3442157" cy="675889"/>
          </a:xfrm>
        </p:spPr>
        <p:txBody>
          <a:bodyPr wrap="square" lIns="0" tIns="0" rIns="0" bIns="0" anchor="ctr">
            <a:noAutofit/>
          </a:bodyPr>
          <a:lstStyle>
            <a:lvl1pPr marL="0" marR="0" indent="0" algn="l" defTabSz="914367"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1400" b="0">
                <a:solidFill>
                  <a:schemeClr val="tx1"/>
                </a:solidFill>
              </a:defRPr>
            </a:lvl2pPr>
            <a:lvl3pPr marL="448193" indent="0">
              <a:buNone/>
              <a:defRPr/>
            </a:lvl3pPr>
            <a:lvl4pPr marL="672290" indent="0">
              <a:buNone/>
              <a:defRPr/>
            </a:lvl4pPr>
            <a:lvl5pPr marL="896386" indent="0">
              <a:buNone/>
              <a:defRPr/>
            </a:lvl5pPr>
          </a:lstStyle>
          <a:p>
            <a:pPr lvl="1">
              <a:buFont typeface="Arial" panose="020B0604020202020204" pitchFamily="34" charset="0"/>
            </a:pPr>
            <a:r>
              <a:rPr lang="en-US"/>
              <a:t>Body copy Segoe UI Regular 14/18. The quick brown fox jumps over the lazy dog. </a:t>
            </a:r>
          </a:p>
        </p:txBody>
      </p:sp>
      <p:sp>
        <p:nvSpPr>
          <p:cNvPr id="4" name="Footer Placeholder 1">
            <a:extLst>
              <a:ext uri="{FF2B5EF4-FFF2-40B4-BE49-F238E27FC236}">
                <a16:creationId xmlns:a16="http://schemas.microsoft.com/office/drawing/2014/main" id="{9F52899F-4DD5-4919-A5F9-0A5E692D4537}"/>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3318917961"/>
      </p:ext>
    </p:extLst>
  </p:cSld>
  <p:clrMapOvr>
    <a:masterClrMapping/>
  </p:clrMapOvr>
  <p:transition>
    <p:fade/>
  </p:transition>
  <p:hf sldNum="0" hdr="0" ftr="0" dt="0"/>
  <p:extLst>
    <p:ext uri="{DCECCB84-F9BA-43D5-87BE-67443E8EF086}">
      <p15:sldGuideLst xmlns:p15="http://schemas.microsoft.com/office/powerpoint/2012/main">
        <p15:guide id="1" pos="1728">
          <p15:clr>
            <a:srgbClr val="FBAE40"/>
          </p15:clr>
        </p15:guide>
        <p15:guide id="2" pos="22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option 3">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DB14B4B7-6595-4F80-A720-AEE6406FDDDB}"/>
              </a:ext>
            </a:extLst>
          </p:cNvPr>
          <p:cNvSpPr>
            <a:spLocks noGrp="1"/>
          </p:cNvSpPr>
          <p:nvPr>
            <p:ph type="title" hasCustomPrompt="1"/>
          </p:nvPr>
        </p:nvSpPr>
        <p:spPr/>
        <p:txBody>
          <a:bodyPr/>
          <a:lstStyle/>
          <a:p>
            <a:r>
              <a:rPr lang="en-US"/>
              <a:t>Text layout three columns images and text</a:t>
            </a:r>
          </a:p>
        </p:txBody>
      </p:sp>
      <p:sp>
        <p:nvSpPr>
          <p:cNvPr id="16" name="Rectangle 15">
            <a:extLst>
              <a:ext uri="{FF2B5EF4-FFF2-40B4-BE49-F238E27FC236}">
                <a16:creationId xmlns:a16="http://schemas.microsoft.com/office/drawing/2014/main" id="{A6AC17A7-7CAA-4CA5-89CD-184D76C19F56}"/>
              </a:ext>
              <a:ext uri="{C183D7F6-B498-43B3-948B-1728B52AA6E4}">
                <adec:decorative xmlns:adec="http://schemas.microsoft.com/office/drawing/2017/decorative" val="1"/>
              </a:ext>
            </a:extLst>
          </p:cNvPr>
          <p:cNvSpPr/>
          <p:nvPr/>
        </p:nvSpPr>
        <p:spPr bwMode="auto">
          <a:xfrm>
            <a:off x="468134"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E501F238-570E-E648-9E57-DAA86A7A8ED3}"/>
              </a:ext>
            </a:extLst>
          </p:cNvPr>
          <p:cNvSpPr>
            <a:spLocks noGrp="1"/>
          </p:cNvSpPr>
          <p:nvPr>
            <p:ph type="pic" sz="quarter" idx="21" hasCustomPrompt="1"/>
          </p:nvPr>
        </p:nvSpPr>
        <p:spPr>
          <a:xfrm>
            <a:off x="592758"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5" name="Text Placeholder 4"/>
          <p:cNvSpPr>
            <a:spLocks noGrp="1"/>
          </p:cNvSpPr>
          <p:nvPr>
            <p:ph type="body" sz="quarter" idx="11" hasCustomPrompt="1"/>
          </p:nvPr>
        </p:nvSpPr>
        <p:spPr>
          <a:xfrm>
            <a:off x="418643" y="4708215"/>
            <a:ext cx="365293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19" name="Text Placeholder 4">
            <a:extLst>
              <a:ext uri="{FF2B5EF4-FFF2-40B4-BE49-F238E27FC236}">
                <a16:creationId xmlns:a16="http://schemas.microsoft.com/office/drawing/2014/main" id="{F22038DD-9076-B34B-B54A-107DF3F024EE}"/>
              </a:ext>
            </a:extLst>
          </p:cNvPr>
          <p:cNvSpPr>
            <a:spLocks noGrp="1"/>
          </p:cNvSpPr>
          <p:nvPr>
            <p:ph type="body" sz="quarter" idx="17" hasCustomPrompt="1"/>
          </p:nvPr>
        </p:nvSpPr>
        <p:spPr>
          <a:xfrm>
            <a:off x="418643" y="5014828"/>
            <a:ext cx="365293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7A2E6301-6404-4EF3-A39A-8E79FFA3C974}"/>
              </a:ext>
              <a:ext uri="{C183D7F6-B498-43B3-948B-1728B52AA6E4}">
                <adec:decorative xmlns:adec="http://schemas.microsoft.com/office/drawing/2017/decorative" val="1"/>
              </a:ext>
            </a:extLst>
          </p:cNvPr>
          <p:cNvSpPr/>
          <p:nvPr/>
        </p:nvSpPr>
        <p:spPr bwMode="auto">
          <a:xfrm>
            <a:off x="4308909"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 name="Picture Placeholder 7">
            <a:extLst>
              <a:ext uri="{FF2B5EF4-FFF2-40B4-BE49-F238E27FC236}">
                <a16:creationId xmlns:a16="http://schemas.microsoft.com/office/drawing/2014/main" id="{1BE65963-6DE8-471D-88DB-2FC78087003C}"/>
              </a:ext>
            </a:extLst>
          </p:cNvPr>
          <p:cNvSpPr>
            <a:spLocks noGrp="1"/>
          </p:cNvSpPr>
          <p:nvPr>
            <p:ph type="pic" sz="quarter" idx="26" hasCustomPrompt="1"/>
          </p:nvPr>
        </p:nvSpPr>
        <p:spPr>
          <a:xfrm>
            <a:off x="4433534"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4293969"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1" name="Text Placeholder 4">
            <a:extLst>
              <a:ext uri="{FF2B5EF4-FFF2-40B4-BE49-F238E27FC236}">
                <a16:creationId xmlns:a16="http://schemas.microsoft.com/office/drawing/2014/main" id="{B0C89B53-FA50-F248-AD0B-933DE098D70A}"/>
              </a:ext>
            </a:extLst>
          </p:cNvPr>
          <p:cNvSpPr>
            <a:spLocks noGrp="1"/>
          </p:cNvSpPr>
          <p:nvPr>
            <p:ph type="body" sz="quarter" idx="24" hasCustomPrompt="1"/>
          </p:nvPr>
        </p:nvSpPr>
        <p:spPr>
          <a:xfrm>
            <a:off x="4293969"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17" name="Rectangle 16">
            <a:extLst>
              <a:ext uri="{FF2B5EF4-FFF2-40B4-BE49-F238E27FC236}">
                <a16:creationId xmlns:a16="http://schemas.microsoft.com/office/drawing/2014/main" id="{5EC0DAC3-9E26-491C-A10D-7D086E91DB76}"/>
              </a:ext>
              <a:ext uri="{C183D7F6-B498-43B3-948B-1728B52AA6E4}">
                <adec:decorative xmlns:adec="http://schemas.microsoft.com/office/drawing/2017/decorative" val="1"/>
              </a:ext>
            </a:extLst>
          </p:cNvPr>
          <p:cNvSpPr/>
          <p:nvPr/>
        </p:nvSpPr>
        <p:spPr bwMode="auto">
          <a:xfrm>
            <a:off x="8159021" y="1456896"/>
            <a:ext cx="3603442" cy="3100576"/>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3" name="Picture Placeholder 7">
            <a:extLst>
              <a:ext uri="{FF2B5EF4-FFF2-40B4-BE49-F238E27FC236}">
                <a16:creationId xmlns:a16="http://schemas.microsoft.com/office/drawing/2014/main" id="{907DE53F-AA57-4741-9DAA-A44C19F78D30}"/>
              </a:ext>
            </a:extLst>
          </p:cNvPr>
          <p:cNvSpPr>
            <a:spLocks noGrp="1"/>
          </p:cNvSpPr>
          <p:nvPr>
            <p:ph type="pic" sz="quarter" idx="27" hasCustomPrompt="1"/>
          </p:nvPr>
        </p:nvSpPr>
        <p:spPr>
          <a:xfrm>
            <a:off x="8283647" y="1564130"/>
            <a:ext cx="3354191" cy="2886109"/>
          </a:xfrm>
          <a:prstGeom prst="rect">
            <a:avLst/>
          </a:prstGeom>
          <a:blipFill>
            <a:blip r:embed="rId2"/>
            <a:stretch>
              <a:fillRect/>
            </a:stretch>
          </a:blipFill>
          <a:ln w="19050">
            <a:noFill/>
          </a:ln>
        </p:spPr>
        <p:txBody>
          <a:bodyPr lIns="914400" rIns="91440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078" b="1" kern="1200" spc="0" baseline="0" dirty="0" smtClean="0">
                <a:solidFill>
                  <a:schemeClr val="tx1"/>
                </a:solidFill>
                <a:latin typeface="+mn-lt"/>
                <a:ea typeface="+mn-ea"/>
                <a:cs typeface="Segoe UI" panose="020B0502040204020203" pitchFamily="34" charset="0"/>
              </a:defRPr>
            </a:lvl1pPr>
          </a:lstStyle>
          <a:p>
            <a:r>
              <a:rPr lang="en-US"/>
              <a:t>Drag &amp; drop your</a:t>
            </a:r>
            <a:br>
              <a:rPr lang="en-US"/>
            </a:br>
            <a:r>
              <a:rPr lang="en-US"/>
              <a:t>photo here </a:t>
            </a:r>
            <a:br>
              <a:rPr lang="en-US"/>
            </a:br>
            <a:r>
              <a:rPr lang="en-US"/>
              <a:t>or click or tap icon</a:t>
            </a:r>
            <a:br>
              <a:rPr lang="en-US"/>
            </a:br>
            <a:r>
              <a:rPr lang="en-US"/>
              <a:t>below to insert</a:t>
            </a:r>
          </a:p>
        </p:txBody>
      </p:sp>
      <p:sp>
        <p:nvSpPr>
          <p:cNvPr id="10" name="Text Placeholder 4"/>
          <p:cNvSpPr>
            <a:spLocks noGrp="1"/>
          </p:cNvSpPr>
          <p:nvPr>
            <p:ph type="body" sz="quarter" idx="13" hasCustomPrompt="1"/>
          </p:nvPr>
        </p:nvSpPr>
        <p:spPr>
          <a:xfrm>
            <a:off x="8144083" y="4708215"/>
            <a:ext cx="3618381" cy="584775"/>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p:txBody>
      </p:sp>
      <p:sp>
        <p:nvSpPr>
          <p:cNvPr id="22" name="Text Placeholder 4">
            <a:extLst>
              <a:ext uri="{FF2B5EF4-FFF2-40B4-BE49-F238E27FC236}">
                <a16:creationId xmlns:a16="http://schemas.microsoft.com/office/drawing/2014/main" id="{C11EA858-BBCA-2149-9368-C1FDBC6C8DFD}"/>
              </a:ext>
            </a:extLst>
          </p:cNvPr>
          <p:cNvSpPr>
            <a:spLocks noGrp="1"/>
          </p:cNvSpPr>
          <p:nvPr>
            <p:ph type="body" sz="quarter" idx="25" hasCustomPrompt="1"/>
          </p:nvPr>
        </p:nvSpPr>
        <p:spPr>
          <a:xfrm>
            <a:off x="8144083" y="5014828"/>
            <a:ext cx="3618381" cy="954107"/>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rgbClr val="000000"/>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 The quick brown fox jumps over the lazy dog. The quick brown fox jumps over the lazy dog. The quick brown fox jumps over the lazy dog.</a:t>
            </a:r>
          </a:p>
        </p:txBody>
      </p:sp>
      <p:sp>
        <p:nvSpPr>
          <p:cNvPr id="2" name="Footer Placeholder 1">
            <a:extLst>
              <a:ext uri="{FF2B5EF4-FFF2-40B4-BE49-F238E27FC236}">
                <a16:creationId xmlns:a16="http://schemas.microsoft.com/office/drawing/2014/main" id="{D26B0962-7685-4EBF-B99E-792210E7163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365432839"/>
      </p:ext>
    </p:extLst>
  </p:cSld>
  <p:clrMapOvr>
    <a:masterClrMapping/>
  </p:clrMapOvr>
  <p:transition>
    <p:fade/>
  </p:transition>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990B4C-4B23-479D-ADA8-DD6E0658DF5A}"/>
              </a:ext>
            </a:extLst>
          </p:cNvPr>
          <p:cNvSpPr/>
          <p:nvPr/>
        </p:nvSpPr>
        <p:spPr bwMode="auto">
          <a:xfrm>
            <a:off x="1" y="2526646"/>
            <a:ext cx="9697686" cy="17840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5"/>
          <p:cNvSpPr>
            <a:spLocks noGrp="1"/>
          </p:cNvSpPr>
          <p:nvPr>
            <p:ph type="title" hasCustomPrompt="1"/>
          </p:nvPr>
        </p:nvSpPr>
        <p:spPr>
          <a:xfrm>
            <a:off x="418644" y="2526646"/>
            <a:ext cx="9189910" cy="1784048"/>
          </a:xfrm>
          <a:prstGeom prst="rect">
            <a:avLst/>
          </a:prstGeom>
          <a:noFill/>
        </p:spPr>
        <p:txBody>
          <a:bodyPr vert="horz" wrap="square" lIns="0" tIns="0" rIns="0" bIns="0" rtlCol="0" anchor="ctr" anchorCtr="0">
            <a:noAutofit/>
          </a:bodyPr>
          <a:lstStyle>
            <a:lvl1pPr>
              <a:defRPr lang="en-US" sz="3600" spc="-49" baseline="0" dirty="0">
                <a:solidFill>
                  <a:schemeClr val="bg1"/>
                </a:solidFill>
              </a:defRPr>
            </a:lvl1pPr>
          </a:lstStyle>
          <a:p>
            <a:pPr marL="0" lvl="0">
              <a:lnSpc>
                <a:spcPts val="5490"/>
              </a:lnSpc>
            </a:pPr>
            <a:r>
              <a:rPr lang="en-US"/>
              <a:t>Section title</a:t>
            </a:r>
          </a:p>
        </p:txBody>
      </p:sp>
      <p:sp>
        <p:nvSpPr>
          <p:cNvPr id="6" name="Rectangle 5">
            <a:extLst>
              <a:ext uri="{FF2B5EF4-FFF2-40B4-BE49-F238E27FC236}">
                <a16:creationId xmlns:a16="http://schemas.microsoft.com/office/drawing/2014/main" id="{E7A7DCD7-2A9A-4303-B73A-A8AA23BAF4B6}"/>
              </a:ext>
            </a:extLst>
          </p:cNvPr>
          <p:cNvSpPr/>
          <p:nvPr/>
        </p:nvSpPr>
        <p:spPr bwMode="auto">
          <a:xfrm>
            <a:off x="9697686" y="2526646"/>
            <a:ext cx="2082603" cy="1784048"/>
          </a:xfrm>
          <a:prstGeom prst="rect">
            <a:avLst/>
          </a:prstGeom>
          <a:solidFill>
            <a:schemeClr val="bg2">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79F5CEB5-AAB3-4E98-82B0-2B2EDFAC7F19}"/>
              </a:ext>
            </a:extLst>
          </p:cNvPr>
          <p:cNvSpPr/>
          <p:nvPr/>
        </p:nvSpPr>
        <p:spPr bwMode="auto">
          <a:xfrm>
            <a:off x="11569483"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6">
            <a:extLst>
              <a:ext uri="{FF2B5EF4-FFF2-40B4-BE49-F238E27FC236}">
                <a16:creationId xmlns:a16="http://schemas.microsoft.com/office/drawing/2014/main" id="{C39A4550-468E-4965-BBF3-650AD824060F}"/>
              </a:ext>
            </a:extLst>
          </p:cNvPr>
          <p:cNvSpPr/>
          <p:nvPr/>
        </p:nvSpPr>
        <p:spPr bwMode="auto">
          <a:xfrm flipH="1">
            <a:off x="9697686" y="2481083"/>
            <a:ext cx="203874" cy="1875174"/>
          </a:xfrm>
          <a:custGeom>
            <a:avLst/>
            <a:gdLst>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0 w 329334"/>
              <a:gd name="connsiteY4" fmla="*/ 861580 h 1819564"/>
              <a:gd name="connsiteX5" fmla="*/ 0 w 329334"/>
              <a:gd name="connsiteY5" fmla="*/ 0 h 1819564"/>
              <a:gd name="connsiteX0" fmla="*/ 0 w 329334"/>
              <a:gd name="connsiteY0" fmla="*/ 861580 h 1819564"/>
              <a:gd name="connsiteX1" fmla="*/ 0 w 329334"/>
              <a:gd name="connsiteY1" fmla="*/ 0 h 1819564"/>
              <a:gd name="connsiteX2" fmla="*/ 329334 w 329334"/>
              <a:gd name="connsiteY2" fmla="*/ 0 h 1819564"/>
              <a:gd name="connsiteX3" fmla="*/ 329334 w 329334"/>
              <a:gd name="connsiteY3" fmla="*/ 1819564 h 1819564"/>
              <a:gd name="connsiteX4" fmla="*/ 0 w 329334"/>
              <a:gd name="connsiteY4" fmla="*/ 1819564 h 1819564"/>
              <a:gd name="connsiteX5" fmla="*/ 91440 w 329334"/>
              <a:gd name="connsiteY5"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 name="connsiteX4" fmla="*/ 91440 w 329334"/>
              <a:gd name="connsiteY4" fmla="*/ 953020 h 1819564"/>
              <a:gd name="connsiteX0" fmla="*/ 0 w 329334"/>
              <a:gd name="connsiteY0" fmla="*/ 0 h 1819564"/>
              <a:gd name="connsiteX1" fmla="*/ 329334 w 329334"/>
              <a:gd name="connsiteY1" fmla="*/ 0 h 1819564"/>
              <a:gd name="connsiteX2" fmla="*/ 329334 w 329334"/>
              <a:gd name="connsiteY2" fmla="*/ 1819564 h 1819564"/>
              <a:gd name="connsiteX3" fmla="*/ 0 w 329334"/>
              <a:gd name="connsiteY3" fmla="*/ 1819564 h 1819564"/>
            </a:gdLst>
            <a:ahLst/>
            <a:cxnLst>
              <a:cxn ang="0">
                <a:pos x="connsiteX0" y="connsiteY0"/>
              </a:cxn>
              <a:cxn ang="0">
                <a:pos x="connsiteX1" y="connsiteY1"/>
              </a:cxn>
              <a:cxn ang="0">
                <a:pos x="connsiteX2" y="connsiteY2"/>
              </a:cxn>
              <a:cxn ang="0">
                <a:pos x="connsiteX3" y="connsiteY3"/>
              </a:cxn>
            </a:cxnLst>
            <a:rect l="l" t="t" r="r" b="b"/>
            <a:pathLst>
              <a:path w="329334" h="1819564">
                <a:moveTo>
                  <a:pt x="0" y="0"/>
                </a:moveTo>
                <a:lnTo>
                  <a:pt x="329334" y="0"/>
                </a:lnTo>
                <a:lnTo>
                  <a:pt x="329334" y="1819564"/>
                </a:lnTo>
                <a:lnTo>
                  <a:pt x="0" y="1819564"/>
                </a:lnTo>
              </a:path>
            </a:pathLst>
          </a:custGeom>
          <a:noFill/>
          <a:ln w="19050" cap="sq">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Picture Placeholder 11">
            <a:extLst>
              <a:ext uri="{FF2B5EF4-FFF2-40B4-BE49-F238E27FC236}">
                <a16:creationId xmlns:a16="http://schemas.microsoft.com/office/drawing/2014/main" id="{A0F18A81-5AF1-41EB-B335-9EF67062969B}"/>
              </a:ext>
            </a:extLst>
          </p:cNvPr>
          <p:cNvSpPr>
            <a:spLocks noGrp="1"/>
          </p:cNvSpPr>
          <p:nvPr>
            <p:ph type="pic" sz="quarter" idx="10"/>
          </p:nvPr>
        </p:nvSpPr>
        <p:spPr>
          <a:xfrm>
            <a:off x="10098361" y="2777952"/>
            <a:ext cx="1281254" cy="1281436"/>
          </a:xfrm>
        </p:spPr>
        <p:txBody>
          <a:bodyPr anchor="ctr">
            <a:noAutofit/>
          </a:bodyPr>
          <a:lstStyle>
            <a:lvl1pPr algn="ctr">
              <a:defRPr/>
            </a:lvl1pPr>
          </a:lstStyle>
          <a:p>
            <a:r>
              <a:rPr lang="en-US"/>
              <a:t>Click icon to add picture</a:t>
            </a:r>
          </a:p>
        </p:txBody>
      </p:sp>
      <p:sp>
        <p:nvSpPr>
          <p:cNvPr id="3" name="Footer Placeholder 1">
            <a:extLst>
              <a:ext uri="{FF2B5EF4-FFF2-40B4-BE49-F238E27FC236}">
                <a16:creationId xmlns:a16="http://schemas.microsoft.com/office/drawing/2014/main" id="{C6B75234-9944-48A2-8A21-99500C7BBB40}"/>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303411097"/>
      </p:ext>
    </p:extLst>
  </p:cSld>
  <p:clrMapOvr>
    <a:masterClrMapping/>
  </p:clrMapOvr>
  <p:transition>
    <p:fade/>
  </p:transition>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Photo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7"/>
            <a:ext cx="5579310" cy="307777"/>
          </a:xfrm>
          <a:prstGeom prst="rect">
            <a:avLst/>
          </a:prstGeom>
        </p:spPr>
        <p:txBody>
          <a:bodyPr wrap="square" lIns="0" tIns="0" rIns="0" bIns="0">
            <a:spAutoFit/>
          </a:bodyPr>
          <a:lstStyle>
            <a:lvl1pPr marL="0" indent="0">
              <a:lnSpc>
                <a:spcPts val="2353"/>
              </a:lnSpc>
              <a:buNone/>
              <a:defRPr lang="en-US" sz="20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418643" y="2161629"/>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474101"/>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7" name="Text Placeholder 4">
            <a:extLst>
              <a:ext uri="{FF2B5EF4-FFF2-40B4-BE49-F238E27FC236}">
                <a16:creationId xmlns:a16="http://schemas.microsoft.com/office/drawing/2014/main" id="{0D336736-F7E2-BA48-AD3E-B0037BAC6816}"/>
              </a:ext>
            </a:extLst>
          </p:cNvPr>
          <p:cNvSpPr>
            <a:spLocks noGrp="1"/>
          </p:cNvSpPr>
          <p:nvPr>
            <p:ph type="body" sz="quarter" idx="43" hasCustomPrompt="1"/>
          </p:nvPr>
        </p:nvSpPr>
        <p:spPr>
          <a:xfrm>
            <a:off x="418643" y="3628878"/>
            <a:ext cx="5579311" cy="338554"/>
          </a:xfrm>
          <a:prstGeom prst="rect">
            <a:avLst/>
          </a:prstGeom>
        </p:spPr>
        <p:txBody>
          <a:bodyPr lIns="0" tIns="45720" rIns="0" bIns="45720"/>
          <a:lstStyle>
            <a:lvl1pPr marL="0" indent="0">
              <a:lnSpc>
                <a:spcPct val="100000"/>
              </a:lnSpc>
              <a:spcBef>
                <a:spcPts val="1176"/>
              </a:spcBef>
              <a:buNone/>
              <a:defRPr lang="en-US" sz="1600" b="0" kern="1200" spc="0" baseline="0" dirty="0">
                <a:solidFill>
                  <a:schemeClr val="tx2"/>
                </a:solidFill>
                <a:latin typeface="+mj-lt"/>
                <a:ea typeface="+mn-ea"/>
                <a:cs typeface="+mn-cs"/>
              </a:defRPr>
            </a:lvl1pPr>
            <a:lvl2pPr marL="0" marR="0" indent="0" algn="l" defTabSz="914367" rtl="0" eaLnBrk="1" fontAlgn="auto" latinLnBrk="0" hangingPunct="1">
              <a:lnSpc>
                <a:spcPts val="1765"/>
              </a:lnSpc>
              <a:spcBef>
                <a:spcPts val="441"/>
              </a:spcBef>
              <a:spcAft>
                <a:spcPts val="0"/>
              </a:spcAft>
              <a:buClrTx/>
              <a:buSzPct val="90000"/>
              <a:buFont typeface="Arial" panose="020B0604020202020204" pitchFamily="34" charset="0"/>
              <a:buNone/>
              <a:tabLst/>
              <a:defRPr sz="1372">
                <a:solidFill>
                  <a:srgbClr val="000000"/>
                </a:solidFill>
              </a:defRPr>
            </a:lvl2pPr>
            <a:lvl3pPr marL="448193" indent="0">
              <a:buNone/>
              <a:defRPr/>
            </a:lvl3pPr>
            <a:lvl4pPr marL="672290" indent="0">
              <a:buNone/>
              <a:defRPr/>
            </a:lvl4pPr>
            <a:lvl5pPr marL="896386"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endParaRPr lang="en-US"/>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929012"/>
            <a:ext cx="5579310" cy="76700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C3405CC5-9896-4E3A-9373-436306F5BF12}"/>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a:t>© Copyright Microsoft Corporation. All rights reserved.</a:t>
            </a:r>
          </a:p>
        </p:txBody>
      </p:sp>
    </p:spTree>
    <p:extLst>
      <p:ext uri="{BB962C8B-B14F-4D97-AF65-F5344CB8AC3E}">
        <p14:creationId xmlns:p14="http://schemas.microsoft.com/office/powerpoint/2010/main" val="1947683112"/>
      </p:ext>
    </p:extLst>
  </p:cSld>
  <p:clrMapOvr>
    <a:masterClrMapping/>
  </p:clrMapOvr>
  <p:transition>
    <p:fade/>
  </p:transition>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hoto layout with bullet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456896"/>
            <a:ext cx="5579310" cy="369332"/>
          </a:xfrm>
          <a:prstGeom prst="rect">
            <a:avLst/>
          </a:prstGeom>
        </p:spPr>
        <p:txBody>
          <a:bodyPr wrap="square" lIns="0" tIns="0" rIns="0" bIns="0" anchor="t">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2268946"/>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418644" y="306804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3282367"/>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418644" y="4081465"/>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418644" y="429578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418644" y="5094886"/>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418644" y="5309208"/>
            <a:ext cx="5579310"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sp>
        <p:nvSpPr>
          <p:cNvPr id="2" name="Rectangle 1">
            <a:extLst>
              <a:ext uri="{FF2B5EF4-FFF2-40B4-BE49-F238E27FC236}">
                <a16:creationId xmlns:a16="http://schemas.microsoft.com/office/drawing/2014/main" id="{56B6D240-D672-4F0A-95ED-D92FC8351E6D}"/>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Picture Placeholder 7">
            <a:extLst>
              <a:ext uri="{FF2B5EF4-FFF2-40B4-BE49-F238E27FC236}">
                <a16:creationId xmlns:a16="http://schemas.microsoft.com/office/drawing/2014/main" id="{CA973F78-0779-41C2-98B4-4547D2CD7C11}"/>
              </a:ext>
            </a:extLst>
          </p:cNvPr>
          <p:cNvSpPr>
            <a:spLocks noGrp="1"/>
          </p:cNvSpPr>
          <p:nvPr>
            <p:ph type="pic" sz="quarter" idx="47"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Footer Placeholder 1">
            <a:extLst>
              <a:ext uri="{FF2B5EF4-FFF2-40B4-BE49-F238E27FC236}">
                <a16:creationId xmlns:a16="http://schemas.microsoft.com/office/drawing/2014/main" id="{B3B62F3E-D0DF-4A13-A005-3CCFDD6DFC1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485524829"/>
      </p:ext>
    </p:extLst>
  </p:cSld>
  <p:clrMapOvr>
    <a:masterClrMapping/>
  </p:clrMapOvr>
  <p:transition>
    <p:fade/>
  </p:transition>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Photo layout with bullet text &amp; ic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5543516" cy="728448"/>
          </a:xfrm>
        </p:spPr>
        <p:txBody>
          <a:bodyPr/>
          <a:lstStyle>
            <a:lvl1pPr>
              <a:defRPr>
                <a:solidFill>
                  <a:schemeClr val="tx1"/>
                </a:solidFill>
              </a:defRPr>
            </a:lvl1pPr>
          </a:lstStyle>
          <a:p>
            <a:r>
              <a:rPr lang="en-US"/>
              <a:t>Photo layout 1</a:t>
            </a:r>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418644" y="1709493"/>
            <a:ext cx="5579310" cy="369332"/>
          </a:xfrm>
          <a:prstGeom prst="rect">
            <a:avLst/>
          </a:prstGeom>
        </p:spPr>
        <p:txBody>
          <a:bodyPr wrap="square" lIns="0" tIns="0" rIns="0" bIns="0" anchor="b">
            <a:spAutoFit/>
          </a:bodyPr>
          <a:lstStyle>
            <a:lvl1pPr marL="0" indent="0">
              <a:lnSpc>
                <a:spcPct val="100000"/>
              </a:lnSpc>
              <a:buNone/>
              <a:defRPr lang="en-US" sz="2400" kern="1200" spc="0" baseline="0" dirty="0">
                <a:solidFill>
                  <a:schemeClr val="tx1"/>
                </a:solidFill>
                <a:latin typeface="+mj-lt"/>
                <a:ea typeface="+mn-ea"/>
                <a:cs typeface="+mn-cs"/>
              </a:defRPr>
            </a:lvl1pPr>
            <a:lvl2pPr marL="224097" indent="0">
              <a:buNone/>
              <a:defRPr/>
            </a:lvl2pPr>
            <a:lvl3pPr marL="448193" indent="0">
              <a:buNone/>
              <a:defRPr/>
            </a:lvl3pPr>
            <a:lvl4pPr marL="672290" indent="0">
              <a:buNone/>
              <a:defRPr/>
            </a:lvl4pPr>
            <a:lvl5pPr marL="896386" indent="0">
              <a:buNone/>
              <a:defRPr/>
            </a:lvl5pPr>
          </a:lstStyle>
          <a:p>
            <a:pPr lvl="0"/>
            <a:r>
              <a:rPr lang="en-US"/>
              <a:t>Subhead Segoe UI </a:t>
            </a:r>
            <a:r>
              <a:rPr lang="en-US" err="1"/>
              <a:t>Semibold</a:t>
            </a:r>
            <a:r>
              <a:rPr lang="en-US"/>
              <a:t> 20/24. </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1422400" y="2267319"/>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cxnSp>
        <p:nvCxnSpPr>
          <p:cNvPr id="10" name="Straight Connector 9">
            <a:extLst>
              <a:ext uri="{FF2B5EF4-FFF2-40B4-BE49-F238E27FC236}">
                <a16:creationId xmlns:a16="http://schemas.microsoft.com/office/drawing/2014/main" id="{7FA17B80-9C3D-4DD7-B924-02A9E3E600E1}"/>
              </a:ext>
              <a:ext uri="{C183D7F6-B498-43B3-948B-1728B52AA6E4}">
                <adec:decorative xmlns:adec="http://schemas.microsoft.com/office/drawing/2017/decorative" val="1"/>
              </a:ext>
            </a:extLst>
          </p:cNvPr>
          <p:cNvCxnSpPr>
            <a:cxnSpLocks/>
          </p:cNvCxnSpPr>
          <p:nvPr/>
        </p:nvCxnSpPr>
        <p:spPr>
          <a:xfrm>
            <a:off x="1422400" y="3066417"/>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1422400" y="3280740"/>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cxnSp>
        <p:nvCxnSpPr>
          <p:cNvPr id="11" name="Straight Connector 10">
            <a:extLst>
              <a:ext uri="{FF2B5EF4-FFF2-40B4-BE49-F238E27FC236}">
                <a16:creationId xmlns:a16="http://schemas.microsoft.com/office/drawing/2014/main" id="{3FD3D5BB-5B0F-44DE-B4B8-000A681CEA94}"/>
              </a:ext>
              <a:ext uri="{C183D7F6-B498-43B3-948B-1728B52AA6E4}">
                <adec:decorative xmlns:adec="http://schemas.microsoft.com/office/drawing/2017/decorative" val="1"/>
              </a:ext>
            </a:extLst>
          </p:cNvPr>
          <p:cNvCxnSpPr>
            <a:cxnSpLocks/>
          </p:cNvCxnSpPr>
          <p:nvPr/>
        </p:nvCxnSpPr>
        <p:spPr>
          <a:xfrm>
            <a:off x="1422400" y="4079838"/>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60A0EF6-FA0B-4D44-8315-ED90C5B93C73}"/>
              </a:ext>
            </a:extLst>
          </p:cNvPr>
          <p:cNvSpPr>
            <a:spLocks noGrp="1"/>
          </p:cNvSpPr>
          <p:nvPr>
            <p:ph type="body" sz="quarter" idx="45" hasCustomPrompt="1"/>
          </p:nvPr>
        </p:nvSpPr>
        <p:spPr>
          <a:xfrm>
            <a:off x="1422400" y="429416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cxnSp>
        <p:nvCxnSpPr>
          <p:cNvPr id="15" name="Straight Connector 14">
            <a:extLst>
              <a:ext uri="{FF2B5EF4-FFF2-40B4-BE49-F238E27FC236}">
                <a16:creationId xmlns:a16="http://schemas.microsoft.com/office/drawing/2014/main" id="{A637605A-2FAC-4994-ACEC-7082FD1D75A8}"/>
              </a:ext>
              <a:ext uri="{C183D7F6-B498-43B3-948B-1728B52AA6E4}">
                <adec:decorative xmlns:adec="http://schemas.microsoft.com/office/drawing/2017/decorative" val="1"/>
              </a:ext>
            </a:extLst>
          </p:cNvPr>
          <p:cNvCxnSpPr>
            <a:cxnSpLocks/>
          </p:cNvCxnSpPr>
          <p:nvPr/>
        </p:nvCxnSpPr>
        <p:spPr>
          <a:xfrm>
            <a:off x="1422400" y="5093259"/>
            <a:ext cx="4497740"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5A88BE58-E914-49A7-B477-3DBF3F91D24F}"/>
              </a:ext>
            </a:extLst>
          </p:cNvPr>
          <p:cNvSpPr>
            <a:spLocks noGrp="1"/>
          </p:cNvSpPr>
          <p:nvPr>
            <p:ph type="body" sz="quarter" idx="46" hasCustomPrompt="1"/>
          </p:nvPr>
        </p:nvSpPr>
        <p:spPr>
          <a:xfrm>
            <a:off x="1422400" y="5307581"/>
            <a:ext cx="4575554" cy="584775"/>
          </a:xfrm>
          <a:prstGeom prst="rect">
            <a:avLst/>
          </a:prstGeom>
        </p:spPr>
        <p:txBody>
          <a:bodyPr lIns="0" tIns="45720" rIns="0" bIns="45720"/>
          <a:lstStyle>
            <a:lvl1pPr marL="0" indent="0">
              <a:lnSpc>
                <a:spcPct val="100000"/>
              </a:lnSpc>
              <a:spcBef>
                <a:spcPts val="0"/>
              </a:spcBef>
              <a:spcAft>
                <a:spcPts val="600"/>
              </a:spcAft>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a:t>
            </a: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229842" y="-1"/>
            <a:ext cx="5973053" cy="6858001"/>
          </a:xfrm>
          <a:prstGeom prst="rect">
            <a:avLst/>
          </a:prstGeom>
          <a:blipFill>
            <a:blip r:embed="rId2"/>
            <a:stretch>
              <a:fillRect/>
            </a:stretch>
          </a:blipFill>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5F6EB83D-C2A5-4189-B12B-1320B6ADB9B8}"/>
              </a:ext>
            </a:extLst>
          </p:cNvPr>
          <p:cNvSpPr txBox="1">
            <a:spLocks/>
          </p:cNvSpPr>
          <p:nvPr/>
        </p:nvSpPr>
        <p:spPr>
          <a:xfrm>
            <a:off x="418644"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l"/>
            <a:r>
              <a:rPr lang="en-US"/>
              <a:t>© Copyright Microsoft Corporation. All rights reserved.</a:t>
            </a:r>
          </a:p>
        </p:txBody>
      </p:sp>
    </p:spTree>
    <p:extLst>
      <p:ext uri="{BB962C8B-B14F-4D97-AF65-F5344CB8AC3E}">
        <p14:creationId xmlns:p14="http://schemas.microsoft.com/office/powerpoint/2010/main" val="307464012"/>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335521"/>
      </p:ext>
    </p:extLst>
  </p:cSld>
  <p:clrMapOvr>
    <a:masterClrMapping/>
  </p:clrMapOvr>
  <p:transition>
    <p:fade/>
  </p:transition>
  <p:extLst>
    <p:ext uri="{DCECCB84-F9BA-43D5-87BE-67443E8EF086}">
      <p15:sldGuideLst xmlns:p15="http://schemas.microsoft.com/office/powerpoint/2012/main">
        <p15:guide id="3" orient="horz" pos="900" userDrawn="1">
          <p15:clr>
            <a:srgbClr val="5ACBF0"/>
          </p15:clr>
        </p15:guide>
        <p15:guide id="4" orient="horz" pos="1276" userDrawn="1">
          <p15:clr>
            <a:srgbClr val="5ACBF0"/>
          </p15:clr>
        </p15:guide>
        <p15:guide id="5" orient="horz" pos="288"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hoto layout with 4 rows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4" y="440494"/>
            <a:ext cx="11354712" cy="728448"/>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p:spPr>
        <p:txBody>
          <a:bodyPr lIns="0" tIns="45720" rIns="0" bIns="4572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2" name="Rectangle 1">
            <a:extLst>
              <a:ext uri="{FF2B5EF4-FFF2-40B4-BE49-F238E27FC236}">
                <a16:creationId xmlns:a16="http://schemas.microsoft.com/office/drawing/2014/main" id="{680D905E-E7A9-44EC-830B-323C290AAA27}"/>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cxnSp>
        <p:nvCxnSpPr>
          <p:cNvPr id="9" name="Straight Connector 8">
            <a:extLst>
              <a:ext uri="{FF2B5EF4-FFF2-40B4-BE49-F238E27FC236}">
                <a16:creationId xmlns:a16="http://schemas.microsoft.com/office/drawing/2014/main" id="{5E2F051F-FAD1-40B7-AD8D-86ACA838D32B}"/>
              </a:ext>
              <a:ext uri="{C183D7F6-B498-43B3-948B-1728B52AA6E4}">
                <adec:decorative xmlns:adec="http://schemas.microsoft.com/office/drawing/2017/decorative" val="1"/>
              </a:ext>
            </a:extLst>
          </p:cNvPr>
          <p:cNvCxnSpPr>
            <a:cxnSpLocks/>
          </p:cNvCxnSpPr>
          <p:nvPr/>
        </p:nvCxnSpPr>
        <p:spPr>
          <a:xfrm>
            <a:off x="418644" y="2660048"/>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966B79-BC7C-4DB8-80D4-01380DB97330}"/>
              </a:ext>
              <a:ext uri="{C183D7F6-B498-43B3-948B-1728B52AA6E4}">
                <adec:decorative xmlns:adec="http://schemas.microsoft.com/office/drawing/2017/decorative" val="1"/>
              </a:ext>
            </a:extLst>
          </p:cNvPr>
          <p:cNvCxnSpPr>
            <a:cxnSpLocks/>
          </p:cNvCxnSpPr>
          <p:nvPr/>
        </p:nvCxnSpPr>
        <p:spPr>
          <a:xfrm>
            <a:off x="418644" y="3937131"/>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9D048A-1B0B-4837-8CE2-BD16F3AE2B1C}"/>
              </a:ext>
              <a:ext uri="{C183D7F6-B498-43B3-948B-1728B52AA6E4}">
                <adec:decorative xmlns:adec="http://schemas.microsoft.com/office/drawing/2017/decorative" val="1"/>
              </a:ext>
            </a:extLst>
          </p:cNvPr>
          <p:cNvCxnSpPr>
            <a:cxnSpLocks/>
          </p:cNvCxnSpPr>
          <p:nvPr/>
        </p:nvCxnSpPr>
        <p:spPr>
          <a:xfrm>
            <a:off x="418644" y="5214214"/>
            <a:ext cx="5501496"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Footer Placeholder 1">
            <a:extLst>
              <a:ext uri="{FF2B5EF4-FFF2-40B4-BE49-F238E27FC236}">
                <a16:creationId xmlns:a16="http://schemas.microsoft.com/office/drawing/2014/main" id="{B394CE8A-C8F7-40DD-84CF-FE592D7BC2D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03155003"/>
      </p:ext>
    </p:extLst>
  </p:cSld>
  <p:clrMapOvr>
    <a:masterClrMapping/>
  </p:clrMapOvr>
  <p:transition>
    <p:fade/>
  </p:transition>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hoto layout with gray filled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BB11B-CD9D-4B8D-B054-AE4D87B29C75}"/>
              </a:ext>
            </a:extLst>
          </p:cNvPr>
          <p:cNvSpPr>
            <a:spLocks noGrp="1"/>
          </p:cNvSpPr>
          <p:nvPr>
            <p:ph type="title" hasCustomPrompt="1"/>
          </p:nvPr>
        </p:nvSpPr>
        <p:spPr>
          <a:xfrm>
            <a:off x="418643" y="440494"/>
            <a:ext cx="11354714" cy="728448"/>
          </a:xfrm>
        </p:spPr>
        <p:txBody>
          <a:bodyPr/>
          <a:lstStyle>
            <a:lvl1pPr>
              <a:defRPr>
                <a:solidFill>
                  <a:schemeClr val="tx1"/>
                </a:solidFill>
              </a:defRPr>
            </a:lvl1pPr>
          </a:lstStyle>
          <a:p>
            <a:r>
              <a:rPr lang="en-US"/>
              <a:t>Photo layout 1</a:t>
            </a:r>
          </a:p>
        </p:txBody>
      </p:sp>
      <p:sp>
        <p:nvSpPr>
          <p:cNvPr id="16" name="Text Placeholder 4">
            <a:extLst>
              <a:ext uri="{FF2B5EF4-FFF2-40B4-BE49-F238E27FC236}">
                <a16:creationId xmlns:a16="http://schemas.microsoft.com/office/drawing/2014/main" id="{2B8FCD16-3426-8B48-803D-6B6E81EED213}"/>
              </a:ext>
            </a:extLst>
          </p:cNvPr>
          <p:cNvSpPr>
            <a:spLocks noGrp="1"/>
          </p:cNvSpPr>
          <p:nvPr>
            <p:ph type="body" sz="quarter" idx="42" hasCustomPrompt="1"/>
          </p:nvPr>
        </p:nvSpPr>
        <p:spPr>
          <a:xfrm>
            <a:off x="418644" y="145689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8" name="Text Placeholder 4">
            <a:extLst>
              <a:ext uri="{FF2B5EF4-FFF2-40B4-BE49-F238E27FC236}">
                <a16:creationId xmlns:a16="http://schemas.microsoft.com/office/drawing/2014/main" id="{9FA36614-3522-794F-B70F-0659F06DAB3B}"/>
              </a:ext>
            </a:extLst>
          </p:cNvPr>
          <p:cNvSpPr>
            <a:spLocks noGrp="1"/>
          </p:cNvSpPr>
          <p:nvPr>
            <p:ph type="body" sz="quarter" idx="44" hasCustomPrompt="1"/>
          </p:nvPr>
        </p:nvSpPr>
        <p:spPr>
          <a:xfrm>
            <a:off x="418644" y="2734160"/>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5" name="Text Placeholder 4">
            <a:extLst>
              <a:ext uri="{FF2B5EF4-FFF2-40B4-BE49-F238E27FC236}">
                <a16:creationId xmlns:a16="http://schemas.microsoft.com/office/drawing/2014/main" id="{7C7AB201-5BBE-4D8C-A466-367843FF4F01}"/>
              </a:ext>
            </a:extLst>
          </p:cNvPr>
          <p:cNvSpPr>
            <a:spLocks noGrp="1"/>
          </p:cNvSpPr>
          <p:nvPr>
            <p:ph type="body" sz="quarter" idx="45" hasCustomPrompt="1"/>
          </p:nvPr>
        </p:nvSpPr>
        <p:spPr>
          <a:xfrm>
            <a:off x="418644" y="4011423"/>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19" name="Text Placeholder 4">
            <a:extLst>
              <a:ext uri="{FF2B5EF4-FFF2-40B4-BE49-F238E27FC236}">
                <a16:creationId xmlns:a16="http://schemas.microsoft.com/office/drawing/2014/main" id="{FAB025A3-3CCD-40EA-99F1-A41DBE40973C}"/>
              </a:ext>
            </a:extLst>
          </p:cNvPr>
          <p:cNvSpPr>
            <a:spLocks noGrp="1"/>
          </p:cNvSpPr>
          <p:nvPr>
            <p:ph type="body" sz="quarter" idx="46" hasCustomPrompt="1"/>
          </p:nvPr>
        </p:nvSpPr>
        <p:spPr>
          <a:xfrm>
            <a:off x="418644" y="5288687"/>
            <a:ext cx="5579310" cy="1128821"/>
          </a:xfrm>
          <a:prstGeom prst="rect">
            <a:avLst/>
          </a:prstGeom>
          <a:solidFill>
            <a:schemeClr val="bg1">
              <a:lumMod val="95000"/>
            </a:schemeClr>
          </a:solidFill>
        </p:spPr>
        <p:txBody>
          <a:bodyPr lIns="137160" tIns="91440" rIns="137160" bIns="91440" anchor="ctr">
            <a:noAutofit/>
          </a:bodyPr>
          <a:lstStyle>
            <a:lvl1pPr marL="0" indent="0">
              <a:lnSpc>
                <a:spcPct val="100000"/>
              </a:lnSpc>
              <a:spcBef>
                <a:spcPts val="0"/>
              </a:spcBef>
              <a:buFont typeface="Arial" panose="020B0604020202020204" pitchFamily="34" charset="0"/>
              <a:buNone/>
              <a:defRPr sz="16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r>
              <a:rPr lang="en-US"/>
              <a:t>Body copy Segoe UI Regular 14/18. The quick brown fox jumps over the lazy dog. The quick brown fox jumps over the lazy dog. The quick brown fox jumps over the lazy dog.</a:t>
            </a:r>
          </a:p>
        </p:txBody>
      </p:sp>
      <p:sp>
        <p:nvSpPr>
          <p:cNvPr id="3" name="Rectangle 2">
            <a:extLst>
              <a:ext uri="{FF2B5EF4-FFF2-40B4-BE49-F238E27FC236}">
                <a16:creationId xmlns:a16="http://schemas.microsoft.com/office/drawing/2014/main" id="{0F6F2449-CE4A-4880-A860-78E767F6EFFC}"/>
              </a:ext>
              <a:ext uri="{C183D7F6-B498-43B3-948B-1728B52AA6E4}">
                <adec:decorative xmlns:adec="http://schemas.microsoft.com/office/drawing/2017/decorative" val="1"/>
              </a:ext>
            </a:extLst>
          </p:cNvPr>
          <p:cNvSpPr/>
          <p:nvPr/>
        </p:nvSpPr>
        <p:spPr bwMode="auto">
          <a:xfrm>
            <a:off x="6229842" y="1456896"/>
            <a:ext cx="5543514" cy="4960611"/>
          </a:xfrm>
          <a:prstGeom prst="rect">
            <a:avLst/>
          </a:prstGeom>
          <a:noFill/>
          <a:ln w="190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Picture Placeholder 7">
            <a:extLst>
              <a:ext uri="{FF2B5EF4-FFF2-40B4-BE49-F238E27FC236}">
                <a16:creationId xmlns:a16="http://schemas.microsoft.com/office/drawing/2014/main" id="{7193607F-5D7C-414A-BD66-EADF11B22CA7}"/>
              </a:ext>
            </a:extLst>
          </p:cNvPr>
          <p:cNvSpPr>
            <a:spLocks noGrp="1"/>
          </p:cNvSpPr>
          <p:nvPr>
            <p:ph type="pic" sz="quarter" idx="15" hasCustomPrompt="1"/>
          </p:nvPr>
        </p:nvSpPr>
        <p:spPr>
          <a:xfrm>
            <a:off x="6349678" y="1564130"/>
            <a:ext cx="5303845" cy="4746143"/>
          </a:xfrm>
          <a:prstGeom prst="rect">
            <a:avLst/>
          </a:prstGeom>
          <a:blipFill dpi="0" rotWithShape="1">
            <a:blip r:embed="rId2"/>
            <a:srcRect/>
            <a:stretch>
              <a:fillRect/>
            </a:stretch>
          </a:blipFill>
          <a:ln w="19050">
            <a:noFill/>
          </a:ln>
        </p:spPr>
        <p:txBody>
          <a:bodyPr tIns="91440" anchor="ctr">
            <a:noAutofit/>
          </a:bodyPr>
          <a:lstStyle>
            <a:lvl1pPr marL="0" marR="0" indent="0" algn="ctr" defTabSz="914367"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372" b="1" kern="1200" spc="0" baseline="0" dirty="0" smtClean="0">
                <a:solidFill>
                  <a:schemeClr val="tx1"/>
                </a:solidFill>
                <a:latin typeface="+mn-lt"/>
                <a:ea typeface="+mn-ea"/>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Footer Placeholder 1">
            <a:extLst>
              <a:ext uri="{FF2B5EF4-FFF2-40B4-BE49-F238E27FC236}">
                <a16:creationId xmlns:a16="http://schemas.microsoft.com/office/drawing/2014/main" id="{BDD9959D-3459-4484-BDE0-9F4EABE5443B}"/>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4059165031"/>
      </p:ext>
    </p:extLst>
  </p:cSld>
  <p:clrMapOvr>
    <a:masterClrMapping/>
  </p:clrMapOvr>
  <p:transition>
    <p:fade/>
  </p:transition>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emo slide with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E5E14-01F2-4F10-A177-A81144B86D44}"/>
              </a:ext>
            </a:extLst>
          </p:cNvPr>
          <p:cNvSpPr>
            <a:spLocks noGrp="1"/>
          </p:cNvSpPr>
          <p:nvPr>
            <p:ph type="title"/>
          </p:nvPr>
        </p:nvSpPr>
        <p:spPr>
          <a:xfrm>
            <a:off x="418643" y="440494"/>
            <a:ext cx="11341268" cy="728448"/>
          </a:xfrm>
        </p:spPr>
        <p:txBody>
          <a:bodyPr/>
          <a:lstStyle/>
          <a:p>
            <a:r>
              <a:rPr lang="en-US"/>
              <a:t>Click to edit Master title style</a:t>
            </a:r>
          </a:p>
        </p:txBody>
      </p:sp>
      <p:sp>
        <p:nvSpPr>
          <p:cNvPr id="4" name="Text Placeholder 3"/>
          <p:cNvSpPr>
            <a:spLocks noGrp="1"/>
          </p:cNvSpPr>
          <p:nvPr>
            <p:ph type="body" sz="quarter" idx="10" hasCustomPrompt="1"/>
          </p:nvPr>
        </p:nvSpPr>
        <p:spPr>
          <a:xfrm>
            <a:off x="418644" y="1456898"/>
            <a:ext cx="5408119" cy="615553"/>
          </a:xfrm>
          <a:prstGeom prst="rect">
            <a:avLst/>
          </a:prstGeom>
        </p:spPr>
        <p:txBody>
          <a:bodyPr wrap="square" lIns="0" tIns="0" rIns="0" bIns="0">
            <a:spAutoFit/>
          </a:bodyPr>
          <a:lstStyle>
            <a:lvl1pPr marL="0" indent="0">
              <a:lnSpc>
                <a:spcPts val="2353"/>
              </a:lnSpc>
              <a:buNone/>
              <a:defRPr sz="2400" b="0" i="0" spc="0">
                <a:solidFill>
                  <a:schemeClr val="tx1"/>
                </a:solidFill>
                <a:latin typeface="+mj-lt"/>
              </a:defRPr>
            </a:lvl1pPr>
            <a:lvl2pPr marL="224097" indent="0">
              <a:buNone/>
              <a:defRPr/>
            </a:lvl2pPr>
            <a:lvl3pPr marL="448193" indent="0">
              <a:buNone/>
              <a:defRPr/>
            </a:lvl3pPr>
            <a:lvl4pPr marL="672290" indent="0">
              <a:buNone/>
              <a:defRPr/>
            </a:lvl4pPr>
            <a:lvl5pPr marL="896386" indent="0">
              <a:buNone/>
              <a:defRPr/>
            </a:lvl5pPr>
          </a:lstStyle>
          <a:p>
            <a:pPr lvl="0"/>
            <a:r>
              <a:rPr lang="pt-BR" err="1"/>
              <a:t>Large</a:t>
            </a:r>
            <a:r>
              <a:rPr lang="pt-BR"/>
              <a:t> </a:t>
            </a:r>
            <a:r>
              <a:rPr lang="pt-BR" err="1"/>
              <a:t>subhead</a:t>
            </a:r>
            <a:r>
              <a:rPr lang="pt-BR"/>
              <a:t> Segoe UI </a:t>
            </a:r>
            <a:r>
              <a:rPr lang="pt-BR" err="1"/>
              <a:t>Semibold</a:t>
            </a:r>
            <a:r>
              <a:rPr lang="pt-BR"/>
              <a:t> Regular 20/24</a:t>
            </a:r>
            <a:endParaRPr lang="en-US"/>
          </a:p>
        </p:txBody>
      </p:sp>
      <p:sp>
        <p:nvSpPr>
          <p:cNvPr id="5" name="Text Placeholder 4"/>
          <p:cNvSpPr>
            <a:spLocks noGrp="1"/>
          </p:cNvSpPr>
          <p:nvPr>
            <p:ph type="body" sz="quarter" idx="11" hasCustomPrompt="1"/>
          </p:nvPr>
        </p:nvSpPr>
        <p:spPr>
          <a:xfrm>
            <a:off x="418643" y="2158886"/>
            <a:ext cx="5408118" cy="2339102"/>
          </a:xfrm>
          <a:prstGeom prst="rect">
            <a:avLst/>
          </a:prstGeom>
        </p:spPr>
        <p:txBody>
          <a:bodyPr lIns="0" tIns="45720" rIns="0" bIns="45720"/>
          <a:lstStyle>
            <a:lvl1pPr marL="0" indent="0">
              <a:lnSpc>
                <a:spcPct val="100000"/>
              </a:lnSpc>
              <a:spcBef>
                <a:spcPts val="0"/>
              </a:spcBef>
              <a:spcAft>
                <a:spcPts val="1200"/>
              </a:spcAft>
              <a:buFont typeface="Arial" panose="020B0604020202020204" pitchFamily="34" charset="0"/>
              <a:buNone/>
              <a:defRPr sz="1400" b="0" i="0" spc="0">
                <a:solidFill>
                  <a:schemeClr val="tx1"/>
                </a:solidFill>
                <a:latin typeface="+mn-lt"/>
              </a:defRPr>
            </a:lvl1pPr>
            <a:lvl2pPr marL="0" indent="0">
              <a:lnSpc>
                <a:spcPts val="1765"/>
              </a:lnSpc>
              <a:spcBef>
                <a:spcPts val="0"/>
              </a:spcBef>
              <a:buNone/>
              <a:defRPr sz="1372">
                <a:solidFill>
                  <a:schemeClr val="tx1"/>
                </a:solidFill>
              </a:defRPr>
            </a:lvl2pPr>
            <a:lvl3pPr marL="448193" indent="0">
              <a:buNone/>
              <a:defRPr/>
            </a:lvl3pPr>
            <a:lvl4pPr marL="672290" indent="0">
              <a:buNone/>
              <a:defRPr/>
            </a:lvl4pPr>
            <a:lvl5pPr marL="896386" indent="0">
              <a:buNone/>
              <a:defRPr/>
            </a:lvl5pPr>
          </a:lstStyle>
          <a:p>
            <a:pPr lvl="0"/>
            <a:r>
              <a:rPr lang="en-US"/>
              <a:t>Body copy Segoe UI Regular 14/18. The quick brown fox jumps over the lazy dog. The quick brown fox jumps over the lazy dog. The quick brown fox jumps over the lazy dog.</a:t>
            </a:r>
          </a:p>
          <a:p>
            <a:pPr lvl="0"/>
            <a:r>
              <a:rPr lang="en-US"/>
              <a:t>Body copy Segoe UI Regular 14/18. The quick brown fox jumps over the lazy dog. The quick brown fox jumps over the lazy dog. The quick brown fox jumps over the lazy dog.</a:t>
            </a:r>
          </a:p>
          <a:p>
            <a:pPr lvl="0"/>
            <a:r>
              <a:rPr lang="en-US"/>
              <a:t>Body copy Segoe UI Regular 14/18. The quick brown fox jumps over the lazy dog. The quick brown fox jumps over the lazy dog. The quick brown fox jumps over the lazy dog.</a:t>
            </a:r>
          </a:p>
        </p:txBody>
      </p:sp>
      <p:pic>
        <p:nvPicPr>
          <p:cNvPr id="11" name="Picture 10" descr="Tablet image">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610"/>
          <a:stretch/>
        </p:blipFill>
        <p:spPr>
          <a:xfrm>
            <a:off x="4444774" y="586254"/>
            <a:ext cx="7747227" cy="6271747"/>
          </a:xfrm>
          <a:prstGeom prst="rect">
            <a:avLst/>
          </a:prstGeom>
        </p:spPr>
      </p:pic>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hasCustomPrompt="1"/>
          </p:nvPr>
        </p:nvSpPr>
        <p:spPr>
          <a:xfrm>
            <a:off x="6357959" y="1699714"/>
            <a:ext cx="5834041" cy="4319326"/>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8A22579A-F1B5-42C9-964C-C03AC486905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737001350"/>
      </p:ext>
    </p:extLst>
  </p:cSld>
  <p:clrMapOvr>
    <a:masterClrMapping/>
  </p:clrMapOvr>
  <p:transition>
    <p:fade/>
  </p:transition>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9A2FC6-09D2-4CBB-A8B4-445680BD8200}"/>
              </a:ext>
            </a:extLst>
          </p:cNvPr>
          <p:cNvSpPr>
            <a:spLocks noGrp="1"/>
          </p:cNvSpPr>
          <p:nvPr>
            <p:ph type="title" hasCustomPrompt="1"/>
          </p:nvPr>
        </p:nvSpPr>
        <p:spPr/>
        <p:txBody>
          <a:bodyPr/>
          <a:lstStyle>
            <a:lvl1pPr>
              <a:defRPr/>
            </a:lvl1pPr>
          </a:lstStyle>
          <a:p>
            <a:r>
              <a:rPr lang="en-US"/>
              <a:t>Demo </a:t>
            </a:r>
          </a:p>
        </p:txBody>
      </p:sp>
      <p:pic>
        <p:nvPicPr>
          <p:cNvPr id="10" name="Picture 9" descr="Tablet image">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563"/>
          <a:stretch/>
        </p:blipFill>
        <p:spPr>
          <a:xfrm>
            <a:off x="334447" y="586564"/>
            <a:ext cx="10869930" cy="6271436"/>
          </a:xfrm>
          <a:prstGeom prst="rect">
            <a:avLst/>
          </a:prstGeom>
        </p:spPr>
      </p:pic>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hasCustomPrompt="1"/>
          </p:nvPr>
        </p:nvSpPr>
        <p:spPr>
          <a:xfrm>
            <a:off x="2265962" y="1702827"/>
            <a:ext cx="7660076" cy="4311543"/>
          </a:xfrm>
          <a:prstGeom prst="rect">
            <a:avLst/>
          </a:prstGeom>
        </p:spPr>
        <p:txBody>
          <a:bodyPr anchor="ctr" anchorCtr="0">
            <a:noAutofit/>
          </a:bodyPr>
          <a:lstStyle>
            <a:lvl1pPr algn="ctr">
              <a:defRPr sz="3529">
                <a:solidFill>
                  <a:srgbClr val="000000"/>
                </a:solidFill>
              </a:defRPr>
            </a:lvl1pPr>
          </a:lstStyle>
          <a:p>
            <a:r>
              <a:rPr lang="en-US"/>
              <a:t>DEMO</a:t>
            </a:r>
          </a:p>
        </p:txBody>
      </p:sp>
      <p:sp>
        <p:nvSpPr>
          <p:cNvPr id="2" name="Footer Placeholder 1">
            <a:extLst>
              <a:ext uri="{FF2B5EF4-FFF2-40B4-BE49-F238E27FC236}">
                <a16:creationId xmlns:a16="http://schemas.microsoft.com/office/drawing/2014/main" id="{E84FE4C0-97E2-47A0-A924-D46358B22C16}"/>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3587521090"/>
      </p:ext>
    </p:extLst>
  </p:cSld>
  <p:clrMapOvr>
    <a:masterClrMapping/>
  </p:clrMapOvr>
  <p:transition>
    <p:fade/>
  </p:transition>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6" y="1950780"/>
            <a:ext cx="361837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455991"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9" name="Text Placeholder 4"/>
          <p:cNvSpPr>
            <a:spLocks noGrp="1"/>
          </p:cNvSpPr>
          <p:nvPr>
            <p:ph type="body" sz="quarter" idx="12" hasCustomPrompt="1"/>
          </p:nvPr>
        </p:nvSpPr>
        <p:spPr>
          <a:xfrm>
            <a:off x="455992" y="5947380"/>
            <a:ext cx="3618381" cy="307777"/>
          </a:xfrm>
          <a:prstGeom prst="rect">
            <a:avLst/>
          </a:prstGeom>
        </p:spPr>
        <p:txBody>
          <a:bodyPr lIns="0" tIns="0" rIns="0" bIns="0"/>
          <a:lstStyle>
            <a:lvl1pPr marL="0" indent="0">
              <a:lnSpc>
                <a:spcPct val="100000"/>
              </a:lnSpc>
              <a:spcBef>
                <a:spcPts val="882"/>
              </a:spcBef>
              <a:buFont typeface="Arial" panose="020B0604020202020204" pitchFamily="34" charset="0"/>
              <a:buNone/>
              <a:defRPr sz="1000" b="0" i="0" spc="0">
                <a:solidFill>
                  <a:srgbClr val="000000"/>
                </a:solidFill>
                <a:latin typeface="+mn-lt"/>
              </a:defRPr>
            </a:lvl1pPr>
            <a:lvl2pPr marL="0" marR="0" indent="0" algn="l" defTabSz="914367" rtl="0" eaLnBrk="1" fontAlgn="auto" latinLnBrk="0" hangingPunct="1">
              <a:lnSpc>
                <a:spcPts val="1176"/>
              </a:lnSpc>
              <a:spcBef>
                <a:spcPts val="441"/>
              </a:spcBef>
              <a:spcAft>
                <a:spcPts val="0"/>
              </a:spcAft>
              <a:buClrTx/>
              <a:buSzPct val="90000"/>
              <a:buFont typeface="Arial" panose="020B0604020202020204" pitchFamily="34" charset="0"/>
              <a:buNone/>
              <a:tabLst/>
              <a:defRPr sz="980">
                <a:solidFill>
                  <a:schemeClr val="tx1"/>
                </a:solidFill>
              </a:defRPr>
            </a:lvl2pPr>
            <a:lvl3pPr marL="448193" indent="0">
              <a:buNone/>
              <a:defRPr/>
            </a:lvl3pPr>
            <a:lvl4pPr marL="672290" indent="0">
              <a:buNone/>
              <a:defRPr/>
            </a:lvl4pPr>
            <a:lvl5pPr marL="896386" indent="0">
              <a:buNone/>
              <a:defRPr/>
            </a:lvl5pPr>
          </a:lstStyle>
          <a:p>
            <a:pPr lvl="0"/>
            <a:r>
              <a:rPr lang="en-US"/>
              <a:t>Caption body copy Segoe UI Regular 10/12. The quick brown fox jumps over the lazy dog.</a:t>
            </a:r>
          </a:p>
        </p:txBody>
      </p:sp>
      <p:sp>
        <p:nvSpPr>
          <p:cNvPr id="20" name="Chart Placeholder 6"/>
          <p:cNvSpPr>
            <a:spLocks noGrp="1"/>
          </p:cNvSpPr>
          <p:nvPr>
            <p:ph type="chart" sz="quarter" idx="22"/>
          </p:nvPr>
        </p:nvSpPr>
        <p:spPr>
          <a:xfrm>
            <a:off x="4303152" y="1950780"/>
            <a:ext cx="3607487"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4314044"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17" name="Text Placeholder 4"/>
          <p:cNvSpPr>
            <a:spLocks noGrp="1"/>
          </p:cNvSpPr>
          <p:nvPr>
            <p:ph type="body" sz="quarter" idx="18" hasCustomPrompt="1"/>
          </p:nvPr>
        </p:nvSpPr>
        <p:spPr>
          <a:xfrm>
            <a:off x="4303152"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1" name="Chart Placeholder 6"/>
          <p:cNvSpPr>
            <a:spLocks noGrp="1"/>
          </p:cNvSpPr>
          <p:nvPr>
            <p:ph type="chart" sz="quarter" idx="23"/>
          </p:nvPr>
        </p:nvSpPr>
        <p:spPr>
          <a:xfrm>
            <a:off x="8139412" y="1950780"/>
            <a:ext cx="3623051" cy="3534843"/>
          </a:xfrm>
          <a:prstGeom prst="rect">
            <a:avLst/>
          </a:prstGeom>
        </p:spPr>
        <p:txBody>
          <a:bodyPr anchor="ctr">
            <a:noAutofit/>
          </a:bodyPr>
          <a:lstStyle>
            <a:lvl1pPr marL="0" indent="0" algn="ctr">
              <a:buNone/>
              <a:defRPr sz="2353">
                <a:solidFill>
                  <a:srgbClr val="000000"/>
                </a:solidFill>
              </a:defRPr>
            </a:lvl1pPr>
          </a:lstStyle>
          <a:p>
            <a:r>
              <a:rPr lang="en-US"/>
              <a:t>Click icon to add chart</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8139413" y="5947380"/>
            <a:ext cx="3607487" cy="307777"/>
          </a:xfrm>
          <a:prstGeom prst="rect">
            <a:avLst/>
          </a:prstGeom>
        </p:spPr>
        <p:txBody>
          <a:bodyPr vert="horz" wrap="square" lIns="0" tIns="0" rIns="0" bIns="0" rtlCol="0">
            <a:spAutoFit/>
          </a:bodyPr>
          <a:lstStyle>
            <a:lvl1pPr>
              <a:lnSpc>
                <a:spcPct val="100000"/>
              </a:lnSpc>
              <a:tabLst/>
              <a:defRPr lang="en-US" sz="1000" b="0" i="0" spc="0" dirty="0" smtClean="0">
                <a:solidFill>
                  <a:srgbClr val="000000"/>
                </a:solidFill>
                <a:latin typeface="+mn-lt"/>
              </a:defRPr>
            </a:lvl1pPr>
          </a:lstStyle>
          <a:p>
            <a:pPr lvl="0"/>
            <a:r>
              <a:rPr lang="en-US"/>
              <a:t>Caption body copy Segoe UI Regular 10/12. The quick brown fox jumps over the lazy dog.</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8139413" y="5670381"/>
            <a:ext cx="3629278" cy="276999"/>
          </a:xfrm>
          <a:prstGeom prst="rect">
            <a:avLst/>
          </a:prstGeom>
        </p:spPr>
        <p:txBody>
          <a:bodyPr tIns="0"/>
          <a:lstStyle>
            <a:lvl1pPr>
              <a:lnSpc>
                <a:spcPct val="100000"/>
              </a:lnSpc>
              <a:defRPr lang="en-US" sz="1200" b="1" kern="1200" spc="0" dirty="0" smtClean="0">
                <a:solidFill>
                  <a:srgbClr val="000000"/>
                </a:solidFill>
                <a:latin typeface="+mn-lt"/>
                <a:ea typeface="+mn-ea"/>
                <a:cs typeface="+mn-cs"/>
              </a:defRPr>
            </a:lvl1pPr>
          </a:lstStyle>
          <a:p>
            <a:pPr lvl="0"/>
            <a:r>
              <a:rPr lang="en-US"/>
              <a:t>Caption title Segoe bold 10/12. </a:t>
            </a:r>
          </a:p>
        </p:txBody>
      </p:sp>
      <p:sp>
        <p:nvSpPr>
          <p:cNvPr id="3" name="Footer Placeholder 1">
            <a:extLst>
              <a:ext uri="{FF2B5EF4-FFF2-40B4-BE49-F238E27FC236}">
                <a16:creationId xmlns:a16="http://schemas.microsoft.com/office/drawing/2014/main" id="{FA5328AC-6A58-453B-9802-C4F04C29295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
        <p:nvSpPr>
          <p:cNvPr id="5" name="Title 4">
            <a:extLst>
              <a:ext uri="{FF2B5EF4-FFF2-40B4-BE49-F238E27FC236}">
                <a16:creationId xmlns:a16="http://schemas.microsoft.com/office/drawing/2014/main" id="{4C72913C-59D3-4340-A6C5-32B69C2989A0}"/>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313885856"/>
      </p:ext>
    </p:extLst>
  </p:cSld>
  <p:clrMapOvr>
    <a:masterClrMapping/>
  </p:clrMapOvr>
  <p:transition>
    <p:fade/>
  </p:transition>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20125-45A4-4C74-9D99-B161A1AC8C9F}"/>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18644" y="1457324"/>
            <a:ext cx="11343820" cy="4960181"/>
          </a:xfrm>
          <a:prstGeom prst="rect">
            <a:avLst/>
          </a:prstGeom>
        </p:spPr>
        <p:txBody>
          <a:bodyPr anchor="ctr" anchorCtr="0"/>
          <a:lstStyle>
            <a:lvl1pPr algn="ctr">
              <a:defRPr sz="2400"/>
            </a:lvl1pPr>
          </a:lstStyle>
          <a:p>
            <a:r>
              <a:rPr lang="en-US"/>
              <a:t>Click icon to add table</a:t>
            </a:r>
          </a:p>
        </p:txBody>
      </p:sp>
      <p:sp>
        <p:nvSpPr>
          <p:cNvPr id="2" name="Footer Placeholder 1">
            <a:extLst>
              <a:ext uri="{FF2B5EF4-FFF2-40B4-BE49-F238E27FC236}">
                <a16:creationId xmlns:a16="http://schemas.microsoft.com/office/drawing/2014/main" id="{71E5784C-2CDD-4699-AC34-0D913D75C715}"/>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945576104"/>
      </p:ext>
    </p:extLst>
  </p:cSld>
  <p:clrMapOvr>
    <a:masterClrMapping/>
  </p:clrMapOvr>
  <p:transition>
    <p:fade/>
  </p:transition>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ext option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BCCFC-4FF6-4830-A847-5D80FC718EF3}"/>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hasCustomPrompt="1"/>
          </p:nvPr>
        </p:nvSpPr>
        <p:spPr>
          <a:xfrm>
            <a:off x="431095" y="2740880"/>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3344578" y="2739464"/>
            <a:ext cx="2603367" cy="2988507"/>
          </a:xfrm>
        </p:spPr>
        <p:txBody>
          <a:bodyPr lIns="0" tIns="0" rIns="0" bIns="0">
            <a:noAutofit/>
          </a:bodyPr>
          <a:lstStyle>
            <a:lvl1pPr marL="0" indent="0">
              <a:lnSpc>
                <a:spcPct val="100000"/>
              </a:lnSpc>
              <a:spcBef>
                <a:spcPts val="200"/>
              </a:spcBef>
              <a:spcAft>
                <a:spcPts val="600"/>
              </a:spcAft>
              <a:buNone/>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sz="1400">
                <a:solidFill>
                  <a:schemeClr val="tx1"/>
                </a:solidFill>
              </a:defRPr>
            </a:lvl2pPr>
            <a:lvl3pPr marL="448193" indent="0">
              <a:buNone/>
              <a:defRPr/>
            </a:lvl3pPr>
            <a:lvl4pPr marL="672290" indent="0">
              <a:buNone/>
              <a:defRPr/>
            </a:lvl4pPr>
            <a:lvl5pPr marL="896386" indent="0">
              <a:buNone/>
              <a:defRPr/>
            </a:lvl5pPr>
          </a:lstStyle>
          <a:p>
            <a:pPr lvl="0"/>
            <a:r>
              <a:rPr lang="en-US"/>
              <a:t>Paragraph title Segoe UI bold 14</a:t>
            </a:r>
          </a:p>
          <a:p>
            <a:pPr lvl="1"/>
            <a:r>
              <a:rPr lang="en-US"/>
              <a:t>Body copy Segoe UI Regular 14/18. The quick brown fox jumps over the lazy dog. The quick brown fox jumps over the lazy dog. The quick brown fox jumps over the lazy dog.</a:t>
            </a:r>
          </a:p>
        </p:txBody>
      </p:sp>
      <p:sp>
        <p:nvSpPr>
          <p:cNvPr id="16" name="Text Placeholder 4"/>
          <p:cNvSpPr>
            <a:spLocks noGrp="1"/>
          </p:cNvSpPr>
          <p:nvPr>
            <p:ph type="body" sz="quarter" idx="17" hasCustomPrompt="1"/>
          </p:nvPr>
        </p:nvSpPr>
        <p:spPr>
          <a:xfrm>
            <a:off x="6258062"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sp>
        <p:nvSpPr>
          <p:cNvPr id="18" name="Text Placeholder 4"/>
          <p:cNvSpPr>
            <a:spLocks noGrp="1"/>
          </p:cNvSpPr>
          <p:nvPr>
            <p:ph type="body" sz="quarter" idx="19" hasCustomPrompt="1"/>
          </p:nvPr>
        </p:nvSpPr>
        <p:spPr>
          <a:xfrm>
            <a:off x="9171546" y="2739464"/>
            <a:ext cx="2603367" cy="2988507"/>
          </a:xfrm>
        </p:spPr>
        <p:txBody>
          <a:bodyPr lIns="0" tIns="0" rIns="0" bIns="0">
            <a:noAutofit/>
          </a:bodyPr>
          <a:lstStyle>
            <a:lvl1pPr marL="0" marR="0" indent="0" algn="l" defTabSz="914367" rtl="0" eaLnBrk="1" fontAlgn="auto" latinLnBrk="0" hangingPunct="1">
              <a:lnSpc>
                <a:spcPct val="100000"/>
              </a:lnSpc>
              <a:spcBef>
                <a:spcPts val="200"/>
              </a:spcBef>
              <a:spcAft>
                <a:spcPts val="600"/>
              </a:spcAft>
              <a:buClrTx/>
              <a:buSzPct val="90000"/>
              <a:buFont typeface="Wingdings" panose="05000000000000000000" pitchFamily="2" charset="2"/>
              <a:buNone/>
              <a:tabLst/>
              <a:defRPr lang="en-US" sz="1400" b="1"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200"/>
              </a:spcBef>
              <a:spcAft>
                <a:spcPts val="600"/>
              </a:spcAft>
              <a:buClrTx/>
              <a:buSzPct val="90000"/>
              <a:buFont typeface="Arial" panose="020B0604020202020204" pitchFamily="34" charset="0"/>
              <a:buNone/>
              <a:tabLst/>
              <a:defRPr lang="en-US" sz="1400" kern="1200" spc="0" baseline="0" dirty="0">
                <a:solidFill>
                  <a:schemeClr val="tx1"/>
                </a:solidFill>
                <a:latin typeface="+mn-lt"/>
                <a:ea typeface="+mn-ea"/>
                <a:cs typeface="+mn-cs"/>
              </a:defRPr>
            </a:lvl2pPr>
            <a:lvl3pPr marL="448193" indent="0">
              <a:buNone/>
              <a:defRPr/>
            </a:lvl3pPr>
            <a:lvl4pPr marL="672290" indent="0">
              <a:buNone/>
              <a:defRPr/>
            </a:lvl4pPr>
            <a:lvl5pPr marL="896386" indent="0">
              <a:buNone/>
              <a:defRPr/>
            </a:lvl5pPr>
          </a:lstStyle>
          <a:p>
            <a:pPr marL="0" marR="0" lvl="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pPr>
            <a:r>
              <a:rPr lang="en-US"/>
              <a:t>Paragraph title Segoe UI bold 14</a:t>
            </a:r>
          </a:p>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Regular 14/18. The quick brown fox jumps over the lazy dog. The quick brown fox jumps over the lazy dog. The quick brown fox jumps over the lazy dog.</a:t>
            </a:r>
          </a:p>
        </p:txBody>
      </p:sp>
      <p:cxnSp>
        <p:nvCxnSpPr>
          <p:cNvPr id="7" name="Straight Connector 6">
            <a:extLst>
              <a:ext uri="{FF2B5EF4-FFF2-40B4-BE49-F238E27FC236}">
                <a16:creationId xmlns:a16="http://schemas.microsoft.com/office/drawing/2014/main" id="{44738245-4240-4679-8431-2218AB616298}"/>
              </a:ext>
              <a:ext uri="{C183D7F6-B498-43B3-948B-1728B52AA6E4}">
                <adec:decorative xmlns:adec="http://schemas.microsoft.com/office/drawing/2017/decorative" val="1"/>
              </a:ext>
            </a:extLst>
          </p:cNvPr>
          <p:cNvCxnSpPr>
            <a:cxnSpLocks/>
          </p:cNvCxnSpPr>
          <p:nvPr/>
        </p:nvCxnSpPr>
        <p:spPr>
          <a:xfrm>
            <a:off x="3189521"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099E02-C7DB-4453-A260-90431D88E427}"/>
              </a:ext>
              <a:ext uri="{C183D7F6-B498-43B3-948B-1728B52AA6E4}">
                <adec:decorative xmlns:adec="http://schemas.microsoft.com/office/drawing/2017/decorative" val="1"/>
              </a:ext>
            </a:extLst>
          </p:cNvPr>
          <p:cNvCxnSpPr>
            <a:cxnSpLocks/>
          </p:cNvCxnSpPr>
          <p:nvPr/>
        </p:nvCxnSpPr>
        <p:spPr>
          <a:xfrm>
            <a:off x="6103006"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193CAE-888D-4B82-A6DF-559BB7F55658}"/>
              </a:ext>
              <a:ext uri="{C183D7F6-B498-43B3-948B-1728B52AA6E4}">
                <adec:decorative xmlns:adec="http://schemas.microsoft.com/office/drawing/2017/decorative" val="1"/>
              </a:ext>
            </a:extLst>
          </p:cNvPr>
          <p:cNvCxnSpPr>
            <a:cxnSpLocks/>
          </p:cNvCxnSpPr>
          <p:nvPr/>
        </p:nvCxnSpPr>
        <p:spPr>
          <a:xfrm>
            <a:off x="9016490" y="2798024"/>
            <a:ext cx="0" cy="179285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5DDF1D4-BDBC-4EF5-9960-9F822820EEDA}"/>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562569207"/>
      </p:ext>
    </p:extLst>
  </p:cSld>
  <p:clrMapOvr>
    <a:masterClrMapping/>
  </p:clrMapOvr>
  <p:transition>
    <p:fade/>
  </p:transition>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b exercise layout -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two rows</a:t>
            </a:r>
          </a:p>
        </p:txBody>
      </p:sp>
      <p:sp>
        <p:nvSpPr>
          <p:cNvPr id="5" name="Text Placeholder 4"/>
          <p:cNvSpPr>
            <a:spLocks noGrp="1"/>
          </p:cNvSpPr>
          <p:nvPr>
            <p:ph type="body" sz="quarter" idx="11" hasCustomPrompt="1"/>
          </p:nvPr>
        </p:nvSpPr>
        <p:spPr>
          <a:xfrm>
            <a:off x="1568744" y="1456896"/>
            <a:ext cx="10204614" cy="896552"/>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lvl="1"/>
            <a:r>
              <a:rPr lang="en-US"/>
              <a:t>Body copy Segoe UI </a:t>
            </a:r>
            <a:r>
              <a:rPr lang="en-US" err="1"/>
              <a:t>Semibold</a:t>
            </a:r>
            <a:r>
              <a:rPr lang="en-US"/>
              <a:t> 20/24. </a:t>
            </a:r>
          </a:p>
          <a:p>
            <a:pPr lvl="1"/>
            <a:r>
              <a:rPr lang="en-US"/>
              <a:t>The quick brown fox jumps over the lazy dog. The quick brown fox jumps over the lazy dog. The quick brown fox jumps over the lazy dog.</a:t>
            </a:r>
          </a:p>
        </p:txBody>
      </p:sp>
      <p:sp>
        <p:nvSpPr>
          <p:cNvPr id="14" name="Text Placeholder 4"/>
          <p:cNvSpPr>
            <a:spLocks noGrp="1"/>
          </p:cNvSpPr>
          <p:nvPr>
            <p:ph type="body" sz="quarter" idx="15" hasCustomPrompt="1"/>
          </p:nvPr>
        </p:nvSpPr>
        <p:spPr>
          <a:xfrm>
            <a:off x="432090" y="2980724"/>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6337590" y="3517900"/>
            <a:ext cx="5435768"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6E88CC05-5984-4661-94A2-4BD7378D4A33}"/>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1004711312"/>
      </p:ext>
    </p:extLst>
  </p:cSld>
  <p:clrMapOvr>
    <a:masterClrMapping/>
  </p:clrMapOvr>
  <p:transition>
    <p:fade/>
  </p:transition>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ab exercise layout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2006600"/>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7A1D06E4-7443-4456-ADAE-C55531420538}"/>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988937734"/>
      </p:ext>
    </p:extLst>
  </p:cSld>
  <p:clrMapOvr>
    <a:masterClrMapping/>
  </p:clrMapOvr>
  <p:transition>
    <p:fade/>
  </p:transition>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Lab exercise layout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80AEB-44E6-4B65-97DE-64E3AEB487D9}"/>
              </a:ext>
            </a:extLst>
          </p:cNvPr>
          <p:cNvSpPr>
            <a:spLocks noGrp="1"/>
          </p:cNvSpPr>
          <p:nvPr>
            <p:ph type="title" hasCustomPrompt="1"/>
          </p:nvPr>
        </p:nvSpPr>
        <p:spPr/>
        <p:txBody>
          <a:bodyPr/>
          <a:lstStyle>
            <a:lvl1pPr>
              <a:defRPr/>
            </a:lvl1pPr>
          </a:lstStyle>
          <a:p>
            <a:r>
              <a:rPr lang="en-US"/>
              <a:t>Text layout: three rows</a:t>
            </a:r>
          </a:p>
        </p:txBody>
      </p:sp>
      <p:sp>
        <p:nvSpPr>
          <p:cNvPr id="14" name="Text Placeholder 4"/>
          <p:cNvSpPr>
            <a:spLocks noGrp="1"/>
          </p:cNvSpPr>
          <p:nvPr>
            <p:ph type="body" sz="quarter" idx="15" hasCustomPrompt="1"/>
          </p:nvPr>
        </p:nvSpPr>
        <p:spPr>
          <a:xfrm>
            <a:off x="432090" y="1456896"/>
            <a:ext cx="11341268" cy="537176"/>
          </a:xfrm>
        </p:spPr>
        <p:txBody>
          <a:bodyPr wrap="square" lIns="0" tIns="0" rIns="0" bIns="0" anchor="t">
            <a:noAutofit/>
          </a:bodyPr>
          <a:lstStyle>
            <a:lvl1pPr marL="0" indent="0">
              <a:lnSpc>
                <a:spcPts val="1765"/>
              </a:lnSpc>
              <a:spcBef>
                <a:spcPts val="882"/>
              </a:spcBef>
              <a:buNone/>
              <a:defRPr lang="en-US" sz="1568" b="0" kern="1200" spc="0" baseline="0" dirty="0">
                <a:solidFill>
                  <a:schemeClr val="tx1"/>
                </a:solidFill>
                <a:latin typeface="+mn-lt"/>
                <a:ea typeface="+mn-ea"/>
                <a:cs typeface="+mn-cs"/>
              </a:defRPr>
            </a:lvl1pPr>
            <a:lvl2pPr marL="0" marR="0" indent="0" algn="l" defTabSz="914367" rtl="0" eaLnBrk="1" fontAlgn="auto" latinLnBrk="0" hangingPunct="1">
              <a:lnSpc>
                <a:spcPct val="100000"/>
              </a:lnSpc>
              <a:spcBef>
                <a:spcPts val="600"/>
              </a:spcBef>
              <a:spcAft>
                <a:spcPts val="0"/>
              </a:spcAft>
              <a:buClrTx/>
              <a:buSzPct val="90000"/>
              <a:buFont typeface="Arial" panose="020B0604020202020204" pitchFamily="34" charset="0"/>
              <a:buNone/>
              <a:tabLst/>
              <a:defRPr sz="2400" b="0">
                <a:solidFill>
                  <a:schemeClr val="tx1"/>
                </a:solidFill>
                <a:latin typeface="+mj-lt"/>
              </a:defRPr>
            </a:lvl2pPr>
            <a:lvl3pPr marL="448193" indent="0">
              <a:buNone/>
              <a:defRPr/>
            </a:lvl3pPr>
            <a:lvl4pPr marL="672290" indent="0">
              <a:buNone/>
              <a:defRPr/>
            </a:lvl4pPr>
            <a:lvl5pPr marL="896386" indent="0">
              <a:buNone/>
              <a:defRPr/>
            </a:lvl5pPr>
          </a:lstStyle>
          <a:p>
            <a:pPr marL="0" marR="0" lvl="1" indent="0" algn="l" defTabSz="914367" rtl="0" eaLnBrk="1" fontAlgn="auto" latinLnBrk="0" hangingPunct="1">
              <a:lnSpc>
                <a:spcPct val="100000"/>
              </a:lnSpc>
              <a:spcBef>
                <a:spcPts val="392"/>
              </a:spcBef>
              <a:spcAft>
                <a:spcPts val="588"/>
              </a:spcAft>
              <a:buClrTx/>
              <a:buSzPct val="90000"/>
              <a:buFont typeface="Arial" panose="020B0604020202020204" pitchFamily="34" charset="0"/>
              <a:buNone/>
              <a:tabLst/>
            </a:pPr>
            <a:r>
              <a:rPr lang="en-US"/>
              <a:t>Body copy Segoe UI </a:t>
            </a:r>
            <a:r>
              <a:rPr lang="en-US" err="1"/>
              <a:t>Semibold</a:t>
            </a:r>
            <a:r>
              <a:rPr lang="en-US"/>
              <a:t> 20/24.</a:t>
            </a:r>
          </a:p>
        </p:txBody>
      </p:sp>
      <p:sp>
        <p:nvSpPr>
          <p:cNvPr id="4" name="Text Placeholder 3">
            <a:extLst>
              <a:ext uri="{FF2B5EF4-FFF2-40B4-BE49-F238E27FC236}">
                <a16:creationId xmlns:a16="http://schemas.microsoft.com/office/drawing/2014/main" id="{F4E0FEDF-0787-478A-A851-B03CCD9001F3}"/>
              </a:ext>
            </a:extLst>
          </p:cNvPr>
          <p:cNvSpPr>
            <a:spLocks noGrp="1"/>
          </p:cNvSpPr>
          <p:nvPr>
            <p:ph type="body" sz="quarter" idx="16"/>
          </p:nvPr>
        </p:nvSpPr>
        <p:spPr>
          <a:xfrm>
            <a:off x="432089"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225DC022-FEF0-43F5-AF4D-034F780F910E}"/>
              </a:ext>
            </a:extLst>
          </p:cNvPr>
          <p:cNvSpPr>
            <a:spLocks noGrp="1"/>
          </p:cNvSpPr>
          <p:nvPr>
            <p:ph type="body" sz="quarter" idx="17"/>
          </p:nvPr>
        </p:nvSpPr>
        <p:spPr>
          <a:xfrm>
            <a:off x="4277544"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8" name="Text Placeholder 3">
            <a:extLst>
              <a:ext uri="{FF2B5EF4-FFF2-40B4-BE49-F238E27FC236}">
                <a16:creationId xmlns:a16="http://schemas.microsoft.com/office/drawing/2014/main" id="{BAA6534B-85AD-4091-8AA3-8445CC36C8FE}"/>
              </a:ext>
            </a:extLst>
          </p:cNvPr>
          <p:cNvSpPr>
            <a:spLocks noGrp="1"/>
          </p:cNvSpPr>
          <p:nvPr>
            <p:ph type="body" sz="quarter" idx="18"/>
          </p:nvPr>
        </p:nvSpPr>
        <p:spPr>
          <a:xfrm>
            <a:off x="8123000" y="19940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9" name="Text Placeholder 3">
            <a:extLst>
              <a:ext uri="{FF2B5EF4-FFF2-40B4-BE49-F238E27FC236}">
                <a16:creationId xmlns:a16="http://schemas.microsoft.com/office/drawing/2014/main" id="{E6D80433-266B-4248-A258-DDF54D650DFC}"/>
              </a:ext>
            </a:extLst>
          </p:cNvPr>
          <p:cNvSpPr>
            <a:spLocks noGrp="1"/>
          </p:cNvSpPr>
          <p:nvPr>
            <p:ph type="body" sz="quarter" idx="19"/>
          </p:nvPr>
        </p:nvSpPr>
        <p:spPr>
          <a:xfrm>
            <a:off x="432089"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1CFB4F84-2AE0-40B1-A3E4-5505E85C8B2E}"/>
              </a:ext>
            </a:extLst>
          </p:cNvPr>
          <p:cNvSpPr>
            <a:spLocks noGrp="1"/>
          </p:cNvSpPr>
          <p:nvPr>
            <p:ph type="body" sz="quarter" idx="20"/>
          </p:nvPr>
        </p:nvSpPr>
        <p:spPr>
          <a:xfrm>
            <a:off x="4277544"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11" name="Text Placeholder 3">
            <a:extLst>
              <a:ext uri="{FF2B5EF4-FFF2-40B4-BE49-F238E27FC236}">
                <a16:creationId xmlns:a16="http://schemas.microsoft.com/office/drawing/2014/main" id="{E6BF108F-CD54-497C-81CA-E67ED2BA7279}"/>
              </a:ext>
            </a:extLst>
          </p:cNvPr>
          <p:cNvSpPr>
            <a:spLocks noGrp="1"/>
          </p:cNvSpPr>
          <p:nvPr>
            <p:ph type="body" sz="quarter" idx="21"/>
          </p:nvPr>
        </p:nvSpPr>
        <p:spPr>
          <a:xfrm>
            <a:off x="8123000" y="3924472"/>
            <a:ext cx="3650357" cy="1752428"/>
          </a:xfrm>
          <a:ln w="19050">
            <a:solidFill>
              <a:schemeClr val="tx2"/>
            </a:solidFill>
          </a:ln>
        </p:spPr>
        <p:txBody>
          <a:bodyPr lIns="182880" tIns="137160" rIns="182880">
            <a:noAutofit/>
          </a:bodyPr>
          <a:lstStyle>
            <a:lvl1pPr>
              <a:defRPr sz="2000">
                <a:solidFill>
                  <a:schemeClr val="tx1"/>
                </a:solidFill>
              </a:defRPr>
            </a:lvl1pPr>
            <a:lvl2pPr>
              <a:defRPr sz="1800">
                <a:solidFill>
                  <a:schemeClr val="tx1"/>
                </a:solidFill>
              </a:defRPr>
            </a:lvl2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097EA0F-56BD-4B59-86D1-C17851D8F2FF}"/>
              </a:ext>
            </a:extLst>
          </p:cNvPr>
          <p:cNvSpPr txBox="1">
            <a:spLocks/>
          </p:cNvSpPr>
          <p:nvPr/>
        </p:nvSpPr>
        <p:spPr>
          <a:xfrm>
            <a:off x="4038600" y="6551269"/>
            <a:ext cx="4114800" cy="138499"/>
          </a:xfrm>
          <a:prstGeom prst="rect">
            <a:avLst/>
          </a:prstGeom>
        </p:spPr>
        <p:txBody>
          <a:bodyPr vert="horz" lIns="0" tIns="0" rIns="0" bIns="0" rtlCol="0" anchor="ctr">
            <a:spAutoFit/>
          </a:bodyPr>
          <a:lstStyle>
            <a:defPPr>
              <a:defRPr lang="en-US"/>
            </a:defPPr>
            <a:lvl1pPr>
              <a:defRPr sz="900">
                <a:solidFill>
                  <a:srgbClr val="000000"/>
                </a:solidFill>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lvl="0" algn="ctr"/>
            <a:r>
              <a:rPr lang="en-US"/>
              <a:t>© Copyright Microsoft Corporation. All rights reserved.</a:t>
            </a:r>
          </a:p>
        </p:txBody>
      </p:sp>
    </p:spTree>
    <p:extLst>
      <p:ext uri="{BB962C8B-B14F-4D97-AF65-F5344CB8AC3E}">
        <p14:creationId xmlns:p14="http://schemas.microsoft.com/office/powerpoint/2010/main" val="259690651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8" Type="http://schemas.openxmlformats.org/officeDocument/2006/relationships/slideLayout" Target="../slideLayouts/slideLayout23.xml"/><Relationship Id="rId51"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10" r:id="rId1"/>
    <p:sldLayoutId id="2147484580" r:id="rId2"/>
    <p:sldLayoutId id="2147484609" r:id="rId3"/>
    <p:sldLayoutId id="2147484741" r:id="rId4"/>
    <p:sldLayoutId id="2147484240" r:id="rId5"/>
    <p:sldLayoutId id="2147484241" r:id="rId6"/>
    <p:sldLayoutId id="2147484474" r:id="rId7"/>
    <p:sldLayoutId id="2147484245" r:id="rId8"/>
    <p:sldLayoutId id="2147484247" r:id="rId9"/>
    <p:sldLayoutId id="2147484584" r:id="rId10"/>
    <p:sldLayoutId id="2147484583" r:id="rId11"/>
    <p:sldLayoutId id="2147484256" r:id="rId12"/>
    <p:sldLayoutId id="2147484257" r:id="rId13"/>
    <p:sldLayoutId id="2147484585" r:id="rId14"/>
    <p:sldLayoutId id="2147484299" r:id="rId1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43" y="440494"/>
            <a:ext cx="11341268" cy="680196"/>
          </a:xfrm>
          <a:prstGeom prst="rect">
            <a:avLst/>
          </a:prstGeom>
        </p:spPr>
        <p:txBody>
          <a:bodyPr vert="horz" wrap="square" lIns="0" tIns="91440" rIns="146304" bIns="91440" rtlCol="0" anchor="t">
            <a:noAutofit/>
          </a:bodyPr>
          <a:lstStyle/>
          <a:p>
            <a:r>
              <a:rPr lang="en-US" dirty="0"/>
              <a:t>Heading Segoe UI </a:t>
            </a:r>
            <a:r>
              <a:rPr lang="en-US" dirty="0" err="1"/>
              <a:t>Semibold</a:t>
            </a:r>
            <a:r>
              <a:rPr lang="en-US" dirty="0"/>
              <a:t> 28/32</a:t>
            </a:r>
          </a:p>
        </p:txBody>
      </p:sp>
      <p:sp>
        <p:nvSpPr>
          <p:cNvPr id="4" name="Text Placeholder 3"/>
          <p:cNvSpPr>
            <a:spLocks noGrp="1"/>
          </p:cNvSpPr>
          <p:nvPr>
            <p:ph type="body" idx="1"/>
          </p:nvPr>
        </p:nvSpPr>
        <p:spPr>
          <a:xfrm>
            <a:off x="418643" y="1456898"/>
            <a:ext cx="11341268" cy="2492990"/>
          </a:xfrm>
          <a:prstGeom prst="rect">
            <a:avLst/>
          </a:prstGeom>
        </p:spPr>
        <p:txBody>
          <a:bodyPr vert="horz" wrap="square" lIns="0" tIns="91440" rIns="146304" bIns="91440" rtlCol="0">
            <a:spAutoFit/>
          </a:bodyPr>
          <a:lstStyle/>
          <a:p>
            <a:pPr lvl="1"/>
            <a:r>
              <a:rPr lang="en-US" dirty="0"/>
              <a:t>Large: subhead Segoe UI Regular 20/24</a:t>
            </a:r>
          </a:p>
          <a:p>
            <a:pPr lvl="2"/>
            <a:r>
              <a:rPr lang="en-US" dirty="0"/>
              <a:t>Medium: paragraph heading Segoe UI </a:t>
            </a:r>
            <a:r>
              <a:rPr lang="en-US" dirty="0" err="1"/>
              <a:t>Semibold</a:t>
            </a:r>
            <a:r>
              <a:rPr lang="en-US" dirty="0"/>
              <a:t> 14/18</a:t>
            </a:r>
          </a:p>
          <a:p>
            <a:pPr lvl="3"/>
            <a:r>
              <a:rPr lang="en-US" dirty="0"/>
              <a:t>Medium: paragraph body copy Segoe UI Regular 14/18</a:t>
            </a:r>
          </a:p>
          <a:p>
            <a:pPr lvl="4"/>
            <a:r>
              <a:rPr lang="en-US" dirty="0"/>
              <a:t>Small: caption heading Segoe UI Bold 10/12</a:t>
            </a:r>
          </a:p>
          <a:p>
            <a:pPr lvl="6"/>
            <a:r>
              <a:rPr lang="en-US" dirty="0"/>
              <a:t>Small: caption body copy Segoe UI Regular 10/12</a:t>
            </a:r>
          </a:p>
          <a:p>
            <a:pPr lvl="6"/>
            <a:endParaRPr lang="en-US" dirty="0"/>
          </a:p>
          <a:p>
            <a:pPr lvl="6"/>
            <a:endParaRPr lang="en-US" dirty="0"/>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114924" y="3156600"/>
            <a:ext cx="6843276" cy="530076"/>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Gray</a:t>
              </a:r>
            </a:p>
            <a:p>
              <a:pPr defTabSz="914102" fontAlgn="base">
                <a:spcBef>
                  <a:spcPct val="0"/>
                </a:spcBef>
                <a:spcAft>
                  <a:spcPts val="98"/>
                </a:spcAft>
              </a:pPr>
              <a:r>
                <a:rPr lang="en-US" sz="588" dirty="0">
                  <a:solidFill>
                    <a:schemeClr val="bg1"/>
                  </a:solidFill>
                  <a:ea typeface="Segoe UI" pitchFamily="34" charset="0"/>
                  <a:cs typeface="Segoe UI" pitchFamily="34" charset="0"/>
                </a:rPr>
                <a:t>R117 G117 B122</a:t>
              </a:r>
            </a:p>
            <a:p>
              <a:pPr defTabSz="914102" fontAlgn="base">
                <a:spcBef>
                  <a:spcPct val="0"/>
                </a:spcBef>
                <a:spcAft>
                  <a:spcPts val="98"/>
                </a:spcAft>
              </a:pPr>
              <a:r>
                <a:rPr lang="en-US" sz="588" dirty="0">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Blue-Gray</a:t>
              </a:r>
            </a:p>
            <a:p>
              <a:pPr defTabSz="914102" fontAlgn="base">
                <a:spcBef>
                  <a:spcPct val="0"/>
                </a:spcBef>
                <a:spcAft>
                  <a:spcPts val="98"/>
                </a:spcAft>
              </a:pPr>
              <a:r>
                <a:rPr lang="en-US" sz="588" dirty="0">
                  <a:solidFill>
                    <a:schemeClr val="bg1"/>
                  </a:solidFill>
                  <a:ea typeface="Segoe UI" pitchFamily="34" charset="0"/>
                  <a:cs typeface="Segoe UI" pitchFamily="34" charset="0"/>
                </a:rPr>
                <a:t>R36 G58 B94</a:t>
              </a:r>
            </a:p>
            <a:p>
              <a:pPr defTabSz="914102" fontAlgn="base">
                <a:spcBef>
                  <a:spcPct val="0"/>
                </a:spcBef>
                <a:spcAft>
                  <a:spcPts val="98"/>
                </a:spcAft>
              </a:pPr>
              <a:r>
                <a:rPr lang="en-US" sz="588" dirty="0">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Blue</a:t>
              </a:r>
            </a:p>
            <a:p>
              <a:pPr defTabSz="914102" fontAlgn="base">
                <a:spcBef>
                  <a:spcPct val="0"/>
                </a:spcBef>
                <a:spcAft>
                  <a:spcPts val="98"/>
                </a:spcAft>
              </a:pPr>
              <a:r>
                <a:rPr lang="en-US" sz="588" dirty="0">
                  <a:solidFill>
                    <a:schemeClr val="bg1"/>
                  </a:solidFill>
                  <a:ea typeface="Segoe UI" pitchFamily="34" charset="0"/>
                  <a:cs typeface="Segoe UI" pitchFamily="34" charset="0"/>
                </a:rPr>
                <a:t>R0 G120 B211</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bg1"/>
                    </a:solidFill>
                    <a:ea typeface="Segoe UI" pitchFamily="34" charset="0"/>
                    <a:cs typeface="Segoe UI" pitchFamily="34" charset="0"/>
                  </a:rPr>
                  <a:t>Black</a:t>
                </a:r>
              </a:p>
              <a:p>
                <a:pPr defTabSz="914102" fontAlgn="base">
                  <a:spcBef>
                    <a:spcPct val="0"/>
                  </a:spcBef>
                  <a:spcAft>
                    <a:spcPts val="98"/>
                  </a:spcAft>
                </a:pPr>
                <a:r>
                  <a:rPr lang="en-US" sz="588" dirty="0">
                    <a:solidFill>
                      <a:schemeClr val="bg1"/>
                    </a:solidFill>
                    <a:ea typeface="Segoe UI" pitchFamily="34" charset="0"/>
                    <a:cs typeface="Segoe UI" pitchFamily="34" charset="0"/>
                  </a:rPr>
                  <a:t>R0 G0 B0</a:t>
                </a:r>
              </a:p>
              <a:p>
                <a:pPr defTabSz="914102" fontAlgn="base">
                  <a:spcBef>
                    <a:spcPct val="0"/>
                  </a:spcBef>
                  <a:spcAft>
                    <a:spcPts val="98"/>
                  </a:spcAft>
                </a:pPr>
                <a:r>
                  <a:rPr lang="en-US" sz="588" dirty="0">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dirty="0">
                    <a:solidFill>
                      <a:schemeClr val="tx1"/>
                    </a:solidFill>
                    <a:ea typeface="Segoe UI" pitchFamily="34" charset="0"/>
                    <a:cs typeface="Segoe UI" pitchFamily="34" charset="0"/>
                  </a:rPr>
                  <a:t>White</a:t>
                </a:r>
              </a:p>
              <a:p>
                <a:pPr defTabSz="914102" fontAlgn="base">
                  <a:spcBef>
                    <a:spcPct val="0"/>
                  </a:spcBef>
                  <a:spcAft>
                    <a:spcPts val="98"/>
                  </a:spcAft>
                </a:pPr>
                <a:r>
                  <a:rPr lang="en-US" sz="588" dirty="0">
                    <a:solidFill>
                      <a:schemeClr val="tx1"/>
                    </a:solidFill>
                    <a:ea typeface="Segoe UI" pitchFamily="34" charset="0"/>
                    <a:cs typeface="Segoe UI" pitchFamily="34" charset="0"/>
                  </a:rPr>
                  <a:t>R255 G255 B255</a:t>
                </a:r>
              </a:p>
              <a:p>
                <a:pPr defTabSz="914102" fontAlgn="base">
                  <a:spcBef>
                    <a:spcPct val="0"/>
                  </a:spcBef>
                  <a:spcAft>
                    <a:spcPts val="98"/>
                  </a:spcAft>
                </a:pPr>
                <a:r>
                  <a:rPr lang="en-US" sz="588" dirty="0">
                    <a:solidFill>
                      <a:schemeClr val="tx1"/>
                    </a:solidFill>
                    <a:ea typeface="Segoe UI" pitchFamily="34" charset="0"/>
                    <a:cs typeface="Segoe UI" pitchFamily="34" charset="0"/>
                  </a:rPr>
                  <a:t>Hex #FFFFFF</a:t>
                </a:r>
              </a:p>
            </p:txBody>
          </p:sp>
        </p:grpSp>
      </p:grpSp>
      <p:sp>
        <p:nvSpPr>
          <p:cNvPr id="11" name="Title Placeholder 1">
            <a:extLst>
              <a:ext uri="{FF2B5EF4-FFF2-40B4-BE49-F238E27FC236}">
                <a16:creationId xmlns:a16="http://schemas.microsoft.com/office/drawing/2014/main" id="{8146AE93-787B-42C7-998B-94945CCDB245}"/>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12" name="Text Placeholder 3">
            <a:extLst>
              <a:ext uri="{FF2B5EF4-FFF2-40B4-BE49-F238E27FC236}">
                <a16:creationId xmlns:a16="http://schemas.microsoft.com/office/drawing/2014/main" id="{322D9ECE-2F8A-41BF-B932-3CBFEE52CFCD}"/>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ID" hidden="1">
            <a:extLst>
              <a:ext uri="{FF2B5EF4-FFF2-40B4-BE49-F238E27FC236}">
                <a16:creationId xmlns:a16="http://schemas.microsoft.com/office/drawing/2014/main" id="{22E0827B-BC1A-44E2-8096-61C3B6CE9235}"/>
              </a:ext>
            </a:extLst>
          </p:cNvPr>
          <p:cNvGrpSpPr/>
          <p:nvPr userDrawn="1"/>
        </p:nvGrpSpPr>
        <p:grpSpPr>
          <a:xfrm>
            <a:off x="0" y="0"/>
            <a:ext cx="12192000" cy="6858000"/>
            <a:chOff x="0" y="0"/>
            <a:chExt cx="12192000" cy="6858000"/>
          </a:xfrm>
        </p:grpSpPr>
        <p:cxnSp>
          <p:nvCxnSpPr>
            <p:cNvPr id="21" name="Straight Connector 20">
              <a:extLst>
                <a:ext uri="{FF2B5EF4-FFF2-40B4-BE49-F238E27FC236}">
                  <a16:creationId xmlns:a16="http://schemas.microsoft.com/office/drawing/2014/main" id="{9BECC4A3-5E56-46AB-B66A-24DB6F63C4FD}"/>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D5DED18-B8E3-4E64-A2F9-AC876A45E950}"/>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7B2490-4E01-419B-9E15-AB1014C5585F}"/>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1B5F87-CB60-4C61-B0D4-0C5801F71D24}"/>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E5640D5-10AB-40EE-95AF-87579AFDE0EA}"/>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8585DA-510F-494E-A9B7-254EB9BECF52}"/>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4731B3-644F-4E37-BA44-ADA1DF75E384}"/>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1E010D-3645-4CAF-8CA0-B22C9B4B1698}"/>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057B69-9FBE-4155-9F90-BAA01449C7BA}"/>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E02459-2825-4AA0-ABEC-7CBA2298C3B4}"/>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39303-4947-41C2-AF95-B60F1C0EE653}"/>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F4ED6F-ADD8-4311-BC08-B50F06C11267}"/>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052927-2CE4-4E87-B2F1-BDFB8CA825C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C82426-ED22-418B-ADE0-D8A3C728E805}"/>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14786F-E497-4601-8EC7-5FBC624548C9}"/>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D541AA-9B42-4318-8260-D19740D5CD48}"/>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59E5E3-4E7C-47AD-BAF6-D40C808B2421}"/>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A1745E5-301B-48E7-8AF3-6A4652362C3A}"/>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9AB3D5-A967-4468-A455-A376CD1DD0C4}"/>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A267528-5387-4DC7-BAE0-D023B941FE78}"/>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BB4ECA-5958-471D-86B9-8531F578F149}"/>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F77FE5-11E6-43DC-B99C-F2ADB26E464D}"/>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3F4A49-6A1D-4AB4-AECB-710DE98015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51C4FE-249A-44AE-A18C-E773AE76FB19}"/>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69E0E17-D8D3-4E4D-A7FE-9AFD470BD3AA}"/>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82DB94-9146-431A-9B8B-6AAC6E76B64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BCC82BA-674A-4BBC-ABA5-68B4AD3D5A19}"/>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F537F4-3DB2-485E-ACC0-65F639F316D4}"/>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220F975-3D71-49A3-8F00-3F6BCE4F0935}"/>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9FD55E-813F-4122-8C22-3E1162867774}"/>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35D2CB-8F27-4A92-9C8D-7A79F0B183C1}"/>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F3267F-CE5D-4883-86D0-FD7425671761}"/>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F4D088-BD82-4E16-B541-B869789E8801}"/>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3D50B9-9DE7-460E-91A2-05019D97564F}"/>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5" name=".64 square" hidden="1">
            <a:extLst>
              <a:ext uri="{FF2B5EF4-FFF2-40B4-BE49-F238E27FC236}">
                <a16:creationId xmlns:a16="http://schemas.microsoft.com/office/drawing/2014/main" id="{7688798E-233A-4099-B60A-EBD1052094FF}"/>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6" name=".32 square" hidden="1">
            <a:extLst>
              <a:ext uri="{FF2B5EF4-FFF2-40B4-BE49-F238E27FC236}">
                <a16:creationId xmlns:a16="http://schemas.microsoft.com/office/drawing/2014/main" id="{B46B5817-534B-4451-9E77-9425BB016BAC}"/>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82394868"/>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 id="2147484830" r:id="rId12"/>
    <p:sldLayoutId id="2147484831" r:id="rId13"/>
    <p:sldLayoutId id="2147484832" r:id="rId14"/>
    <p:sldLayoutId id="2147484833" r:id="rId15"/>
    <p:sldLayoutId id="2147484834" r:id="rId16"/>
    <p:sldLayoutId id="2147484835" r:id="rId17"/>
    <p:sldLayoutId id="2147484836" r:id="rId18"/>
    <p:sldLayoutId id="2147484837" r:id="rId19"/>
    <p:sldLayoutId id="2147484838" r:id="rId20"/>
    <p:sldLayoutId id="2147484839" r:id="rId21"/>
    <p:sldLayoutId id="2147484840" r:id="rId22"/>
    <p:sldLayoutId id="2147484841" r:id="rId23"/>
    <p:sldLayoutId id="2147484842" r:id="rId24"/>
    <p:sldLayoutId id="2147484843" r:id="rId25"/>
    <p:sldLayoutId id="2147484844" r:id="rId26"/>
    <p:sldLayoutId id="2147484845" r:id="rId27"/>
    <p:sldLayoutId id="2147484846" r:id="rId28"/>
    <p:sldLayoutId id="2147484847" r:id="rId29"/>
    <p:sldLayoutId id="2147484848" r:id="rId30"/>
    <p:sldLayoutId id="2147484849" r:id="rId31"/>
    <p:sldLayoutId id="2147484794" r:id="rId32"/>
    <p:sldLayoutId id="2147484795" r:id="rId33"/>
    <p:sldLayoutId id="2147484796" r:id="rId34"/>
    <p:sldLayoutId id="2147484797" r:id="rId35"/>
    <p:sldLayoutId id="2147484798" r:id="rId36"/>
    <p:sldLayoutId id="2147484799" r:id="rId37"/>
    <p:sldLayoutId id="2147484800" r:id="rId38"/>
    <p:sldLayoutId id="2147484801" r:id="rId39"/>
    <p:sldLayoutId id="2147484802" r:id="rId40"/>
    <p:sldLayoutId id="2147484803" r:id="rId41"/>
    <p:sldLayoutId id="2147484804" r:id="rId42"/>
    <p:sldLayoutId id="2147484805" r:id="rId43"/>
    <p:sldLayoutId id="2147484806" r:id="rId44"/>
    <p:sldLayoutId id="2147484807" r:id="rId45"/>
    <p:sldLayoutId id="2147484808" r:id="rId46"/>
    <p:sldLayoutId id="2147484809" r:id="rId47"/>
    <p:sldLayoutId id="2147484810" r:id="rId48"/>
    <p:sldLayoutId id="2147484811" r:id="rId49"/>
    <p:sldLayoutId id="2147484813" r:id="rId50"/>
    <p:sldLayoutId id="2147484814" r:id="rId51"/>
    <p:sldLayoutId id="2147484850" r:id="rId52"/>
  </p:sldLayoutIdLst>
  <p:transition>
    <p:fade/>
  </p:transition>
  <p:hf sldNum="0" hdr="0" ftr="0" dt="0"/>
  <p:txStyles>
    <p:titleStyle>
      <a:lvl1pPr algn="l" defTabSz="914367" rtl="0" eaLnBrk="1" latinLnBrk="0" hangingPunct="1">
        <a:lnSpc>
          <a:spcPct val="90000"/>
        </a:lnSpc>
        <a:spcBef>
          <a:spcPct val="0"/>
        </a:spcBef>
        <a:buNone/>
        <a:defRPr lang="en-US" sz="3200"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userDrawn="1">
          <p15:clr>
            <a:srgbClr val="C35EA4"/>
          </p15:clr>
        </p15:guide>
        <p15:guide id="57" pos="7313" userDrawn="1">
          <p15:clr>
            <a:srgbClr val="C35EA4"/>
          </p15:clr>
        </p15:guide>
        <p15:guide id="58" orient="horz" pos="369" userDrawn="1">
          <p15:clr>
            <a:srgbClr val="C35EA4"/>
          </p15:clr>
        </p15:guide>
        <p15:guide id="59" orient="horz" pos="3949" userDrawn="1">
          <p15:clr>
            <a:srgbClr val="C35EA4"/>
          </p15:clr>
        </p15:guide>
        <p15:guide id="60" orient="horz" pos="184" userDrawn="1">
          <p15:clr>
            <a:srgbClr val="A4A3A4"/>
          </p15:clr>
        </p15:guide>
        <p15:guide id="61" pos="185" userDrawn="1">
          <p15:clr>
            <a:srgbClr val="A4A3A4"/>
          </p15:clr>
        </p15:guide>
        <p15:guide id="62" orient="horz" pos="4135" userDrawn="1">
          <p15:clr>
            <a:srgbClr val="A4A3A4"/>
          </p15:clr>
        </p15:guide>
        <p15:guide id="63" pos="749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43" y="440494"/>
            <a:ext cx="11341268" cy="680196"/>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418643" y="1456898"/>
            <a:ext cx="11341268" cy="2492990"/>
          </a:xfrm>
          <a:prstGeom prst="rect">
            <a:avLst/>
          </a:prstGeom>
        </p:spPr>
        <p:txBody>
          <a:bodyPr vert="horz" wrap="square" lIns="0" tIns="91440" rIns="146304" bIns="91440" rtlCol="0">
            <a:spAutoFit/>
          </a:bodyPr>
          <a:lstStyle/>
          <a:p>
            <a:pPr lvl="1"/>
            <a:r>
              <a:rPr lang="en-US"/>
              <a:t>Large: subhead Segoe UI Regular 20/24</a:t>
            </a:r>
          </a:p>
          <a:p>
            <a:pPr lvl="2"/>
            <a:r>
              <a:rPr lang="en-US"/>
              <a:t>Medium: paragraph heading Segoe UI </a:t>
            </a:r>
            <a:r>
              <a:rPr lang="en-US" err="1"/>
              <a:t>Semibold</a:t>
            </a:r>
            <a:r>
              <a:rPr lang="en-US"/>
              <a:t> 14/18</a:t>
            </a:r>
          </a:p>
          <a:p>
            <a:pPr lvl="3"/>
            <a:r>
              <a:rPr lang="en-US"/>
              <a:t>Medium: paragraph body copy Segoe UI Regular 14/18</a:t>
            </a:r>
          </a:p>
          <a:p>
            <a:pPr lvl="4"/>
            <a:r>
              <a:rPr lang="en-US"/>
              <a:t>Small: caption heading Segoe UI Bold 10/12</a:t>
            </a:r>
          </a:p>
          <a:p>
            <a:pPr lvl="6"/>
            <a:r>
              <a:rPr lang="en-US"/>
              <a:t>Small: caption body copy Segoe UI Regular 10/12</a:t>
            </a:r>
          </a:p>
          <a:p>
            <a:pPr lvl="6"/>
            <a:endParaRPr lang="en-US"/>
          </a:p>
          <a:p>
            <a:pPr lvl="6"/>
            <a:endParaRPr lang="en-US"/>
          </a:p>
        </p:txBody>
      </p:sp>
      <p:grpSp>
        <p:nvGrpSpPr>
          <p:cNvPr id="13" name="Group 12">
            <a:extLst>
              <a:ext uri="{FF2B5EF4-FFF2-40B4-BE49-F238E27FC236}">
                <a16:creationId xmlns:a16="http://schemas.microsoft.com/office/drawing/2014/main" id="{E44624BD-1B5A-49BF-A660-FB967C992154}"/>
              </a:ext>
            </a:extLst>
          </p:cNvPr>
          <p:cNvGrpSpPr/>
          <p:nvPr/>
        </p:nvGrpSpPr>
        <p:grpSpPr>
          <a:xfrm rot="5400000">
            <a:off x="9114924" y="3156600"/>
            <a:ext cx="6843276" cy="530076"/>
            <a:chOff x="-2857775" y="8147048"/>
            <a:chExt cx="11623156" cy="1498603"/>
          </a:xfrm>
        </p:grpSpPr>
        <p:sp>
          <p:nvSpPr>
            <p:cNvPr id="14" name="Rectangle 13">
              <a:extLst>
                <a:ext uri="{FF2B5EF4-FFF2-40B4-BE49-F238E27FC236}">
                  <a16:creationId xmlns:a16="http://schemas.microsoft.com/office/drawing/2014/main" id="{B7BB6BA6-0E25-40ED-9E86-E1ADB171F38F}"/>
                </a:ext>
              </a:extLst>
            </p:cNvPr>
            <p:cNvSpPr/>
            <p:nvPr userDrawn="1"/>
          </p:nvSpPr>
          <p:spPr bwMode="auto">
            <a:xfrm>
              <a:off x="5983100" y="8147051"/>
              <a:ext cx="2782281" cy="149859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a:solidFill>
                    <a:schemeClr val="bg1"/>
                  </a:solidFill>
                  <a:ea typeface="Segoe UI" pitchFamily="34" charset="0"/>
                  <a:cs typeface="Segoe UI" pitchFamily="34" charset="0"/>
                </a:rPr>
                <a:t>Gray</a:t>
              </a:r>
            </a:p>
            <a:p>
              <a:pPr defTabSz="914102" fontAlgn="base">
                <a:spcBef>
                  <a:spcPct val="0"/>
                </a:spcBef>
                <a:spcAft>
                  <a:spcPts val="98"/>
                </a:spcAft>
              </a:pPr>
              <a:r>
                <a:rPr lang="en-US" sz="588">
                  <a:solidFill>
                    <a:schemeClr val="bg1"/>
                  </a:solidFill>
                  <a:ea typeface="Segoe UI" pitchFamily="34" charset="0"/>
                  <a:cs typeface="Segoe UI" pitchFamily="34" charset="0"/>
                </a:rPr>
                <a:t>R117 G117 B122</a:t>
              </a:r>
            </a:p>
            <a:p>
              <a:pPr defTabSz="914102" fontAlgn="base">
                <a:spcBef>
                  <a:spcPct val="0"/>
                </a:spcBef>
                <a:spcAft>
                  <a:spcPts val="98"/>
                </a:spcAft>
              </a:pPr>
              <a:r>
                <a:rPr lang="en-US" sz="588">
                  <a:solidFill>
                    <a:schemeClr val="bg1"/>
                  </a:solidFill>
                  <a:ea typeface="Segoe UI" pitchFamily="34" charset="0"/>
                  <a:cs typeface="Segoe UI" pitchFamily="34" charset="0"/>
                </a:rPr>
                <a:t>Hex #75757A</a:t>
              </a:r>
            </a:p>
          </p:txBody>
        </p:sp>
        <p:sp>
          <p:nvSpPr>
            <p:cNvPr id="15" name="Rectangle 14">
              <a:extLst>
                <a:ext uri="{FF2B5EF4-FFF2-40B4-BE49-F238E27FC236}">
                  <a16:creationId xmlns:a16="http://schemas.microsoft.com/office/drawing/2014/main" id="{2B86C892-8813-4C52-B1CD-6C3224A42168}"/>
                </a:ext>
              </a:extLst>
            </p:cNvPr>
            <p:cNvSpPr/>
            <p:nvPr userDrawn="1"/>
          </p:nvSpPr>
          <p:spPr bwMode="auto">
            <a:xfrm>
              <a:off x="3154167" y="8147050"/>
              <a:ext cx="2827669" cy="149859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a:solidFill>
                    <a:schemeClr val="bg1"/>
                  </a:solidFill>
                  <a:ea typeface="Segoe UI" pitchFamily="34" charset="0"/>
                  <a:cs typeface="Segoe UI" pitchFamily="34" charset="0"/>
                </a:rPr>
                <a:t>Blue-Gray</a:t>
              </a:r>
            </a:p>
            <a:p>
              <a:pPr defTabSz="914102" fontAlgn="base">
                <a:spcBef>
                  <a:spcPct val="0"/>
                </a:spcBef>
                <a:spcAft>
                  <a:spcPts val="98"/>
                </a:spcAft>
              </a:pPr>
              <a:r>
                <a:rPr lang="en-US" sz="588">
                  <a:solidFill>
                    <a:schemeClr val="bg1"/>
                  </a:solidFill>
                  <a:ea typeface="Segoe UI" pitchFamily="34" charset="0"/>
                  <a:cs typeface="Segoe UI" pitchFamily="34" charset="0"/>
                </a:rPr>
                <a:t>R36 G58 B94</a:t>
              </a:r>
            </a:p>
            <a:p>
              <a:pPr defTabSz="914102" fontAlgn="base">
                <a:spcBef>
                  <a:spcPct val="0"/>
                </a:spcBef>
                <a:spcAft>
                  <a:spcPts val="98"/>
                </a:spcAft>
              </a:pPr>
              <a:r>
                <a:rPr lang="en-US" sz="588">
                  <a:solidFill>
                    <a:schemeClr val="bg1"/>
                  </a:solidFill>
                  <a:ea typeface="Segoe UI" pitchFamily="34" charset="0"/>
                  <a:cs typeface="Segoe UI" pitchFamily="34" charset="0"/>
                </a:rPr>
                <a:t>Hex #243A5E</a:t>
              </a:r>
            </a:p>
          </p:txBody>
        </p:sp>
        <p:sp>
          <p:nvSpPr>
            <p:cNvPr id="16" name="Rectangle 15">
              <a:extLst>
                <a:ext uri="{FF2B5EF4-FFF2-40B4-BE49-F238E27FC236}">
                  <a16:creationId xmlns:a16="http://schemas.microsoft.com/office/drawing/2014/main" id="{C6F005C9-9D4A-4760-B079-613D55BEF6C1}"/>
                </a:ext>
              </a:extLst>
            </p:cNvPr>
            <p:cNvSpPr/>
            <p:nvPr userDrawn="1"/>
          </p:nvSpPr>
          <p:spPr bwMode="auto">
            <a:xfrm>
              <a:off x="465139" y="8147051"/>
              <a:ext cx="2689028" cy="1498600"/>
            </a:xfrm>
            <a:prstGeom prst="rect">
              <a:avLst/>
            </a:prstGeom>
            <a:solidFill>
              <a:schemeClr val="tx2"/>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a:solidFill>
                    <a:schemeClr val="bg1"/>
                  </a:solidFill>
                  <a:ea typeface="Segoe UI" pitchFamily="34" charset="0"/>
                  <a:cs typeface="Segoe UI" pitchFamily="34" charset="0"/>
                </a:rPr>
                <a:t>Blue</a:t>
              </a:r>
            </a:p>
            <a:p>
              <a:pPr defTabSz="914102" fontAlgn="base">
                <a:spcBef>
                  <a:spcPct val="0"/>
                </a:spcBef>
                <a:spcAft>
                  <a:spcPts val="98"/>
                </a:spcAft>
              </a:pPr>
              <a:r>
                <a:rPr lang="en-US" sz="588">
                  <a:solidFill>
                    <a:schemeClr val="bg1"/>
                  </a:solidFill>
                  <a:ea typeface="Segoe UI" pitchFamily="34" charset="0"/>
                  <a:cs typeface="Segoe UI" pitchFamily="34" charset="0"/>
                </a:rPr>
                <a:t>R0 G120 B211</a:t>
              </a:r>
            </a:p>
            <a:p>
              <a:pPr defTabSz="914102" fontAlgn="base">
                <a:spcBef>
                  <a:spcPct val="0"/>
                </a:spcBef>
                <a:spcAft>
                  <a:spcPts val="98"/>
                </a:spcAft>
              </a:pPr>
              <a:r>
                <a:rPr lang="en-US" sz="588">
                  <a:solidFill>
                    <a:schemeClr val="bg1"/>
                  </a:solidFill>
                  <a:ea typeface="Segoe UI" pitchFamily="34" charset="0"/>
                  <a:cs typeface="Segoe UI" pitchFamily="34" charset="0"/>
                </a:rPr>
                <a:t>Hex #0078D4</a:t>
              </a:r>
            </a:p>
          </p:txBody>
        </p:sp>
        <p:grpSp>
          <p:nvGrpSpPr>
            <p:cNvPr id="17" name="Group 16">
              <a:extLst>
                <a:ext uri="{FF2B5EF4-FFF2-40B4-BE49-F238E27FC236}">
                  <a16:creationId xmlns:a16="http://schemas.microsoft.com/office/drawing/2014/main" id="{2AA8C56F-41A8-41CF-9D47-B07BB80801DD}"/>
                </a:ext>
              </a:extLst>
            </p:cNvPr>
            <p:cNvGrpSpPr/>
            <p:nvPr userDrawn="1"/>
          </p:nvGrpSpPr>
          <p:grpSpPr>
            <a:xfrm>
              <a:off x="-2857775" y="8147048"/>
              <a:ext cx="3321653" cy="1498596"/>
              <a:chOff x="-2857775" y="8250837"/>
              <a:chExt cx="3321653" cy="1394819"/>
            </a:xfrm>
          </p:grpSpPr>
          <p:sp>
            <p:nvSpPr>
              <p:cNvPr id="18" name="Rectangle 17">
                <a:extLst>
                  <a:ext uri="{FF2B5EF4-FFF2-40B4-BE49-F238E27FC236}">
                    <a16:creationId xmlns:a16="http://schemas.microsoft.com/office/drawing/2014/main" id="{A786E9CC-EF5A-451C-9E90-03F4B57973DF}"/>
                  </a:ext>
                </a:extLst>
              </p:cNvPr>
              <p:cNvSpPr/>
              <p:nvPr userDrawn="1"/>
            </p:nvSpPr>
            <p:spPr bwMode="auto">
              <a:xfrm>
                <a:off x="-2857775" y="8250837"/>
                <a:ext cx="1660192" cy="1394818"/>
              </a:xfrm>
              <a:prstGeom prst="rect">
                <a:avLst/>
              </a:prstGeom>
              <a:solidFill>
                <a:schemeClr val="tx1"/>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a:solidFill>
                      <a:schemeClr val="bg1"/>
                    </a:solidFill>
                    <a:ea typeface="Segoe UI" pitchFamily="34" charset="0"/>
                    <a:cs typeface="Segoe UI" pitchFamily="34" charset="0"/>
                  </a:rPr>
                  <a:t>Black</a:t>
                </a:r>
              </a:p>
              <a:p>
                <a:pPr defTabSz="914102" fontAlgn="base">
                  <a:spcBef>
                    <a:spcPct val="0"/>
                  </a:spcBef>
                  <a:spcAft>
                    <a:spcPts val="98"/>
                  </a:spcAft>
                </a:pPr>
                <a:r>
                  <a:rPr lang="en-US" sz="588">
                    <a:solidFill>
                      <a:schemeClr val="bg1"/>
                    </a:solidFill>
                    <a:ea typeface="Segoe UI" pitchFamily="34" charset="0"/>
                    <a:cs typeface="Segoe UI" pitchFamily="34" charset="0"/>
                  </a:rPr>
                  <a:t>R0 G0 B0</a:t>
                </a:r>
              </a:p>
              <a:p>
                <a:pPr defTabSz="914102" fontAlgn="base">
                  <a:spcBef>
                    <a:spcPct val="0"/>
                  </a:spcBef>
                  <a:spcAft>
                    <a:spcPts val="98"/>
                  </a:spcAft>
                </a:pPr>
                <a:r>
                  <a:rPr lang="en-US" sz="588">
                    <a:solidFill>
                      <a:schemeClr val="bg1"/>
                    </a:solidFill>
                    <a:ea typeface="Segoe UI" pitchFamily="34" charset="0"/>
                    <a:cs typeface="Segoe UI" pitchFamily="34" charset="0"/>
                  </a:rPr>
                  <a:t>Hex #000000</a:t>
                </a:r>
              </a:p>
            </p:txBody>
          </p:sp>
          <p:sp>
            <p:nvSpPr>
              <p:cNvPr id="19" name="Rectangle 18">
                <a:extLst>
                  <a:ext uri="{FF2B5EF4-FFF2-40B4-BE49-F238E27FC236}">
                    <a16:creationId xmlns:a16="http://schemas.microsoft.com/office/drawing/2014/main" id="{09B13B5B-71AA-4DFE-9DEE-1DF6184F0582}"/>
                  </a:ext>
                </a:extLst>
              </p:cNvPr>
              <p:cNvSpPr/>
              <p:nvPr userDrawn="1"/>
            </p:nvSpPr>
            <p:spPr bwMode="auto">
              <a:xfrm>
                <a:off x="-1196315" y="8250841"/>
                <a:ext cx="1660193" cy="1394815"/>
              </a:xfrm>
              <a:prstGeom prst="rect">
                <a:avLst/>
              </a:prstGeom>
              <a:solidFill>
                <a:schemeClr val="bg2"/>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102" fontAlgn="base">
                  <a:spcBef>
                    <a:spcPct val="0"/>
                  </a:spcBef>
                  <a:spcAft>
                    <a:spcPts val="98"/>
                  </a:spcAft>
                </a:pPr>
                <a:r>
                  <a:rPr lang="en-US" sz="588" b="1">
                    <a:solidFill>
                      <a:schemeClr val="tx1"/>
                    </a:solidFill>
                    <a:ea typeface="Segoe UI" pitchFamily="34" charset="0"/>
                    <a:cs typeface="Segoe UI" pitchFamily="34" charset="0"/>
                  </a:rPr>
                  <a:t>White</a:t>
                </a:r>
              </a:p>
              <a:p>
                <a:pPr defTabSz="914102" fontAlgn="base">
                  <a:spcBef>
                    <a:spcPct val="0"/>
                  </a:spcBef>
                  <a:spcAft>
                    <a:spcPts val="98"/>
                  </a:spcAft>
                </a:pPr>
                <a:r>
                  <a:rPr lang="en-US" sz="588">
                    <a:solidFill>
                      <a:schemeClr val="tx1"/>
                    </a:solidFill>
                    <a:ea typeface="Segoe UI" pitchFamily="34" charset="0"/>
                    <a:cs typeface="Segoe UI" pitchFamily="34" charset="0"/>
                  </a:rPr>
                  <a:t>R255 G255 B255</a:t>
                </a:r>
              </a:p>
              <a:p>
                <a:pPr defTabSz="914102" fontAlgn="base">
                  <a:spcBef>
                    <a:spcPct val="0"/>
                  </a:spcBef>
                  <a:spcAft>
                    <a:spcPts val="98"/>
                  </a:spcAft>
                </a:pPr>
                <a:r>
                  <a:rPr lang="en-US" sz="588">
                    <a:solidFill>
                      <a:schemeClr val="tx1"/>
                    </a:solidFill>
                    <a:ea typeface="Segoe UI" pitchFamily="34" charset="0"/>
                    <a:cs typeface="Segoe UI" pitchFamily="34" charset="0"/>
                  </a:rPr>
                  <a:t>Hex #FFFFFF</a:t>
                </a:r>
              </a:p>
            </p:txBody>
          </p:sp>
        </p:grpSp>
      </p:grpSp>
      <p:sp>
        <p:nvSpPr>
          <p:cNvPr id="11" name="Title Placeholder 1">
            <a:extLst>
              <a:ext uri="{FF2B5EF4-FFF2-40B4-BE49-F238E27FC236}">
                <a16:creationId xmlns:a16="http://schemas.microsoft.com/office/drawing/2014/main" id="{76BB5A45-271D-4D53-BD8B-4B5CFB16FD0B}"/>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12" name="Text Placeholder 3">
            <a:extLst>
              <a:ext uri="{FF2B5EF4-FFF2-40B4-BE49-F238E27FC236}">
                <a16:creationId xmlns:a16="http://schemas.microsoft.com/office/drawing/2014/main" id="{F8A6D886-5D45-4E0C-99EE-458518DE682D}"/>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ID" hidden="1">
            <a:extLst>
              <a:ext uri="{FF2B5EF4-FFF2-40B4-BE49-F238E27FC236}">
                <a16:creationId xmlns:a16="http://schemas.microsoft.com/office/drawing/2014/main" id="{9A9057E0-C0E0-48C4-8CFF-2A9A167A4978}"/>
              </a:ext>
            </a:extLst>
          </p:cNvPr>
          <p:cNvGrpSpPr/>
          <p:nvPr userDrawn="1"/>
        </p:nvGrpSpPr>
        <p:grpSpPr>
          <a:xfrm>
            <a:off x="0" y="0"/>
            <a:ext cx="12192000" cy="6858000"/>
            <a:chOff x="0" y="0"/>
            <a:chExt cx="12192000" cy="6858000"/>
          </a:xfrm>
        </p:grpSpPr>
        <p:cxnSp>
          <p:nvCxnSpPr>
            <p:cNvPr id="21" name="Straight Connector 20">
              <a:extLst>
                <a:ext uri="{FF2B5EF4-FFF2-40B4-BE49-F238E27FC236}">
                  <a16:creationId xmlns:a16="http://schemas.microsoft.com/office/drawing/2014/main" id="{C958B833-C2E4-43F9-8803-144479A60455}"/>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2AFA66-3E39-4ED1-A9C5-E44733888DBA}"/>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B8CD7F-106A-47C0-84E6-4D87D89791F1}"/>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453082C-4B9C-4180-A393-1F90996BBCC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28BB0BA-322C-4D11-A556-3D9BF86D4A45}"/>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C156BE-DC8C-4BF4-B81F-C74DC513EB0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9BBA139-D62F-4B5A-BF45-EE89C124FCF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3F55A0-D7A5-42EE-8CED-3A814F1B950A}"/>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F3B85F-E436-4397-9EE9-422A02679469}"/>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8B809C-724A-4BFD-B871-2DF381F59C5F}"/>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868ED3-56B4-4176-AB07-DBE7A11DE7AC}"/>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BD61D9-CC26-48F5-9642-A38BE5806FCA}"/>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7AB05B-6281-4236-A529-512FB136C8D3}"/>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7EB70C-3766-4D54-9729-798BC6C8A8C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B68E69B-85CA-49D4-8D18-7D0BAFBCE3CA}"/>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847621-191C-4F5F-B10C-EE1A6563C5E6}"/>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F8CE86-94F5-4955-B722-93A7479A5E7F}"/>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8D91B32-338A-47AF-B026-3DB56D2EBD03}"/>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0240AE-9F68-499E-B3D4-2E3D39E9A1F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A8C58B-863A-4ECA-BF8F-588AC338B344}"/>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360630F-5E65-425D-8FAB-DAFACF3DABEF}"/>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63E2AD-707A-4ABE-8DD8-75AD62A0346B}"/>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6CC6ED-EE4D-4743-B5E6-AF29F7541679}"/>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131F5D-66B1-4ED4-BEE8-87E7AFCCD0AF}"/>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2EBE24-A3A7-4CEC-9402-724C34CC4915}"/>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3EAF58-88A4-46A6-8294-D1E7ACD5314E}"/>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08900E-4279-40CF-B123-F7B6C3962F02}"/>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D5A62F-7E03-4559-A54D-87BD12A56A82}"/>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11E0242-3665-4FF8-BF11-EAA64DCBDF9B}"/>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48F96D-56FB-493B-AB4F-5CCBCC0E6E25}"/>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AB3077C-9773-4CDC-ADCB-7950709AE741}"/>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45188AB-DB72-47FD-ACF4-45308CF5B3A6}"/>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CCE7D75-17D2-4A50-BA5E-CF3AFACE7FDD}"/>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B0584E-229A-4276-B9AD-3A7E6F4330D1}"/>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5" name=".64 square" hidden="1">
            <a:extLst>
              <a:ext uri="{FF2B5EF4-FFF2-40B4-BE49-F238E27FC236}">
                <a16:creationId xmlns:a16="http://schemas.microsoft.com/office/drawing/2014/main" id="{9B275EFD-15F8-402F-9DDA-CCF1472A8145}"/>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6" name=".32 square" hidden="1">
            <a:extLst>
              <a:ext uri="{FF2B5EF4-FFF2-40B4-BE49-F238E27FC236}">
                <a16:creationId xmlns:a16="http://schemas.microsoft.com/office/drawing/2014/main" id="{B2B20129-936B-4BC0-874D-4BA08831922C}"/>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33498174"/>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 id="2147484771" r:id="rId25"/>
    <p:sldLayoutId id="2147484772" r:id="rId26"/>
    <p:sldLayoutId id="2147484773" r:id="rId27"/>
    <p:sldLayoutId id="2147484774" r:id="rId28"/>
    <p:sldLayoutId id="2147484775" r:id="rId29"/>
    <p:sldLayoutId id="2147484776" r:id="rId30"/>
    <p:sldLayoutId id="2147484777" r:id="rId31"/>
    <p:sldLayoutId id="2147484778" r:id="rId32"/>
    <p:sldLayoutId id="2147484779" r:id="rId33"/>
    <p:sldLayoutId id="2147484780" r:id="rId34"/>
    <p:sldLayoutId id="2147484781" r:id="rId35"/>
    <p:sldLayoutId id="2147484782" r:id="rId36"/>
    <p:sldLayoutId id="2147484783" r:id="rId37"/>
    <p:sldLayoutId id="2147484784" r:id="rId38"/>
    <p:sldLayoutId id="2147484785" r:id="rId39"/>
    <p:sldLayoutId id="2147484786" r:id="rId40"/>
    <p:sldLayoutId id="2147484787" r:id="rId41"/>
    <p:sldLayoutId id="2147484788" r:id="rId42"/>
    <p:sldLayoutId id="2147484789" r:id="rId43"/>
    <p:sldLayoutId id="2147484790" r:id="rId44"/>
    <p:sldLayoutId id="2147484791" r:id="rId45"/>
    <p:sldLayoutId id="2147484792" r:id="rId46"/>
    <p:sldLayoutId id="2147484793" r:id="rId47"/>
  </p:sldLayoutIdLst>
  <p:transition>
    <p:fade/>
  </p:transition>
  <p:hf sldNum="0" hdr="0" ftr="0" dt="0"/>
  <p:txStyles>
    <p:titleStyle>
      <a:lvl1pPr algn="l" defTabSz="914367" rtl="0" eaLnBrk="1" latinLnBrk="0" hangingPunct="1">
        <a:lnSpc>
          <a:spcPct val="90000"/>
        </a:lnSpc>
        <a:spcBef>
          <a:spcPct val="0"/>
        </a:spcBef>
        <a:buNone/>
        <a:defRPr lang="en-US" sz="3200" b="0" kern="1200" cap="none" spc="-49"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22">
          <p15:clr>
            <a:srgbClr val="C35EA4"/>
          </p15:clr>
        </p15:guide>
        <p15:guide id="32" pos="1498">
          <p15:clr>
            <a:srgbClr val="C35EA4"/>
          </p15:clr>
        </p15:guide>
        <p15:guide id="33" pos="2569">
          <p15:clr>
            <a:srgbClr val="C35EA4"/>
          </p15:clr>
        </p15:guide>
        <p15:guide id="34" pos="2711">
          <p15:clr>
            <a:srgbClr val="C35EA4"/>
          </p15:clr>
        </p15:guide>
        <p15:guide id="35" pos="3778">
          <p15:clr>
            <a:srgbClr val="C35EA4"/>
          </p15:clr>
        </p15:guide>
        <p15:guide id="36" pos="3924">
          <p15:clr>
            <a:srgbClr val="C35EA4"/>
          </p15:clr>
        </p15:guide>
        <p15:guide id="37" pos="4983">
          <p15:clr>
            <a:srgbClr val="C35EA4"/>
          </p15:clr>
        </p15:guide>
        <p15:guide id="38" pos="5127">
          <p15:clr>
            <a:srgbClr val="C35EA4"/>
          </p15:clr>
        </p15:guide>
        <p15:guide id="39" pos="6199">
          <p15:clr>
            <a:srgbClr val="C35EA4"/>
          </p15:clr>
        </p15:guide>
        <p15:guide id="40" pos="6342">
          <p15:clr>
            <a:srgbClr val="C35EA4"/>
          </p15:clr>
        </p15:guide>
        <p15:guide id="41" pos="264">
          <p15:clr>
            <a:srgbClr val="F26B43"/>
          </p15:clr>
        </p15:guide>
        <p15:guide id="42" pos="7416">
          <p15:clr>
            <a:srgbClr val="F26B43"/>
          </p15:clr>
        </p15:guide>
        <p15:guide id="43" orient="horz" pos="736">
          <p15:clr>
            <a:srgbClr val="5ACBF0"/>
          </p15:clr>
        </p15:guide>
        <p15:guide id="44" orient="horz" pos="1360">
          <p15:clr>
            <a:srgbClr val="5ACBF0"/>
          </p15:clr>
        </p15:guide>
        <p15:guide id="45" orient="horz" pos="593">
          <p15:clr>
            <a:srgbClr val="5ACBF0"/>
          </p15:clr>
        </p15:guide>
        <p15:guide id="46" orient="horz" pos="1484">
          <p15:clr>
            <a:srgbClr val="5ACBF0"/>
          </p15:clr>
        </p15:guide>
        <p15:guide id="47" orient="horz" pos="2088">
          <p15:clr>
            <a:srgbClr val="5ACBF0"/>
          </p15:clr>
        </p15:guide>
        <p15:guide id="48" orient="horz" pos="2254">
          <p15:clr>
            <a:srgbClr val="5ACBF0"/>
          </p15:clr>
        </p15:guide>
        <p15:guide id="49" orient="horz" pos="277">
          <p15:clr>
            <a:srgbClr val="F26B43"/>
          </p15:clr>
        </p15:guide>
        <p15:guide id="50" orient="horz" pos="4043">
          <p15:clr>
            <a:srgbClr val="F26B43"/>
          </p15:clr>
        </p15:guide>
        <p15:guide id="51" orient="horz" pos="2835">
          <p15:clr>
            <a:srgbClr val="5ACBF0"/>
          </p15:clr>
        </p15:guide>
        <p15:guide id="52" orient="horz" pos="2960">
          <p15:clr>
            <a:srgbClr val="5ACBF0"/>
          </p15:clr>
        </p15:guide>
        <p15:guide id="53" orient="horz" pos="3572">
          <p15:clr>
            <a:srgbClr val="5ACBF0"/>
          </p15:clr>
        </p15:guide>
        <p15:guide id="54" orient="horz" pos="3690">
          <p15:clr>
            <a:srgbClr val="5ACBF0"/>
          </p15:clr>
        </p15:guide>
        <p15:guide id="55" orient="horz" pos="918">
          <p15:clr>
            <a:srgbClr val="F26B43"/>
          </p15:clr>
        </p15:guide>
        <p15:guide id="56" pos="368" userDrawn="1">
          <p15:clr>
            <a:srgbClr val="C35EA4"/>
          </p15:clr>
        </p15:guide>
        <p15:guide id="57" pos="7313" userDrawn="1">
          <p15:clr>
            <a:srgbClr val="C35EA4"/>
          </p15:clr>
        </p15:guide>
        <p15:guide id="58" orient="horz" pos="369" userDrawn="1">
          <p15:clr>
            <a:srgbClr val="C35EA4"/>
          </p15:clr>
        </p15:guide>
        <p15:guide id="59" orient="horz" pos="3949" userDrawn="1">
          <p15:clr>
            <a:srgbClr val="C35EA4"/>
          </p15:clr>
        </p15:guide>
        <p15:guide id="60" orient="horz" pos="184" userDrawn="1">
          <p15:clr>
            <a:srgbClr val="A4A3A4"/>
          </p15:clr>
        </p15:guide>
        <p15:guide id="61" pos="185" userDrawn="1">
          <p15:clr>
            <a:srgbClr val="A4A3A4"/>
          </p15:clr>
        </p15:guide>
        <p15:guide id="62" orient="horz" pos="4135" userDrawn="1">
          <p15:clr>
            <a:srgbClr val="A4A3A4"/>
          </p15:clr>
        </p15:guide>
        <p15:guide id="63"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latin typeface="Segoe UI Semibold (Headings)"/>
              </a:rPr>
              <a:t>Section 01: </a:t>
            </a:r>
            <a:br>
              <a:rPr lang="en-US" dirty="0">
                <a:solidFill>
                  <a:schemeClr val="tx1"/>
                </a:solidFill>
                <a:latin typeface="Segoe UI Semibold (Headings)"/>
              </a:rPr>
            </a:br>
            <a:r>
              <a:rPr lang="en-US" dirty="0">
                <a:solidFill>
                  <a:schemeClr val="tx1"/>
                </a:solidFill>
                <a:latin typeface="Segoe UI Semibold (Headings)"/>
              </a:rPr>
              <a:t>Cloud concepts</a:t>
            </a:r>
            <a:endParaRPr lang="en-US" dirty="0"/>
          </a:p>
        </p:txBody>
      </p:sp>
    </p:spTree>
    <p:extLst>
      <p:ext uri="{BB962C8B-B14F-4D97-AF65-F5344CB8AC3E}">
        <p14:creationId xmlns:p14="http://schemas.microsoft.com/office/powerpoint/2010/main" val="36358529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44" y="2526646"/>
            <a:ext cx="9189910" cy="1784048"/>
          </a:xfrm>
        </p:spPr>
        <p:txBody>
          <a:bodyPr wrap="square" anchor="ctr">
            <a:normAutofit/>
          </a:bodyPr>
          <a:lstStyle/>
          <a:p>
            <a:r>
              <a:rPr lang="en-US" dirty="0">
                <a:cs typeface="Segoe UI"/>
              </a:rPr>
              <a:t>Cloud benefits</a:t>
            </a:r>
          </a:p>
        </p:txBody>
      </p:sp>
      <p:pic>
        <p:nvPicPr>
          <p:cNvPr id="3" name="Graphic 2">
            <a:extLst>
              <a:ext uri="{FF2B5EF4-FFF2-40B4-BE49-F238E27FC236}">
                <a16:creationId xmlns:a16="http://schemas.microsoft.com/office/drawing/2014/main" id="{1B300504-8BEE-4A63-A55C-0F9B8DCCA28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1471" y="2729948"/>
            <a:ext cx="1398104" cy="1398104"/>
          </a:xfrm>
          <a:prstGeom prst="rect">
            <a:avLst/>
          </a:prstGeom>
        </p:spPr>
      </p:pic>
    </p:spTree>
    <p:extLst>
      <p:ext uri="{BB962C8B-B14F-4D97-AF65-F5344CB8AC3E}">
        <p14:creationId xmlns:p14="http://schemas.microsoft.com/office/powerpoint/2010/main" val="33392035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Benefits"/>
          <p:cNvSpPr>
            <a:spLocks noGrp="1"/>
          </p:cNvSpPr>
          <p:nvPr>
            <p:ph type="title"/>
          </p:nvPr>
        </p:nvSpPr>
        <p:spPr/>
        <p:txBody>
          <a:bodyPr/>
          <a:lstStyle/>
          <a:p>
            <a:r>
              <a:rPr lang="en-US" dirty="0">
                <a:cs typeface="Segoe UI"/>
              </a:rPr>
              <a:t>Cloud Benefits</a:t>
            </a:r>
            <a:endParaRPr lang="en-US" dirty="0"/>
          </a:p>
        </p:txBody>
      </p:sp>
      <p:sp>
        <p:nvSpPr>
          <p:cNvPr id="56" name="High Availability">
            <a:extLst>
              <a:ext uri="{FF2B5EF4-FFF2-40B4-BE49-F238E27FC236}">
                <a16:creationId xmlns:a16="http://schemas.microsoft.com/office/drawing/2014/main" id="{90A13BD3-2997-1822-920E-7BBA0F052A00}"/>
              </a:ext>
              <a:ext uri="{C183D7F6-B498-43B3-948B-1728B52AA6E4}">
                <adec:decorative xmlns:adec="http://schemas.microsoft.com/office/drawing/2017/decorative" val="0"/>
              </a:ext>
            </a:extLst>
          </p:cNvPr>
          <p:cNvSpPr txBox="1">
            <a:spLocks/>
          </p:cNvSpPr>
          <p:nvPr/>
        </p:nvSpPr>
        <p:spPr>
          <a:xfrm>
            <a:off x="418642" y="1298300"/>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a:gradFill>
                  <a:gsLst>
                    <a:gs pos="0">
                      <a:srgbClr val="FFFFFF"/>
                    </a:gs>
                    <a:gs pos="100000">
                      <a:srgbClr val="FFFFFF"/>
                    </a:gs>
                  </a:gsLst>
                  <a:lin ang="5400000" scaled="0"/>
                </a:gradFill>
                <a:cs typeface="Segoe UI" pitchFamily="34" charset="0"/>
              </a:rPr>
              <a:t>High availability</a:t>
            </a:r>
            <a:endParaRPr lang="en-US" sz="2400" dirty="0">
              <a:gradFill>
                <a:gsLst>
                  <a:gs pos="0">
                    <a:srgbClr val="FFFFFF"/>
                  </a:gs>
                  <a:gs pos="100000">
                    <a:srgbClr val="FFFFFF"/>
                  </a:gs>
                </a:gsLst>
                <a:lin ang="5400000" scaled="0"/>
              </a:gradFill>
              <a:cs typeface="Segoe UI" pitchFamily="34" charset="0"/>
            </a:endParaRPr>
          </a:p>
        </p:txBody>
      </p:sp>
      <p:sp>
        <p:nvSpPr>
          <p:cNvPr id="3" name="Elasticity">
            <a:extLst>
              <a:ext uri="{FF2B5EF4-FFF2-40B4-BE49-F238E27FC236}">
                <a16:creationId xmlns:a16="http://schemas.microsoft.com/office/drawing/2014/main" id="{CE998A1A-17F2-1125-37B9-4C1C59ECCC42}"/>
              </a:ext>
            </a:extLst>
          </p:cNvPr>
          <p:cNvSpPr txBox="1">
            <a:spLocks/>
          </p:cNvSpPr>
          <p:nvPr/>
        </p:nvSpPr>
        <p:spPr>
          <a:xfrm>
            <a:off x="6195890" y="1298300"/>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dirty="0">
                <a:gradFill>
                  <a:gsLst>
                    <a:gs pos="0">
                      <a:srgbClr val="FFFFFF"/>
                    </a:gs>
                    <a:gs pos="100000">
                      <a:srgbClr val="FFFFFF"/>
                    </a:gs>
                  </a:gsLst>
                  <a:lin ang="5400000" scaled="0"/>
                </a:gradFill>
                <a:ea typeface="Segoe UI" pitchFamily="34" charset="0"/>
                <a:cs typeface="Segoe UI" pitchFamily="34" charset="0"/>
              </a:rPr>
              <a:t>Elasticity</a:t>
            </a:r>
          </a:p>
        </p:txBody>
      </p:sp>
      <p:sp>
        <p:nvSpPr>
          <p:cNvPr id="52" name="Scalability">
            <a:extLst>
              <a:ext uri="{FF2B5EF4-FFF2-40B4-BE49-F238E27FC236}">
                <a16:creationId xmlns:a16="http://schemas.microsoft.com/office/drawing/2014/main" id="{99D77E5E-B5B5-2104-75AF-31BDCE5D3C68}"/>
              </a:ext>
            </a:extLst>
          </p:cNvPr>
          <p:cNvSpPr txBox="1">
            <a:spLocks/>
          </p:cNvSpPr>
          <p:nvPr/>
        </p:nvSpPr>
        <p:spPr>
          <a:xfrm>
            <a:off x="418642" y="2085082"/>
            <a:ext cx="5486400" cy="685800"/>
          </a:xfrm>
          <a:prstGeom prst="rect">
            <a:avLst/>
          </a:prstGeom>
          <a:solidFill>
            <a:srgbClr val="243A5E"/>
          </a:solidFill>
        </p:spPr>
        <p:txBody>
          <a:bodyPr vert="horz" wrap="square" lIns="91440" tIns="91440" rIns="91440" bIns="91440" rtlCol="0" anchor="ctr">
            <a:noAutofit/>
          </a:bodyPr>
          <a:lstStyle>
            <a:defPPr>
              <a:defRPr lang="en-US"/>
            </a:defPPr>
            <a:lvl1pPr marR="0" indent="0" algn="ctr" fontAlgn="auto">
              <a:lnSpc>
                <a:spcPct val="100000"/>
              </a:lnSpc>
              <a:spcBef>
                <a:spcPts val="0"/>
              </a:spcBef>
              <a:spcAft>
                <a:spcPts val="0"/>
              </a:spcAft>
              <a:buClrTx/>
              <a:buSzPct val="90000"/>
              <a:buFont typeface="Wingdings" panose="05000000000000000000" pitchFamily="2" charset="2"/>
              <a:buNone/>
              <a:tabLst/>
              <a:defRPr sz="2400" spc="-49" baseline="0">
                <a:gradFill>
                  <a:gsLst>
                    <a:gs pos="0">
                      <a:srgbClr val="FFFFFF"/>
                    </a:gs>
                    <a:gs pos="100000">
                      <a:srgbClr val="FFFFFF"/>
                    </a:gs>
                  </a:gsLst>
                  <a:lin ang="5400000" scaled="0"/>
                </a:gradFill>
                <a:latin typeface="+mj-lt"/>
                <a:ea typeface="Segoe UI" pitchFamily="34" charset="0"/>
                <a:cs typeface="Segoe UI" pitchFamily="34" charset="0"/>
              </a:defRPr>
            </a:lvl1pPr>
            <a:lvl2pPr marL="0" marR="0" indent="0" fontAlgn="auto">
              <a:lnSpc>
                <a:spcPct val="100000"/>
              </a:lnSpc>
              <a:spcBef>
                <a:spcPts val="392"/>
              </a:spcBef>
              <a:spcAft>
                <a:spcPts val="588"/>
              </a:spcAft>
              <a:buClrTx/>
              <a:buSzPct val="90000"/>
              <a:buFontTx/>
              <a:buNone/>
              <a:tabLst/>
              <a:defRPr sz="2000" spc="0" baseline="0"/>
            </a:lvl2pPr>
            <a:lvl3pPr marL="0" marR="0" indent="0" fontAlgn="auto">
              <a:lnSpc>
                <a:spcPct val="100000"/>
              </a:lnSpc>
              <a:spcBef>
                <a:spcPts val="392"/>
              </a:spcBef>
              <a:spcAft>
                <a:spcPts val="588"/>
              </a:spcAft>
              <a:buClrTx/>
              <a:buSzPct val="90000"/>
              <a:buFont typeface="Wingdings" panose="05000000000000000000" pitchFamily="2" charset="2"/>
              <a:buNone/>
              <a:tabLst/>
              <a:defRPr sz="1600" spc="0" baseline="0">
                <a:latin typeface="+mj-lt"/>
              </a:defRPr>
            </a:lvl3pPr>
            <a:lvl4pPr marL="0" marR="0" indent="0" fontAlgn="auto">
              <a:lnSpc>
                <a:spcPct val="100000"/>
              </a:lnSpc>
              <a:spcBef>
                <a:spcPts val="392"/>
              </a:spcBef>
              <a:spcAft>
                <a:spcPts val="588"/>
              </a:spcAft>
              <a:buClrTx/>
              <a:buSzPct val="90000"/>
              <a:buFont typeface="Wingdings" panose="05000000000000000000" pitchFamily="2" charset="2"/>
              <a:buNone/>
              <a:tabLst/>
              <a:defRPr sz="1600" spc="0" baseline="0"/>
            </a:lvl4pPr>
            <a:lvl5pPr marL="0" marR="0" indent="0" fontAlgn="auto">
              <a:lnSpc>
                <a:spcPct val="100000"/>
              </a:lnSpc>
              <a:spcBef>
                <a:spcPts val="392"/>
              </a:spcBef>
              <a:spcAft>
                <a:spcPts val="588"/>
              </a:spcAft>
              <a:buClrTx/>
              <a:buSzPct val="90000"/>
              <a:buFont typeface="Wingdings" panose="05000000000000000000" pitchFamily="2" charset="2"/>
              <a:buNone/>
              <a:tabLst/>
              <a:defRPr sz="1200" b="1" spc="0" baseline="0"/>
            </a:lvl5pPr>
            <a:lvl6pPr marL="2285916" indent="0">
              <a:spcBef>
                <a:spcPct val="20000"/>
              </a:spcBef>
              <a:buFont typeface="Arial" pitchFamily="34" charset="0"/>
              <a:buNone/>
              <a:defRPr sz="1961"/>
            </a:lvl6pPr>
            <a:lvl7pPr marL="0" indent="0">
              <a:lnSpc>
                <a:spcPct val="100000"/>
              </a:lnSpc>
              <a:spcBef>
                <a:spcPts val="392"/>
              </a:spcBef>
              <a:spcAft>
                <a:spcPts val="588"/>
              </a:spcAft>
              <a:buFont typeface="Arial" pitchFamily="34" charset="0"/>
              <a:buNone/>
              <a:defRPr sz="1200"/>
            </a:lvl7pPr>
            <a:lvl8pPr marL="3428877" indent="-228592">
              <a:spcBef>
                <a:spcPct val="20000"/>
              </a:spcBef>
              <a:buFont typeface="Arial" pitchFamily="34" charset="0"/>
              <a:buChar char="•"/>
              <a:defRPr sz="1961"/>
            </a:lvl8pPr>
            <a:lvl9pPr marL="3886061" indent="-228592">
              <a:spcBef>
                <a:spcPct val="20000"/>
              </a:spcBef>
              <a:buFont typeface="Arial" pitchFamily="34" charset="0"/>
              <a:buChar char="•"/>
              <a:defRPr sz="1961"/>
            </a:lvl9pPr>
          </a:lstStyle>
          <a:p>
            <a:r>
              <a:rPr lang="en-US" dirty="0"/>
              <a:t>Scalability</a:t>
            </a:r>
          </a:p>
        </p:txBody>
      </p:sp>
      <p:sp>
        <p:nvSpPr>
          <p:cNvPr id="51" name="Reliability">
            <a:extLst>
              <a:ext uri="{FF2B5EF4-FFF2-40B4-BE49-F238E27FC236}">
                <a16:creationId xmlns:a16="http://schemas.microsoft.com/office/drawing/2014/main" id="{6C734A75-A4FD-6BB5-D374-51555908AE83}"/>
              </a:ext>
              <a:ext uri="{C183D7F6-B498-43B3-948B-1728B52AA6E4}">
                <adec:decorative xmlns:adec="http://schemas.microsoft.com/office/drawing/2017/decorative" val="0"/>
              </a:ext>
            </a:extLst>
          </p:cNvPr>
          <p:cNvSpPr txBox="1">
            <a:spLocks/>
          </p:cNvSpPr>
          <p:nvPr/>
        </p:nvSpPr>
        <p:spPr>
          <a:xfrm>
            <a:off x="6195890" y="2085082"/>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a:gradFill>
                  <a:gsLst>
                    <a:gs pos="0">
                      <a:srgbClr val="FFFFFF"/>
                    </a:gs>
                    <a:gs pos="100000">
                      <a:srgbClr val="FFFFFF"/>
                    </a:gs>
                  </a:gsLst>
                  <a:lin ang="5400000" scaled="0"/>
                </a:gradFill>
                <a:cs typeface="Segoe UI"/>
              </a:rPr>
              <a:t>Reliability</a:t>
            </a:r>
            <a:endParaRPr lang="en-US" sz="2400" dirty="0">
              <a:gradFill>
                <a:gsLst>
                  <a:gs pos="0">
                    <a:srgbClr val="FFFFFF"/>
                  </a:gs>
                  <a:gs pos="100000">
                    <a:srgbClr val="FFFFFF"/>
                  </a:gs>
                </a:gsLst>
                <a:lin ang="5400000" scaled="0"/>
              </a:gradFill>
              <a:cs typeface="Segoe UI"/>
            </a:endParaRPr>
          </a:p>
        </p:txBody>
      </p:sp>
      <p:sp>
        <p:nvSpPr>
          <p:cNvPr id="54" name="Predictability">
            <a:extLst>
              <a:ext uri="{FF2B5EF4-FFF2-40B4-BE49-F238E27FC236}">
                <a16:creationId xmlns:a16="http://schemas.microsoft.com/office/drawing/2014/main" id="{179BF0CE-83B9-AEBF-AB35-F99FA6850165}"/>
              </a:ext>
            </a:extLst>
          </p:cNvPr>
          <p:cNvSpPr txBox="1">
            <a:spLocks/>
          </p:cNvSpPr>
          <p:nvPr/>
        </p:nvSpPr>
        <p:spPr>
          <a:xfrm>
            <a:off x="418642" y="2871864"/>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dirty="0">
                <a:gradFill>
                  <a:gsLst>
                    <a:gs pos="0">
                      <a:srgbClr val="FFFFFF"/>
                    </a:gs>
                    <a:gs pos="100000">
                      <a:srgbClr val="FFFFFF"/>
                    </a:gs>
                  </a:gsLst>
                  <a:lin ang="5400000" scaled="0"/>
                </a:gradFill>
                <a:ea typeface="Segoe UI" pitchFamily="34" charset="0"/>
                <a:cs typeface="Segoe UI" pitchFamily="34" charset="0"/>
              </a:rPr>
              <a:t>Predictability</a:t>
            </a:r>
          </a:p>
        </p:txBody>
      </p:sp>
      <p:sp>
        <p:nvSpPr>
          <p:cNvPr id="50" name="Security">
            <a:extLst>
              <a:ext uri="{FF2B5EF4-FFF2-40B4-BE49-F238E27FC236}">
                <a16:creationId xmlns:a16="http://schemas.microsoft.com/office/drawing/2014/main" id="{099F9278-E2E9-5C59-EE31-E43627A918EC}"/>
              </a:ext>
            </a:extLst>
          </p:cNvPr>
          <p:cNvSpPr txBox="1">
            <a:spLocks/>
          </p:cNvSpPr>
          <p:nvPr/>
        </p:nvSpPr>
        <p:spPr>
          <a:xfrm>
            <a:off x="6195890" y="2871864"/>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dirty="0">
                <a:gradFill>
                  <a:gsLst>
                    <a:gs pos="0">
                      <a:srgbClr val="FFFFFF"/>
                    </a:gs>
                    <a:gs pos="100000">
                      <a:srgbClr val="FFFFFF"/>
                    </a:gs>
                  </a:gsLst>
                  <a:lin ang="5400000" scaled="0"/>
                </a:gradFill>
                <a:ea typeface="Segoe UI" pitchFamily="34" charset="0"/>
                <a:cs typeface="Segoe UI" pitchFamily="34" charset="0"/>
              </a:rPr>
              <a:t>Security</a:t>
            </a:r>
          </a:p>
        </p:txBody>
      </p:sp>
      <p:sp>
        <p:nvSpPr>
          <p:cNvPr id="55" name="Governance">
            <a:extLst>
              <a:ext uri="{FF2B5EF4-FFF2-40B4-BE49-F238E27FC236}">
                <a16:creationId xmlns:a16="http://schemas.microsoft.com/office/drawing/2014/main" id="{101E3894-1161-A0C8-0C69-45930953C007}"/>
              </a:ext>
            </a:extLst>
          </p:cNvPr>
          <p:cNvSpPr txBox="1">
            <a:spLocks/>
          </p:cNvSpPr>
          <p:nvPr/>
        </p:nvSpPr>
        <p:spPr>
          <a:xfrm>
            <a:off x="418642" y="3658645"/>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a:gradFill>
                  <a:gsLst>
                    <a:gs pos="0">
                      <a:srgbClr val="FFFFFF"/>
                    </a:gs>
                    <a:gs pos="100000">
                      <a:srgbClr val="FFFFFF"/>
                    </a:gs>
                  </a:gsLst>
                  <a:lin ang="5400000" scaled="0"/>
                </a:gradFill>
                <a:ea typeface="Segoe UI" pitchFamily="34" charset="0"/>
                <a:cs typeface="Segoe UI" pitchFamily="34" charset="0"/>
              </a:rPr>
              <a:t>Governance</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Manageability">
            <a:extLst>
              <a:ext uri="{FF2B5EF4-FFF2-40B4-BE49-F238E27FC236}">
                <a16:creationId xmlns:a16="http://schemas.microsoft.com/office/drawing/2014/main" id="{CCD47604-BD7E-B0AC-7DE0-47DD7E46FD31}"/>
              </a:ext>
            </a:extLst>
          </p:cNvPr>
          <p:cNvSpPr txBox="1">
            <a:spLocks/>
          </p:cNvSpPr>
          <p:nvPr/>
        </p:nvSpPr>
        <p:spPr>
          <a:xfrm>
            <a:off x="6195890" y="3658645"/>
            <a:ext cx="5486400" cy="685800"/>
          </a:xfrm>
          <a:prstGeom prst="rect">
            <a:avLst/>
          </a:prstGeom>
          <a:solidFill>
            <a:srgbClr val="243A5E"/>
          </a:solidFill>
        </p:spPr>
        <p:txBody>
          <a:bodyPr vert="horz" wrap="square" lIns="91440" tIns="91440" rIns="91440" bIns="91440" rtlCol="0" anchor="ctr">
            <a:noAutofit/>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2400">
                <a:gradFill>
                  <a:gsLst>
                    <a:gs pos="0">
                      <a:srgbClr val="FFFFFF"/>
                    </a:gs>
                    <a:gs pos="100000">
                      <a:srgbClr val="FFFFFF"/>
                    </a:gs>
                  </a:gsLst>
                  <a:lin ang="5400000" scaled="0"/>
                </a:gradFill>
                <a:ea typeface="Segoe UI" pitchFamily="34" charset="0"/>
                <a:cs typeface="Segoe UI" pitchFamily="34" charset="0"/>
              </a:rPr>
              <a:t>Manageability</a:t>
            </a:r>
            <a:endParaRPr lang="en-US" sz="2400" b="1" dirty="0">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17937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goe UI"/>
              </a:rPr>
              <a:t>Cloud service types</a:t>
            </a:r>
          </a:p>
        </p:txBody>
      </p:sp>
      <p:pic>
        <p:nvPicPr>
          <p:cNvPr id="3" name="Graphic 2">
            <a:extLst>
              <a:ext uri="{FF2B5EF4-FFF2-40B4-BE49-F238E27FC236}">
                <a16:creationId xmlns:a16="http://schemas.microsoft.com/office/drawing/2014/main" id="{144184B0-410A-4022-B5C4-B38B91047B0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1530" y="2692918"/>
            <a:ext cx="1451504" cy="1451504"/>
          </a:xfrm>
          <a:prstGeom prst="rect">
            <a:avLst/>
          </a:prstGeom>
        </p:spPr>
      </p:pic>
    </p:spTree>
    <p:extLst>
      <p:ext uri="{BB962C8B-B14F-4D97-AF65-F5344CB8AC3E}">
        <p14:creationId xmlns:p14="http://schemas.microsoft.com/office/powerpoint/2010/main" val="14763321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8643" y="203818"/>
            <a:ext cx="11341268" cy="642840"/>
          </a:xfrm>
        </p:spPr>
        <p:txBody>
          <a:bodyPr>
            <a:normAutofit fontScale="90000"/>
          </a:bodyPr>
          <a:lstStyle/>
          <a:p>
            <a:r>
              <a:rPr lang="en-US" sz="3600" dirty="0">
                <a:latin typeface="Segoe UI Semibold (Headings)"/>
              </a:rPr>
              <a:t>Infrastructure as a Service (IaaS)</a:t>
            </a:r>
            <a:endParaRPr lang="en-US" sz="3600" dirty="0"/>
          </a:p>
        </p:txBody>
      </p:sp>
      <p:sp>
        <p:nvSpPr>
          <p:cNvPr id="6" name="Text Placeholder 5"/>
          <p:cNvSpPr>
            <a:spLocks noGrp="1"/>
          </p:cNvSpPr>
          <p:nvPr>
            <p:ph type="body" sz="quarter" idx="10"/>
          </p:nvPr>
        </p:nvSpPr>
        <p:spPr>
          <a:xfrm>
            <a:off x="418643" y="1421383"/>
            <a:ext cx="11573852" cy="1288565"/>
          </a:xfrm>
        </p:spPr>
        <p:txBody>
          <a:bodyPr>
            <a:noAutofit/>
          </a:bodyPr>
          <a:lstStyle/>
          <a:p>
            <a:r>
              <a:rPr lang="en-US" sz="2400" dirty="0">
                <a:latin typeface="+mn-lt"/>
                <a:cs typeface="Segoe UI Semilight" panose="020B0402040204020203" pitchFamily="34" charset="0"/>
              </a:rPr>
              <a:t>Build pay-as-you-go IT infrastructure by renting servers, virtual machines, storage, networks, and operating systems from a cloud provider.</a:t>
            </a:r>
          </a:p>
        </p:txBody>
      </p:sp>
      <p:pic>
        <p:nvPicPr>
          <p:cNvPr id="5" name="Picture 4" descr="IaaS is encompassing the following three icons: Servers and storage, Networking firewalls and security, and Datacenter physical plant and building.">
            <a:extLst>
              <a:ext uri="{FF2B5EF4-FFF2-40B4-BE49-F238E27FC236}">
                <a16:creationId xmlns:a16="http://schemas.microsoft.com/office/drawing/2014/main" id="{37CCC6CC-3378-418A-A85F-803240191429}"/>
              </a:ext>
            </a:extLst>
          </p:cNvPr>
          <p:cNvPicPr>
            <a:picLocks noChangeAspect="1"/>
          </p:cNvPicPr>
          <p:nvPr/>
        </p:nvPicPr>
        <p:blipFill>
          <a:blip r:embed="rId3"/>
          <a:stretch>
            <a:fillRect/>
          </a:stretch>
        </p:blipFill>
        <p:spPr>
          <a:xfrm>
            <a:off x="3257436" y="2196208"/>
            <a:ext cx="5402086" cy="3521091"/>
          </a:xfrm>
          <a:prstGeom prst="rect">
            <a:avLst/>
          </a:prstGeom>
        </p:spPr>
      </p:pic>
    </p:spTree>
    <p:extLst>
      <p:ext uri="{BB962C8B-B14F-4D97-AF65-F5344CB8AC3E}">
        <p14:creationId xmlns:p14="http://schemas.microsoft.com/office/powerpoint/2010/main" val="13201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fontScale="90000"/>
          </a:bodyPr>
          <a:lstStyle/>
          <a:p>
            <a:r>
              <a:rPr lang="en-US" sz="3600" dirty="0">
                <a:latin typeface="Segoe UI Semibold (Headings)"/>
              </a:rPr>
              <a:t>Platform as a Service (PaaS)</a:t>
            </a:r>
            <a:endParaRPr lang="en-US" sz="3600" dirty="0"/>
          </a:p>
        </p:txBody>
      </p:sp>
      <p:sp>
        <p:nvSpPr>
          <p:cNvPr id="6" name="Text Placeholder 5"/>
          <p:cNvSpPr>
            <a:spLocks noGrp="1"/>
          </p:cNvSpPr>
          <p:nvPr>
            <p:ph type="body" sz="quarter" idx="10"/>
          </p:nvPr>
        </p:nvSpPr>
        <p:spPr>
          <a:xfrm>
            <a:off x="418643" y="1214843"/>
            <a:ext cx="11341268" cy="1316273"/>
          </a:xfrm>
        </p:spPr>
        <p:txBody>
          <a:bodyPr>
            <a:normAutofit/>
          </a:bodyPr>
          <a:lstStyle/>
          <a:p>
            <a:r>
              <a:rPr lang="en-US" sz="2400" dirty="0">
                <a:latin typeface="+mn-lt"/>
                <a:cs typeface="Segoe UI Semilight" panose="020B0402040204020203" pitchFamily="34" charset="0"/>
              </a:rPr>
              <a:t>Provides environment for building, testing, and deploying software applications; without focusing on managing underlying infrastructure.</a:t>
            </a:r>
          </a:p>
        </p:txBody>
      </p:sp>
      <p:pic>
        <p:nvPicPr>
          <p:cNvPr id="3" name="Picture 2" descr="PaaS encompassing all of IaaS from the previous slide, and adding Operating Systems and Development tools.">
            <a:extLst>
              <a:ext uri="{FF2B5EF4-FFF2-40B4-BE49-F238E27FC236}">
                <a16:creationId xmlns:a16="http://schemas.microsoft.com/office/drawing/2014/main" id="{3A9A17F7-4726-449D-AD60-6FC6D01B9B6A}"/>
              </a:ext>
            </a:extLst>
          </p:cNvPr>
          <p:cNvPicPr>
            <a:picLocks noChangeAspect="1"/>
          </p:cNvPicPr>
          <p:nvPr/>
        </p:nvPicPr>
        <p:blipFill>
          <a:blip r:embed="rId3"/>
          <a:stretch>
            <a:fillRect/>
          </a:stretch>
        </p:blipFill>
        <p:spPr>
          <a:xfrm>
            <a:off x="1798976" y="2211456"/>
            <a:ext cx="7906999" cy="3252865"/>
          </a:xfrm>
          <a:prstGeom prst="rect">
            <a:avLst/>
          </a:prstGeom>
        </p:spPr>
      </p:pic>
    </p:spTree>
    <p:extLst>
      <p:ext uri="{BB962C8B-B14F-4D97-AF65-F5344CB8AC3E}">
        <p14:creationId xmlns:p14="http://schemas.microsoft.com/office/powerpoint/2010/main" val="12712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8643" y="279124"/>
            <a:ext cx="11341268" cy="680196"/>
          </a:xfrm>
        </p:spPr>
        <p:txBody>
          <a:bodyPr>
            <a:normAutofit/>
          </a:bodyPr>
          <a:lstStyle/>
          <a:p>
            <a:r>
              <a:rPr lang="en-US" dirty="0">
                <a:latin typeface="Segoe UI Semibold (Headings)"/>
              </a:rPr>
              <a:t>Software as a Service (SaaS)</a:t>
            </a:r>
            <a:endParaRPr lang="en-US" dirty="0"/>
          </a:p>
        </p:txBody>
      </p:sp>
      <p:pic>
        <p:nvPicPr>
          <p:cNvPr id="2050" name="Picture 2" descr="SaaS encompasses PaaS, which encompasses IaaS. The IaaS icons are Servers and Storage, Networking firewalls and security, and Datacenter physical plant and security. In addition to the IaaS icons, PaaS icons include an Operating systems icon, and a Development tools, database management, and business analytics icon. The SaaS icon includes all of the PaaS icon and a Hosted applications and apps icon.">
            <a:extLst>
              <a:ext uri="{FF2B5EF4-FFF2-40B4-BE49-F238E27FC236}">
                <a16:creationId xmlns:a16="http://schemas.microsoft.com/office/drawing/2014/main" id="{C1F44843-E050-47B2-BDDB-BE6FEDB4B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61" y="1924359"/>
            <a:ext cx="9404278" cy="36864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aaS encompassing all of  the PaaS and IaaS capabilities from the previous slide, and adding the ability to use Hosted applications on any device.">
            <a:extLst>
              <a:ext uri="{FF2B5EF4-FFF2-40B4-BE49-F238E27FC236}">
                <a16:creationId xmlns:a16="http://schemas.microsoft.com/office/drawing/2014/main" id="{F014373F-A99B-4B26-B334-0CD50A7A02D2}"/>
              </a:ext>
            </a:extLst>
          </p:cNvPr>
          <p:cNvPicPr>
            <a:picLocks noChangeAspect="1"/>
          </p:cNvPicPr>
          <p:nvPr/>
        </p:nvPicPr>
        <p:blipFill>
          <a:blip r:embed="rId4"/>
          <a:stretch>
            <a:fillRect/>
          </a:stretch>
        </p:blipFill>
        <p:spPr>
          <a:xfrm>
            <a:off x="1164779" y="1687683"/>
            <a:ext cx="9848537" cy="3962868"/>
          </a:xfrm>
          <a:prstGeom prst="rect">
            <a:avLst/>
          </a:prstGeom>
        </p:spPr>
      </p:pic>
      <p:sp>
        <p:nvSpPr>
          <p:cNvPr id="6" name="Text Placeholder 5"/>
          <p:cNvSpPr>
            <a:spLocks noGrp="1"/>
          </p:cNvSpPr>
          <p:nvPr>
            <p:ph sz="quarter" idx="10"/>
          </p:nvPr>
        </p:nvSpPr>
        <p:spPr>
          <a:xfrm>
            <a:off x="418643" y="1027399"/>
            <a:ext cx="11340811" cy="876925"/>
          </a:xfrm>
        </p:spPr>
        <p:txBody>
          <a:bodyPr>
            <a:noAutofit/>
          </a:bodyPr>
          <a:lstStyle/>
          <a:p>
            <a:pPr marL="0" indent="0">
              <a:buNone/>
            </a:pPr>
            <a:r>
              <a:rPr lang="en-US" dirty="0">
                <a:latin typeface="+mn-lt"/>
                <a:cs typeface="Segoe UI Semilight" panose="020B0402040204020203" pitchFamily="34" charset="0"/>
              </a:rPr>
              <a:t>Users connect to and use cloud-based apps over the internet: for example, Microsoft Office 365, email, and calendars.</a:t>
            </a:r>
            <a:endParaRPr lang="en-US" dirty="0">
              <a:solidFill>
                <a:schemeClr val="bg1"/>
              </a:solidFill>
              <a:latin typeface="+mn-lt"/>
              <a:cs typeface="Segoe UI Semilight" panose="020B0402040204020203" pitchFamily="34" charset="0"/>
            </a:endParaRPr>
          </a:p>
        </p:txBody>
      </p:sp>
    </p:spTree>
    <p:extLst>
      <p:ext uri="{BB962C8B-B14F-4D97-AF65-F5344CB8AC3E}">
        <p14:creationId xmlns:p14="http://schemas.microsoft.com/office/powerpoint/2010/main" val="179297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Cloud service comparison</a:t>
            </a:r>
          </a:p>
        </p:txBody>
      </p:sp>
      <p:grpSp>
        <p:nvGrpSpPr>
          <p:cNvPr id="51" name="Group 50">
            <a:extLst>
              <a:ext uri="{FF2B5EF4-FFF2-40B4-BE49-F238E27FC236}">
                <a16:creationId xmlns:a16="http://schemas.microsoft.com/office/drawing/2014/main" id="{8845793D-918B-44DB-B9C7-A24048571F3E}"/>
              </a:ext>
              <a:ext uri="{C183D7F6-B498-43B3-948B-1728B52AA6E4}">
                <adec:decorative xmlns:adec="http://schemas.microsoft.com/office/drawing/2017/decorative" val="1"/>
              </a:ext>
            </a:extLst>
          </p:cNvPr>
          <p:cNvGrpSpPr/>
          <p:nvPr/>
        </p:nvGrpSpPr>
        <p:grpSpPr>
          <a:xfrm>
            <a:off x="295684" y="1457323"/>
            <a:ext cx="3629278" cy="2690702"/>
            <a:chOff x="295684" y="1457323"/>
            <a:chExt cx="3629278" cy="2690702"/>
          </a:xfrm>
        </p:grpSpPr>
        <p:sp>
          <p:nvSpPr>
            <p:cNvPr id="47" name="Text Placeholder 14">
              <a:extLst>
                <a:ext uri="{FF2B5EF4-FFF2-40B4-BE49-F238E27FC236}">
                  <a16:creationId xmlns:a16="http://schemas.microsoft.com/office/drawing/2014/main" id="{C66AEADA-E041-496E-BCD0-86C1C563E2F3}"/>
                </a:ext>
              </a:extLst>
            </p:cNvPr>
            <p:cNvSpPr txBox="1">
              <a:spLocks/>
            </p:cNvSpPr>
            <p:nvPr/>
          </p:nvSpPr>
          <p:spPr>
            <a:xfrm>
              <a:off x="295684" y="3194188"/>
              <a:ext cx="3618381" cy="953837"/>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IE" sz="2400" dirty="0">
                  <a:latin typeface="+mn-lt"/>
                </a:rPr>
                <a:t>You configure and manage the hardware for your application.</a:t>
              </a:r>
              <a:endParaRPr lang="en-US" sz="2400" dirty="0">
                <a:latin typeface="+mn-lt"/>
              </a:endParaRPr>
            </a:p>
          </p:txBody>
        </p:sp>
        <p:sp>
          <p:nvSpPr>
            <p:cNvPr id="49" name="Text Placeholder 10">
              <a:extLst>
                <a:ext uri="{FF2B5EF4-FFF2-40B4-BE49-F238E27FC236}">
                  <a16:creationId xmlns:a16="http://schemas.microsoft.com/office/drawing/2014/main" id="{8957A083-EE7B-48E6-8B51-77B6092F5F0A}"/>
                </a:ext>
              </a:extLst>
            </p:cNvPr>
            <p:cNvSpPr txBox="1">
              <a:spLocks/>
            </p:cNvSpPr>
            <p:nvPr/>
          </p:nvSpPr>
          <p:spPr>
            <a:xfrm>
              <a:off x="295684" y="1457323"/>
              <a:ext cx="3629278" cy="680197"/>
            </a:xfrm>
            <a:prstGeom prst="rect">
              <a:avLst/>
            </a:prstGeom>
            <a:solidFill>
              <a:srgbClr val="243A5E"/>
            </a:solidFill>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3200" dirty="0">
                  <a:solidFill>
                    <a:schemeClr val="bg1"/>
                  </a:solidFill>
                </a:rPr>
                <a:t>IaaS</a:t>
              </a:r>
            </a:p>
          </p:txBody>
        </p:sp>
        <p:sp>
          <p:nvSpPr>
            <p:cNvPr id="50" name="Text Placeholder 1">
              <a:extLst>
                <a:ext uri="{FF2B5EF4-FFF2-40B4-BE49-F238E27FC236}">
                  <a16:creationId xmlns:a16="http://schemas.microsoft.com/office/drawing/2014/main" id="{47761BD0-BC47-4149-93D4-75BA13A70AA6}"/>
                </a:ext>
              </a:extLst>
            </p:cNvPr>
            <p:cNvSpPr txBox="1">
              <a:spLocks/>
            </p:cNvSpPr>
            <p:nvPr/>
          </p:nvSpPr>
          <p:spPr>
            <a:xfrm>
              <a:off x="295684" y="2285654"/>
              <a:ext cx="3618381" cy="772743"/>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IE" sz="2400" dirty="0">
                  <a:latin typeface="+mn-lt"/>
                </a:rPr>
                <a:t>The most flexible cloud service.</a:t>
              </a:r>
              <a:endParaRPr lang="en-US" sz="2400" dirty="0">
                <a:latin typeface="+mn-lt"/>
              </a:endParaRPr>
            </a:p>
          </p:txBody>
        </p:sp>
      </p:grpSp>
      <p:grpSp>
        <p:nvGrpSpPr>
          <p:cNvPr id="52" name="Group 51">
            <a:extLst>
              <a:ext uri="{FF2B5EF4-FFF2-40B4-BE49-F238E27FC236}">
                <a16:creationId xmlns:a16="http://schemas.microsoft.com/office/drawing/2014/main" id="{A2B8088D-ED0F-4044-8D00-71071CB1AFC3}"/>
              </a:ext>
              <a:ext uri="{C183D7F6-B498-43B3-948B-1728B52AA6E4}">
                <adec:decorative xmlns:adec="http://schemas.microsoft.com/office/drawing/2017/decorative" val="1"/>
              </a:ext>
            </a:extLst>
          </p:cNvPr>
          <p:cNvGrpSpPr/>
          <p:nvPr/>
        </p:nvGrpSpPr>
        <p:grpSpPr>
          <a:xfrm>
            <a:off x="4159182" y="1457323"/>
            <a:ext cx="3629278" cy="2600154"/>
            <a:chOff x="4249061" y="1457323"/>
            <a:chExt cx="3629278" cy="2600154"/>
          </a:xfrm>
        </p:grpSpPr>
        <p:sp>
          <p:nvSpPr>
            <p:cNvPr id="43" name="Text Placeholder 11">
              <a:extLst>
                <a:ext uri="{FF2B5EF4-FFF2-40B4-BE49-F238E27FC236}">
                  <a16:creationId xmlns:a16="http://schemas.microsoft.com/office/drawing/2014/main" id="{689B627A-0441-4103-912B-FB29C5CA96D4}"/>
                </a:ext>
              </a:extLst>
            </p:cNvPr>
            <p:cNvSpPr txBox="1">
              <a:spLocks/>
            </p:cNvSpPr>
            <p:nvPr/>
          </p:nvSpPr>
          <p:spPr>
            <a:xfrm>
              <a:off x="4249061" y="1457323"/>
              <a:ext cx="3629278" cy="680197"/>
            </a:xfrm>
            <a:prstGeom prst="rect">
              <a:avLst/>
            </a:prstGeom>
            <a:solidFill>
              <a:srgbClr val="243A5E"/>
            </a:solidFill>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3200" dirty="0">
                  <a:solidFill>
                    <a:schemeClr val="bg1"/>
                  </a:solidFill>
                </a:rPr>
                <a:t>PaaS</a:t>
              </a:r>
            </a:p>
          </p:txBody>
        </p:sp>
        <p:sp>
          <p:nvSpPr>
            <p:cNvPr id="45" name="Text Placeholder 5">
              <a:extLst>
                <a:ext uri="{FF2B5EF4-FFF2-40B4-BE49-F238E27FC236}">
                  <a16:creationId xmlns:a16="http://schemas.microsoft.com/office/drawing/2014/main" id="{42E6EC0F-52E0-4D89-BF38-F3851F481133}"/>
                </a:ext>
              </a:extLst>
            </p:cNvPr>
            <p:cNvSpPr txBox="1">
              <a:spLocks/>
            </p:cNvSpPr>
            <p:nvPr/>
          </p:nvSpPr>
          <p:spPr>
            <a:xfrm>
              <a:off x="4249061" y="2285653"/>
              <a:ext cx="3607487" cy="772743"/>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IE" sz="2400">
                  <a:latin typeface="+mn-lt"/>
                </a:rPr>
                <a:t>Focus on application development.</a:t>
              </a:r>
              <a:endParaRPr lang="en-US" sz="2400" dirty="0">
                <a:latin typeface="+mn-lt"/>
              </a:endParaRPr>
            </a:p>
          </p:txBody>
        </p:sp>
        <p:sp>
          <p:nvSpPr>
            <p:cNvPr id="46" name="Text Placeholder 15">
              <a:extLst>
                <a:ext uri="{FF2B5EF4-FFF2-40B4-BE49-F238E27FC236}">
                  <a16:creationId xmlns:a16="http://schemas.microsoft.com/office/drawing/2014/main" id="{F85FEC0E-C3FA-4DAF-9421-A874D138851C}"/>
                </a:ext>
              </a:extLst>
            </p:cNvPr>
            <p:cNvSpPr txBox="1">
              <a:spLocks/>
            </p:cNvSpPr>
            <p:nvPr/>
          </p:nvSpPr>
          <p:spPr>
            <a:xfrm>
              <a:off x="4249061" y="3284734"/>
              <a:ext cx="3607487" cy="772743"/>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IE" sz="2400">
                  <a:latin typeface="+mn-lt"/>
                </a:rPr>
                <a:t>Platform management is handled by the cloud provider.</a:t>
              </a:r>
              <a:endParaRPr lang="en-US" sz="2400" dirty="0">
                <a:latin typeface="+mn-lt"/>
              </a:endParaRPr>
            </a:p>
          </p:txBody>
        </p:sp>
      </p:grpSp>
      <p:grpSp>
        <p:nvGrpSpPr>
          <p:cNvPr id="53" name="Group 52">
            <a:extLst>
              <a:ext uri="{FF2B5EF4-FFF2-40B4-BE49-F238E27FC236}">
                <a16:creationId xmlns:a16="http://schemas.microsoft.com/office/drawing/2014/main" id="{BD890FE1-7D7B-44AC-9CF2-CC22F3FA9C7D}"/>
              </a:ext>
              <a:ext uri="{C183D7F6-B498-43B3-948B-1728B52AA6E4}">
                <adec:decorative xmlns:adec="http://schemas.microsoft.com/office/drawing/2017/decorative" val="1"/>
              </a:ext>
            </a:extLst>
          </p:cNvPr>
          <p:cNvGrpSpPr/>
          <p:nvPr/>
        </p:nvGrpSpPr>
        <p:grpSpPr>
          <a:xfrm>
            <a:off x="8022680" y="1457323"/>
            <a:ext cx="3629278" cy="2635874"/>
            <a:chOff x="8022680" y="1457323"/>
            <a:chExt cx="3629278" cy="2635874"/>
          </a:xfrm>
        </p:grpSpPr>
        <p:sp>
          <p:nvSpPr>
            <p:cNvPr id="42" name="Text Placeholder 13">
              <a:extLst>
                <a:ext uri="{FF2B5EF4-FFF2-40B4-BE49-F238E27FC236}">
                  <a16:creationId xmlns:a16="http://schemas.microsoft.com/office/drawing/2014/main" id="{7C557D7A-78E8-4174-A562-11B71A143F15}"/>
                </a:ext>
              </a:extLst>
            </p:cNvPr>
            <p:cNvSpPr txBox="1">
              <a:spLocks/>
            </p:cNvSpPr>
            <p:nvPr/>
          </p:nvSpPr>
          <p:spPr>
            <a:xfrm>
              <a:off x="8022680" y="2285653"/>
              <a:ext cx="3607487" cy="772743"/>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IE" sz="2400" dirty="0">
                  <a:latin typeface="+mn-lt"/>
                </a:rPr>
                <a:t>Pay-as-you-go pricing model.</a:t>
              </a:r>
              <a:endParaRPr lang="en-US" sz="2400" dirty="0">
                <a:latin typeface="+mn-lt"/>
              </a:endParaRPr>
            </a:p>
          </p:txBody>
        </p:sp>
        <p:sp>
          <p:nvSpPr>
            <p:cNvPr id="44" name="Text Placeholder 12">
              <a:extLst>
                <a:ext uri="{FF2B5EF4-FFF2-40B4-BE49-F238E27FC236}">
                  <a16:creationId xmlns:a16="http://schemas.microsoft.com/office/drawing/2014/main" id="{7C8557EF-5481-4F1C-A1B4-87230D6C6780}"/>
                </a:ext>
              </a:extLst>
            </p:cNvPr>
            <p:cNvSpPr txBox="1">
              <a:spLocks/>
            </p:cNvSpPr>
            <p:nvPr/>
          </p:nvSpPr>
          <p:spPr>
            <a:xfrm>
              <a:off x="8022680" y="1457323"/>
              <a:ext cx="3629278" cy="680197"/>
            </a:xfrm>
            <a:prstGeom prst="rect">
              <a:avLst/>
            </a:prstGeom>
            <a:solidFill>
              <a:srgbClr val="243A5E"/>
            </a:solidFill>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gn="ctr"/>
              <a:r>
                <a:rPr lang="en-US" sz="3200" dirty="0">
                  <a:solidFill>
                    <a:schemeClr val="bg1"/>
                  </a:solidFill>
                </a:rPr>
                <a:t>SaaS</a:t>
              </a:r>
            </a:p>
          </p:txBody>
        </p:sp>
        <p:sp>
          <p:nvSpPr>
            <p:cNvPr id="48" name="Text Placeholder 17">
              <a:extLst>
                <a:ext uri="{FF2B5EF4-FFF2-40B4-BE49-F238E27FC236}">
                  <a16:creationId xmlns:a16="http://schemas.microsoft.com/office/drawing/2014/main" id="{F82AFDF1-E1AB-4A33-B642-84AD2681FF16}"/>
                </a:ext>
              </a:extLst>
            </p:cNvPr>
            <p:cNvSpPr txBox="1">
              <a:spLocks/>
            </p:cNvSpPr>
            <p:nvPr/>
          </p:nvSpPr>
          <p:spPr>
            <a:xfrm>
              <a:off x="8022680" y="3320454"/>
              <a:ext cx="3607487" cy="772743"/>
            </a:xfrm>
            <a:prstGeom prst="rect">
              <a:avLst/>
            </a:prstGeom>
          </p:spPr>
          <p:txBody>
            <a:bodyPr/>
            <a:lstStyle>
              <a:lvl1pPr marL="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2353" kern="1200" spc="-49" baseline="0">
                  <a:solidFill>
                    <a:srgbClr val="000000"/>
                  </a:solidFill>
                  <a:latin typeface="+mj-lt"/>
                  <a:ea typeface="+mn-ea"/>
                  <a:cs typeface="+mn-cs"/>
                </a:defRPr>
              </a:lvl1pPr>
              <a:lvl2pPr marL="0" marR="0" indent="0" algn="l" defTabSz="914367" rtl="0" eaLnBrk="1" fontAlgn="auto" latinLnBrk="0" hangingPunct="1">
                <a:lnSpc>
                  <a:spcPct val="100000"/>
                </a:lnSpc>
                <a:spcBef>
                  <a:spcPts val="392"/>
                </a:spcBef>
                <a:spcAft>
                  <a:spcPts val="588"/>
                </a:spcAft>
                <a:buClrTx/>
                <a:buSzPct val="90000"/>
                <a:buFontTx/>
                <a:buNone/>
                <a:tabLst/>
                <a:defRPr sz="2000" kern="1200" spc="0" baseline="0">
                  <a:solidFill>
                    <a:schemeClr val="tx1"/>
                  </a:solidFill>
                  <a:latin typeface="+mn-lt"/>
                  <a:ea typeface="+mn-ea"/>
                  <a:cs typeface="+mn-cs"/>
                </a:defRPr>
              </a:lvl2pPr>
              <a:lvl3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j-lt"/>
                  <a:ea typeface="+mn-ea"/>
                  <a:cs typeface="+mn-cs"/>
                </a:defRPr>
              </a:lvl3pPr>
              <a:lvl4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600" kern="1200" spc="0" baseline="0">
                  <a:solidFill>
                    <a:schemeClr val="tx1"/>
                  </a:solidFill>
                  <a:latin typeface="+mn-lt"/>
                  <a:ea typeface="+mn-ea"/>
                  <a:cs typeface="+mn-cs"/>
                </a:defRPr>
              </a:lvl4pPr>
              <a:lvl5pPr marL="0" marR="0" indent="0" algn="l" defTabSz="914367" rtl="0" eaLnBrk="1" fontAlgn="auto" latinLnBrk="0" hangingPunct="1">
                <a:lnSpc>
                  <a:spcPct val="100000"/>
                </a:lnSpc>
                <a:spcBef>
                  <a:spcPts val="392"/>
                </a:spcBef>
                <a:spcAft>
                  <a:spcPts val="588"/>
                </a:spcAft>
                <a:buClrTx/>
                <a:buSzPct val="90000"/>
                <a:buFont typeface="Wingdings" panose="05000000000000000000" pitchFamily="2" charset="2"/>
                <a:buNone/>
                <a:tabLst/>
                <a:defRPr sz="1200" b="1" kern="1200" spc="0" baseline="0">
                  <a:solidFill>
                    <a:schemeClr val="tx1"/>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392"/>
                </a:spcBef>
                <a:spcAft>
                  <a:spcPts val="588"/>
                </a:spcAft>
                <a:buFont typeface="Arial" pitchFamily="34" charset="0"/>
                <a:buNone/>
                <a:defRPr sz="1200"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IE" sz="2400">
                  <a:latin typeface="+mn-lt"/>
                </a:rPr>
                <a:t>Users pay for the software they use on a subscription model.</a:t>
              </a:r>
              <a:endParaRPr lang="en-US" sz="2400" dirty="0">
                <a:latin typeface="+mn-lt"/>
              </a:endParaRPr>
            </a:p>
          </p:txBody>
        </p:sp>
      </p:grpSp>
    </p:spTree>
    <p:extLst>
      <p:ext uri="{BB962C8B-B14F-4D97-AF65-F5344CB8AC3E}">
        <p14:creationId xmlns:p14="http://schemas.microsoft.com/office/powerpoint/2010/main" val="28681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p:txBody>
          <a:bodyPr/>
          <a:lstStyle/>
          <a:p>
            <a:r>
              <a:rPr lang="en-US" dirty="0"/>
              <a:t>Azure Active Directory</a:t>
            </a:r>
          </a:p>
        </p:txBody>
      </p:sp>
      <p:pic>
        <p:nvPicPr>
          <p:cNvPr id="2" name="Graphic 1">
            <a:extLst>
              <a:ext uri="{FF2B5EF4-FFF2-40B4-BE49-F238E27FC236}">
                <a16:creationId xmlns:a16="http://schemas.microsoft.com/office/drawing/2014/main" id="{CE7F482A-A2BD-47CB-A2EE-F70D96E509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0705" y="2703120"/>
            <a:ext cx="1289532" cy="1289532"/>
          </a:xfrm>
          <a:prstGeom prst="rect">
            <a:avLst/>
          </a:prstGeom>
        </p:spPr>
      </p:pic>
    </p:spTree>
    <p:extLst>
      <p:ext uri="{BB962C8B-B14F-4D97-AF65-F5344CB8AC3E}">
        <p14:creationId xmlns:p14="http://schemas.microsoft.com/office/powerpoint/2010/main" val="33329330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chemeClr val="bg2">
                    <a:lumMod val="10000"/>
                  </a:schemeClr>
                </a:solidFill>
              </a:rPr>
              <a:t>Describe Azure Active Directory Benefits and Features</a:t>
            </a:r>
          </a:p>
        </p:txBody>
      </p:sp>
      <p:sp>
        <p:nvSpPr>
          <p:cNvPr id="11" name="Rectangle 10">
            <a:extLst>
              <a:ext uri="{FF2B5EF4-FFF2-40B4-BE49-F238E27FC236}">
                <a16:creationId xmlns:a16="http://schemas.microsoft.com/office/drawing/2014/main" id="{745927E1-AE92-4D7B-BA94-D659576C8204}"/>
              </a:ext>
            </a:extLst>
          </p:cNvPr>
          <p:cNvSpPr/>
          <p:nvPr/>
        </p:nvSpPr>
        <p:spPr>
          <a:xfrm>
            <a:off x="418645" y="1169264"/>
            <a:ext cx="3674081" cy="2402694"/>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179285" bIns="134464" numCol="1" spcCol="1270" anchor="ctr" anchorCtr="0">
            <a:noAutofit/>
          </a:bodyPr>
          <a:lstStyle/>
          <a:p>
            <a:pPr defTabSz="1045784">
              <a:spcBef>
                <a:spcPct val="0"/>
              </a:spcBef>
              <a:spcAft>
                <a:spcPct val="35000"/>
              </a:spcAft>
            </a:pPr>
            <a:r>
              <a:rPr lang="en-US" sz="1961" dirty="0">
                <a:solidFill>
                  <a:schemeClr val="tx1"/>
                </a:solidFill>
              </a:rPr>
              <a:t>A cloud-based suite of identity management capabilities that enables you to securely manage access to Azure services and resources for your users</a:t>
            </a:r>
            <a:endParaRPr lang="en-IN" sz="1961" dirty="0">
              <a:solidFill>
                <a:schemeClr val="tx1"/>
              </a:solidFill>
            </a:endParaRPr>
          </a:p>
        </p:txBody>
      </p:sp>
      <p:sp>
        <p:nvSpPr>
          <p:cNvPr id="12" name="Rectangle 11">
            <a:extLst>
              <a:ext uri="{FF2B5EF4-FFF2-40B4-BE49-F238E27FC236}">
                <a16:creationId xmlns:a16="http://schemas.microsoft.com/office/drawing/2014/main" id="{A129EADE-1D34-48D9-88AE-4B30FFD6D06E}"/>
              </a:ext>
            </a:extLst>
          </p:cNvPr>
          <p:cNvSpPr/>
          <p:nvPr/>
        </p:nvSpPr>
        <p:spPr>
          <a:xfrm>
            <a:off x="418645" y="3728476"/>
            <a:ext cx="3674081" cy="2128342"/>
          </a:xfrm>
          <a:prstGeom prst="rect">
            <a:avLst/>
          </a:prstGeom>
          <a:solidFill>
            <a:schemeClr val="bg1">
              <a:lumMod val="95000"/>
            </a:schemeClr>
          </a:solidFill>
          <a:ln w="1905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79285" tIns="134464" rIns="89642" bIns="134464" numCol="1" spcCol="1270" anchor="ctr" anchorCtr="0">
            <a:noAutofit/>
          </a:bodyPr>
          <a:lstStyle/>
          <a:p>
            <a:pPr defTabSz="1045784">
              <a:spcBef>
                <a:spcPct val="0"/>
              </a:spcBef>
              <a:spcAft>
                <a:spcPct val="35000"/>
              </a:spcAft>
            </a:pPr>
            <a:r>
              <a:rPr lang="en-US" sz="1961" dirty="0">
                <a:solidFill>
                  <a:schemeClr val="tx1"/>
                </a:solidFill>
              </a:rPr>
              <a:t>Provides application</a:t>
            </a:r>
            <a:br>
              <a:rPr lang="en-US" sz="1961" dirty="0">
                <a:solidFill>
                  <a:schemeClr val="tx1"/>
                </a:solidFill>
              </a:rPr>
            </a:br>
            <a:r>
              <a:rPr lang="en-US" sz="1961" dirty="0">
                <a:solidFill>
                  <a:schemeClr val="tx1"/>
                </a:solidFill>
              </a:rPr>
              <a:t>management, authentication, device management, and hybrid identity</a:t>
            </a:r>
            <a:endParaRPr lang="en-IN" sz="1961" dirty="0">
              <a:solidFill>
                <a:schemeClr val="tx1"/>
              </a:solidFill>
            </a:endParaRPr>
          </a:p>
        </p:txBody>
      </p:sp>
      <p:graphicFrame>
        <p:nvGraphicFramePr>
          <p:cNvPr id="4" name="Object 3" descr="Windows Server AD is using Kerberos and NTLM authentication to on-premises apps. Azure AD is using SAML, Oauth, Open ID, WS-Federation authentication to Cloud apps">
            <a:extLst>
              <a:ext uri="{FF2B5EF4-FFF2-40B4-BE49-F238E27FC236}">
                <a16:creationId xmlns:a16="http://schemas.microsoft.com/office/drawing/2014/main" id="{29DC2D36-FA2C-A2A8-1704-3B285D62AB61}"/>
              </a:ext>
            </a:extLst>
          </p:cNvPr>
          <p:cNvGraphicFramePr>
            <a:graphicFrameLocks noChangeAspect="1"/>
          </p:cNvGraphicFramePr>
          <p:nvPr/>
        </p:nvGraphicFramePr>
        <p:xfrm>
          <a:off x="4282201" y="1169263"/>
          <a:ext cx="7554247" cy="4724906"/>
        </p:xfrm>
        <a:graphic>
          <a:graphicData uri="http://schemas.openxmlformats.org/presentationml/2006/ole">
            <mc:AlternateContent xmlns:mc="http://schemas.openxmlformats.org/markup-compatibility/2006">
              <mc:Choice xmlns:v="urn:schemas-microsoft-com:vml" Requires="v">
                <p:oleObj name="Bitmap Image" r:id="rId3" imgW="7705800" imgH="4819680" progId="Paint.Picture">
                  <p:embed/>
                </p:oleObj>
              </mc:Choice>
              <mc:Fallback>
                <p:oleObj name="Bitmap Image" r:id="rId3" imgW="7705800" imgH="4819680" progId="Paint.Picture">
                  <p:embed/>
                  <p:pic>
                    <p:nvPicPr>
                      <p:cNvPr id="4" name="Object 3" descr="Windows Server AD is using Kerberos and NTLM authentication to on-premises apps. Azure AD is using SAML, Oauth, Open ID, WS-Federation authentication to Cloud apps">
                        <a:extLst>
                          <a:ext uri="{FF2B5EF4-FFF2-40B4-BE49-F238E27FC236}">
                            <a16:creationId xmlns:a16="http://schemas.microsoft.com/office/drawing/2014/main" id="{29DC2D36-FA2C-A2A8-1704-3B285D62AB61}"/>
                          </a:ext>
                        </a:extLst>
                      </p:cNvPr>
                      <p:cNvPicPr/>
                      <p:nvPr/>
                    </p:nvPicPr>
                    <p:blipFill>
                      <a:blip r:embed="rId4"/>
                      <a:stretch>
                        <a:fillRect/>
                      </a:stretch>
                    </p:blipFill>
                    <p:spPr>
                      <a:xfrm>
                        <a:off x="4282201" y="1169263"/>
                        <a:ext cx="7554247" cy="4724906"/>
                      </a:xfrm>
                      <a:prstGeom prst="rect">
                        <a:avLst/>
                      </a:prstGeom>
                    </p:spPr>
                  </p:pic>
                </p:oleObj>
              </mc:Fallback>
            </mc:AlternateContent>
          </a:graphicData>
        </a:graphic>
      </p:graphicFrame>
    </p:spTree>
    <p:extLst>
      <p:ext uri="{BB962C8B-B14F-4D97-AF65-F5344CB8AC3E}">
        <p14:creationId xmlns:p14="http://schemas.microsoft.com/office/powerpoint/2010/main" val="38270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C16-9BE8-43A4-8824-D328950A1389}"/>
              </a:ext>
            </a:extLst>
          </p:cNvPr>
          <p:cNvSpPr>
            <a:spLocks noGrp="1"/>
          </p:cNvSpPr>
          <p:nvPr>
            <p:ph type="title"/>
          </p:nvPr>
        </p:nvSpPr>
        <p:spPr/>
        <p:txBody>
          <a:bodyPr/>
          <a:lstStyle/>
          <a:p>
            <a:r>
              <a:rPr lang="en-US" dirty="0">
                <a:cs typeface="Segoe UI"/>
              </a:rPr>
              <a:t>Describe Azure AD Concepts</a:t>
            </a:r>
            <a:endParaRPr lang="en-US" dirty="0"/>
          </a:p>
        </p:txBody>
      </p:sp>
      <p:graphicFrame>
        <p:nvGraphicFramePr>
          <p:cNvPr id="4" name="Table 6">
            <a:extLst>
              <a:ext uri="{FF2B5EF4-FFF2-40B4-BE49-F238E27FC236}">
                <a16:creationId xmlns:a16="http://schemas.microsoft.com/office/drawing/2014/main" id="{9976D420-D02A-4EEB-8E2F-C971B403F7CC}"/>
              </a:ext>
            </a:extLst>
          </p:cNvPr>
          <p:cNvGraphicFramePr>
            <a:graphicFrameLocks noGrp="1"/>
          </p:cNvGraphicFramePr>
          <p:nvPr/>
        </p:nvGraphicFramePr>
        <p:xfrm>
          <a:off x="418643" y="1119574"/>
          <a:ext cx="11354714" cy="5244342"/>
        </p:xfrm>
        <a:graphic>
          <a:graphicData uri="http://schemas.openxmlformats.org/drawingml/2006/table">
            <a:tbl>
              <a:tblPr firstRow="1" bandRow="1">
                <a:tableStyleId>{5C22544A-7EE6-4342-B048-85BDC9FD1C3A}</a:tableStyleId>
              </a:tblPr>
              <a:tblGrid>
                <a:gridCol w="2588455">
                  <a:extLst>
                    <a:ext uri="{9D8B030D-6E8A-4147-A177-3AD203B41FA5}">
                      <a16:colId xmlns:a16="http://schemas.microsoft.com/office/drawing/2014/main" val="1289156279"/>
                    </a:ext>
                  </a:extLst>
                </a:gridCol>
                <a:gridCol w="8766259">
                  <a:extLst>
                    <a:ext uri="{9D8B030D-6E8A-4147-A177-3AD203B41FA5}">
                      <a16:colId xmlns:a16="http://schemas.microsoft.com/office/drawing/2014/main" val="2759990731"/>
                    </a:ext>
                  </a:extLst>
                </a:gridCol>
              </a:tblGrid>
              <a:tr h="602450">
                <a:tc>
                  <a:txBody>
                    <a:bodyPr/>
                    <a:lstStyle/>
                    <a:p>
                      <a:pPr algn="l"/>
                      <a:r>
                        <a:rPr lang="en-US" sz="2200" b="0" dirty="0">
                          <a:solidFill>
                            <a:schemeClr val="bg1"/>
                          </a:solidFill>
                          <a:latin typeface="+mj-lt"/>
                        </a:rPr>
                        <a:t>Concept</a:t>
                      </a:r>
                    </a:p>
                  </a:txBody>
                  <a:tcPr marL="134464" marR="134464" marT="89642" marB="89642" anchor="ctr">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algn="l"/>
                      <a:r>
                        <a:rPr lang="en-US" sz="2200" b="0" dirty="0">
                          <a:solidFill>
                            <a:schemeClr val="bg1"/>
                          </a:solidFill>
                          <a:latin typeface="+mj-lt"/>
                        </a:rPr>
                        <a:t>Description</a:t>
                      </a:r>
                    </a:p>
                  </a:txBody>
                  <a:tcPr marL="134464" marR="134464" marT="89642" marB="89642" anchor="ctr">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extLst>
                  <a:ext uri="{0D108BD9-81ED-4DB2-BD59-A6C34878D82A}">
                    <a16:rowId xmlns:a16="http://schemas.microsoft.com/office/drawing/2014/main" val="2897835809"/>
                  </a:ext>
                </a:extLst>
              </a:tr>
              <a:tr h="567012">
                <a:tc>
                  <a:txBody>
                    <a:bodyPr/>
                    <a:lstStyle/>
                    <a:p>
                      <a:pPr algn="l"/>
                      <a:r>
                        <a:rPr lang="en-US" sz="2000" dirty="0">
                          <a:solidFill>
                            <a:schemeClr val="tx1"/>
                          </a:solidFill>
                          <a:latin typeface="+mj-lt"/>
                        </a:rPr>
                        <a:t>Identity</a:t>
                      </a: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2000" b="0" i="0" u="none" strike="noStrike" noProof="0" dirty="0">
                          <a:solidFill>
                            <a:schemeClr val="tx1"/>
                          </a:solidFill>
                          <a:latin typeface="Segoe UI"/>
                        </a:rPr>
                        <a:t>An object that can be authenticated</a:t>
                      </a:r>
                      <a:endParaRPr lang="en-US" sz="2000" dirty="0">
                        <a:solidFill>
                          <a:schemeClr val="tx1"/>
                        </a:solidFill>
                      </a:endParaRPr>
                    </a:p>
                  </a:txBody>
                  <a:tcPr marL="134464" marR="134464" marT="89642" marB="89642"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8139117"/>
                  </a:ext>
                </a:extLst>
              </a:tr>
              <a:tr h="567012">
                <a:tc>
                  <a:txBody>
                    <a:bodyPr/>
                    <a:lstStyle/>
                    <a:p>
                      <a:pPr algn="l"/>
                      <a:r>
                        <a:rPr lang="en-US" sz="2000" dirty="0">
                          <a:solidFill>
                            <a:schemeClr val="tx1"/>
                          </a:solidFill>
                          <a:latin typeface="+mj-lt"/>
                        </a:rPr>
                        <a:t>Account</a:t>
                      </a: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2000" b="0" i="0" u="none" strike="noStrike" noProof="0" dirty="0">
                          <a:solidFill>
                            <a:schemeClr val="tx1"/>
                          </a:solidFill>
                          <a:latin typeface="Segoe UI"/>
                        </a:rPr>
                        <a:t>An identity that has data associated with it</a:t>
                      </a:r>
                      <a:endParaRPr lang="en-US" sz="2000" dirty="0">
                        <a:solidFill>
                          <a:schemeClr val="tx1"/>
                        </a:solidFill>
                      </a:endParaRPr>
                    </a:p>
                  </a:txBody>
                  <a:tcPr marL="134464" marR="134464" marT="89642" marB="89642"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8439219"/>
                  </a:ext>
                </a:extLst>
              </a:tr>
              <a:tr h="567012">
                <a:tc>
                  <a:txBody>
                    <a:bodyPr/>
                    <a:lstStyle/>
                    <a:p>
                      <a:pPr algn="l"/>
                      <a:r>
                        <a:rPr lang="en-US" sz="2000" dirty="0">
                          <a:solidFill>
                            <a:schemeClr val="tx1"/>
                          </a:solidFill>
                          <a:latin typeface="+mj-lt"/>
                        </a:rPr>
                        <a:t>Azure AD account</a:t>
                      </a: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2000" b="0" i="0" u="none" strike="noStrike" noProof="0" dirty="0">
                          <a:solidFill>
                            <a:schemeClr val="tx1"/>
                          </a:solidFill>
                          <a:latin typeface="Segoe UI"/>
                        </a:rPr>
                        <a:t>An identity created through Azure AD or another Microsoft cloud service</a:t>
                      </a:r>
                      <a:endParaRPr lang="en-US" sz="2000" dirty="0">
                        <a:solidFill>
                          <a:schemeClr val="tx1"/>
                        </a:solidFill>
                      </a:endParaRPr>
                    </a:p>
                  </a:txBody>
                  <a:tcPr marL="134464" marR="134464" marT="89642" marB="89642"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512727"/>
                  </a:ext>
                </a:extLst>
              </a:tr>
              <a:tr h="2330705">
                <a:tc>
                  <a:txBody>
                    <a:bodyPr/>
                    <a:lstStyle/>
                    <a:p>
                      <a:pPr algn="l"/>
                      <a:r>
                        <a:rPr lang="en-US" sz="2000" dirty="0">
                          <a:solidFill>
                            <a:schemeClr val="tx1"/>
                          </a:solidFill>
                          <a:latin typeface="+mj-lt"/>
                        </a:rPr>
                        <a:t>Azure AD tenant/directory</a:t>
                      </a: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rtl="0" fontAlgn="base"/>
                      <a:r>
                        <a:rPr lang="en-US" sz="1800" b="0" i="0" u="none" strike="noStrike" kern="1200" dirty="0">
                          <a:solidFill>
                            <a:schemeClr val="dk1"/>
                          </a:solidFill>
                          <a:effectLst/>
                          <a:latin typeface="+mn-lt"/>
                          <a:ea typeface="+mn-ea"/>
                          <a:cs typeface="+mn-cs"/>
                        </a:rPr>
                        <a:t>A dedicated and trusted instance of Azure AD, a Tenant is automatically created when your organization signs up for a Microsoft cloud service subscription</a:t>
                      </a:r>
                      <a:r>
                        <a:rPr lang="en-US" sz="1800" b="0" i="0" kern="1200" dirty="0">
                          <a:solidFill>
                            <a:schemeClr val="dk1"/>
                          </a:solidFill>
                          <a:effectLst/>
                          <a:latin typeface="+mn-lt"/>
                          <a:ea typeface="+mn-ea"/>
                          <a:cs typeface="+mn-cs"/>
                        </a:rPr>
                        <a:t>​</a:t>
                      </a:r>
                      <a:br>
                        <a:rPr lang="en-US" sz="1800" b="0" i="0" kern="1200" dirty="0">
                          <a:solidFill>
                            <a:schemeClr val="dk1"/>
                          </a:solidFill>
                          <a:effectLst/>
                          <a:latin typeface="+mn-lt"/>
                          <a:ea typeface="+mn-ea"/>
                          <a:cs typeface="+mn-cs"/>
                        </a:rPr>
                      </a:br>
                      <a:r>
                        <a:rPr lang="en-US" sz="1800" b="0" i="0" u="none" strike="noStrike" kern="1200" dirty="0">
                          <a:solidFill>
                            <a:schemeClr val="dk1"/>
                          </a:solidFill>
                          <a:effectLst/>
                          <a:latin typeface="+mn-lt"/>
                          <a:ea typeface="+mn-ea"/>
                          <a:cs typeface="+mn-cs"/>
                        </a:rPr>
                        <a:t> </a:t>
                      </a:r>
                      <a:r>
                        <a:rPr lang="en-US" sz="18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Additional instances of Azure AD can be created</a:t>
                      </a:r>
                      <a:r>
                        <a:rPr lang="en-US" sz="18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Azure AD is the underlying product providing the identity service</a:t>
                      </a:r>
                      <a:r>
                        <a:rPr lang="en-US" sz="18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The term </a:t>
                      </a:r>
                      <a:r>
                        <a:rPr lang="en-US" sz="1800" b="0" i="1" u="none" strike="noStrike" kern="1200" dirty="0">
                          <a:solidFill>
                            <a:schemeClr val="dk1"/>
                          </a:solidFill>
                          <a:effectLst/>
                          <a:latin typeface="+mn-lt"/>
                          <a:ea typeface="+mn-ea"/>
                          <a:cs typeface="+mn-cs"/>
                        </a:rPr>
                        <a:t>Tenant</a:t>
                      </a:r>
                      <a:r>
                        <a:rPr lang="en-US" sz="1800" b="0" i="0" u="none" strike="noStrike" kern="1200" dirty="0">
                          <a:solidFill>
                            <a:schemeClr val="dk1"/>
                          </a:solidFill>
                          <a:effectLst/>
                          <a:latin typeface="+mn-lt"/>
                          <a:ea typeface="+mn-ea"/>
                          <a:cs typeface="+mn-cs"/>
                        </a:rPr>
                        <a:t> means a single instance of Azure AD representing a single organization</a:t>
                      </a:r>
                      <a:r>
                        <a:rPr lang="en-US" sz="18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The terms </a:t>
                      </a:r>
                      <a:r>
                        <a:rPr lang="en-US" sz="1800" b="0" i="1" u="none" strike="noStrike" kern="1200" dirty="0">
                          <a:solidFill>
                            <a:schemeClr val="dk1"/>
                          </a:solidFill>
                          <a:effectLst/>
                          <a:latin typeface="+mn-lt"/>
                          <a:ea typeface="+mn-ea"/>
                          <a:cs typeface="+mn-cs"/>
                        </a:rPr>
                        <a:t>Tenant </a:t>
                      </a:r>
                      <a:r>
                        <a:rPr lang="en-US" sz="1800" b="0" i="0" u="none" strike="noStrike" kern="1200" dirty="0">
                          <a:solidFill>
                            <a:schemeClr val="dk1"/>
                          </a:solidFill>
                          <a:effectLst/>
                          <a:latin typeface="+mn-lt"/>
                          <a:ea typeface="+mn-ea"/>
                          <a:cs typeface="+mn-cs"/>
                        </a:rPr>
                        <a:t>and </a:t>
                      </a:r>
                      <a:r>
                        <a:rPr lang="en-US" sz="1800" b="0" i="1" u="none" strike="noStrike" kern="1200" dirty="0">
                          <a:solidFill>
                            <a:schemeClr val="dk1"/>
                          </a:solidFill>
                          <a:effectLst/>
                          <a:latin typeface="+mn-lt"/>
                          <a:ea typeface="+mn-ea"/>
                          <a:cs typeface="+mn-cs"/>
                        </a:rPr>
                        <a:t>Directory</a:t>
                      </a:r>
                      <a:r>
                        <a:rPr lang="en-US" sz="1800" b="0" i="0" u="none" strike="noStrike" kern="1200" dirty="0">
                          <a:solidFill>
                            <a:schemeClr val="dk1"/>
                          </a:solidFill>
                          <a:effectLst/>
                          <a:latin typeface="+mn-lt"/>
                          <a:ea typeface="+mn-ea"/>
                          <a:cs typeface="+mn-cs"/>
                        </a:rPr>
                        <a:t> are often used interchangeably</a:t>
                      </a:r>
                      <a:r>
                        <a:rPr lang="en-US" sz="1800" b="0" i="0" kern="1200" dirty="0">
                          <a:solidFill>
                            <a:schemeClr val="dk1"/>
                          </a:solidFill>
                          <a:effectLst/>
                          <a:latin typeface="+mn-lt"/>
                          <a:ea typeface="+mn-ea"/>
                          <a:cs typeface="+mn-cs"/>
                        </a:rPr>
                        <a:t>​</a:t>
                      </a:r>
                    </a:p>
                  </a:txBody>
                  <a:tcPr marL="134464" marR="134464" marT="89642" marB="89642"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684497"/>
                  </a:ext>
                </a:extLst>
              </a:tr>
              <a:tr h="567012">
                <a:tc>
                  <a:txBody>
                    <a:bodyPr/>
                    <a:lstStyle/>
                    <a:p>
                      <a:pPr lvl="0" algn="l">
                        <a:buNone/>
                      </a:pPr>
                      <a:r>
                        <a:rPr lang="en-US" sz="2000" dirty="0">
                          <a:solidFill>
                            <a:schemeClr val="tx1"/>
                          </a:solidFill>
                          <a:latin typeface="+mj-lt"/>
                        </a:rPr>
                        <a:t>Azure subscription</a:t>
                      </a:r>
                    </a:p>
                  </a:txBody>
                  <a:tcPr marL="134464" marR="134464" marT="89642" marB="89642"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2000" b="0" i="0" u="none" strike="noStrike" noProof="0" dirty="0">
                          <a:solidFill>
                            <a:schemeClr val="tx1"/>
                          </a:solidFill>
                          <a:latin typeface="Segoe UI"/>
                        </a:rPr>
                        <a:t>Used to pay for Azure cloud services</a:t>
                      </a:r>
                      <a:endParaRPr lang="en-US" sz="2000" dirty="0">
                        <a:solidFill>
                          <a:schemeClr val="tx1"/>
                        </a:solidFill>
                      </a:endParaRPr>
                    </a:p>
                  </a:txBody>
                  <a:tcPr marL="134464" marR="134464" marT="89642" marB="89642"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493009"/>
                  </a:ext>
                </a:extLst>
              </a:tr>
            </a:tbl>
          </a:graphicData>
        </a:graphic>
      </p:graphicFrame>
    </p:spTree>
    <p:extLst>
      <p:ext uri="{BB962C8B-B14F-4D97-AF65-F5344CB8AC3E}">
        <p14:creationId xmlns:p14="http://schemas.microsoft.com/office/powerpoint/2010/main" val="21370740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2800" dirty="0">
                <a:cs typeface="Segoe UI"/>
              </a:rPr>
              <a:t>Section 01 - Outline</a:t>
            </a:r>
            <a:endParaRPr lang="en-US" sz="2800" dirty="0"/>
          </a:p>
        </p:txBody>
      </p:sp>
      <p:pic>
        <p:nvPicPr>
          <p:cNvPr id="2" name="Graphic 3">
            <a:extLst>
              <a:ext uri="{FF2B5EF4-FFF2-40B4-BE49-F238E27FC236}">
                <a16:creationId xmlns:a16="http://schemas.microsoft.com/office/drawing/2014/main" id="{C25D2AF6-901F-47CD-82A8-5128D5A1B786}"/>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64" b="-315"/>
          <a:stretch/>
        </p:blipFill>
        <p:spPr>
          <a:xfrm>
            <a:off x="6690248" y="1378281"/>
            <a:ext cx="4718458" cy="4711397"/>
          </a:xfrm>
          <a:prstGeom prst="rect">
            <a:avLst/>
          </a:prstGeom>
        </p:spPr>
      </p:pic>
      <p:sp>
        <p:nvSpPr>
          <p:cNvPr id="5" name="Text Placeholder 14">
            <a:extLst>
              <a:ext uri="{FF2B5EF4-FFF2-40B4-BE49-F238E27FC236}">
                <a16:creationId xmlns:a16="http://schemas.microsoft.com/office/drawing/2014/main" id="{7048110A-E298-B38E-3AD8-25D7050653FD}"/>
              </a:ext>
            </a:extLst>
          </p:cNvPr>
          <p:cNvSpPr>
            <a:spLocks noGrp="1"/>
          </p:cNvSpPr>
          <p:nvPr/>
        </p:nvSpPr>
        <p:spPr>
          <a:xfrm>
            <a:off x="427857" y="944261"/>
            <a:ext cx="5583475" cy="5370521"/>
          </a:xfrm>
          <a:prstGeom prst="rect">
            <a:avLst/>
          </a:prstGeom>
        </p:spPr>
        <p:txBody>
          <a:bodyPr vert="horz" wrap="square" lIns="0" tIns="93260" rIns="149217" bIns="93260" rtlCol="0">
            <a:normAutofit/>
          </a:bodyPr>
          <a:lstStyle>
            <a:lvl1pPr marL="336145" marR="0" indent="-336145" algn="l" defTabSz="914367" rtl="0" eaLnBrk="1" fontAlgn="auto" latinLnBrk="0" hangingPunct="1">
              <a:lnSpc>
                <a:spcPts val="2353"/>
              </a:lnSpc>
              <a:spcBef>
                <a:spcPts val="0"/>
              </a:spcBef>
              <a:spcAft>
                <a:spcPts val="0"/>
              </a:spcAft>
              <a:buClrTx/>
              <a:buSzPct val="90000"/>
              <a:buFont typeface="Arial" panose="020B0604020202020204" pitchFamily="34" charset="0"/>
              <a:buChar char="•"/>
              <a:tabLst/>
              <a:defRPr lang="en-US" sz="1961" kern="1200" spc="0" baseline="0" dirty="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0"/>
              </a:spcAft>
              <a:buClrTx/>
              <a:buSzPct val="90000"/>
              <a:buFontTx/>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chemeClr val="tx2"/>
                </a:solidFill>
                <a:latin typeface="+mj-lt"/>
                <a:ea typeface="+mn-ea"/>
                <a:cs typeface="+mn-cs"/>
              </a:defRPr>
            </a:lvl3pPr>
            <a:lvl4pPr marL="672290"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1372"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0"/>
              </a:spcAft>
              <a:buClrTx/>
              <a:buSzPct val="90000"/>
              <a:buFont typeface="Wingdings" panose="05000000000000000000" pitchFamily="2" charset="2"/>
              <a:buNone/>
              <a:tabLst/>
              <a:defRPr sz="980" b="1" kern="1200" spc="0" baseline="0">
                <a:solidFill>
                  <a:srgbClr val="000000"/>
                </a:solidFill>
                <a:latin typeface="+mn-lt"/>
                <a:ea typeface="+mn-ea"/>
                <a:cs typeface="+mn-cs"/>
              </a:defRPr>
            </a:lvl5pPr>
            <a:lvl6pPr marL="2285916" indent="0" algn="l" defTabSz="914367" rtl="0" eaLnBrk="1" latinLnBrk="0" hangingPunct="1">
              <a:spcBef>
                <a:spcPct val="20000"/>
              </a:spcBef>
              <a:buFont typeface="Arial" pitchFamily="34" charset="0"/>
              <a:buNone/>
              <a:defRPr sz="1961" kern="1200">
                <a:solidFill>
                  <a:schemeClr val="tx1"/>
                </a:solidFill>
                <a:latin typeface="+mn-lt"/>
                <a:ea typeface="+mn-ea"/>
                <a:cs typeface="+mn-cs"/>
              </a:defRPr>
            </a:lvl6pPr>
            <a:lvl7pPr marL="0" indent="0" algn="l" defTabSz="914367" rtl="0" eaLnBrk="1" latinLnBrk="0" hangingPunct="1">
              <a:lnSpc>
                <a:spcPct val="100000"/>
              </a:lnSpc>
              <a:spcBef>
                <a:spcPts val="0"/>
              </a:spcBef>
              <a:spcAft>
                <a:spcPts val="0"/>
              </a:spcAft>
              <a:buFont typeface="Arial" pitchFamily="34" charset="0"/>
              <a:buNone/>
              <a:defRPr sz="980" kern="1200">
                <a:solidFill>
                  <a:srgbClr val="000000"/>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90000"/>
              </a:lnSpc>
              <a:spcBef>
                <a:spcPts val="400"/>
              </a:spcBef>
              <a:spcAft>
                <a:spcPts val="600"/>
              </a:spcAft>
              <a:buNone/>
            </a:pPr>
            <a:r>
              <a:rPr lang="en-US" sz="2400" dirty="0"/>
              <a:t>You will learn the following concepts:</a:t>
            </a:r>
          </a:p>
          <a:p>
            <a:pPr marL="0" indent="0">
              <a:lnSpc>
                <a:spcPct val="90000"/>
              </a:lnSpc>
              <a:spcBef>
                <a:spcPts val="400"/>
              </a:spcBef>
              <a:spcAft>
                <a:spcPts val="600"/>
              </a:spcAft>
              <a:buNone/>
            </a:pPr>
            <a:endParaRPr lang="en-US" sz="2400" dirty="0"/>
          </a:p>
          <a:p>
            <a:pPr>
              <a:lnSpc>
                <a:spcPct val="90000"/>
              </a:lnSpc>
              <a:spcBef>
                <a:spcPts val="400"/>
              </a:spcBef>
              <a:spcAft>
                <a:spcPts val="600"/>
              </a:spcAft>
              <a:buFont typeface="Wingdings" panose="05000000000000000000" pitchFamily="2" charset="2"/>
              <a:buChar char="§"/>
            </a:pPr>
            <a:r>
              <a:rPr lang="en-GB" sz="2400" dirty="0"/>
              <a:t>Cloud Computing</a:t>
            </a:r>
          </a:p>
          <a:p>
            <a:pPr>
              <a:lnSpc>
                <a:spcPct val="90000"/>
              </a:lnSpc>
              <a:spcBef>
                <a:spcPts val="400"/>
              </a:spcBef>
              <a:spcAft>
                <a:spcPts val="600"/>
              </a:spcAft>
              <a:buFont typeface="Wingdings" panose="05000000000000000000" pitchFamily="2" charset="2"/>
              <a:buChar char="§"/>
            </a:pPr>
            <a:r>
              <a:rPr lang="en-GB" sz="2400" dirty="0"/>
              <a:t>Cloud Benefits</a:t>
            </a:r>
          </a:p>
          <a:p>
            <a:pPr>
              <a:lnSpc>
                <a:spcPct val="90000"/>
              </a:lnSpc>
              <a:spcBef>
                <a:spcPts val="400"/>
              </a:spcBef>
              <a:spcAft>
                <a:spcPts val="600"/>
              </a:spcAft>
              <a:buFont typeface="Wingdings" panose="05000000000000000000" pitchFamily="2" charset="2"/>
              <a:buChar char="§"/>
            </a:pPr>
            <a:r>
              <a:rPr lang="en-GB" sz="2400" dirty="0"/>
              <a:t>Cloud Service Types</a:t>
            </a:r>
          </a:p>
          <a:p>
            <a:pPr>
              <a:lnSpc>
                <a:spcPct val="90000"/>
              </a:lnSpc>
              <a:spcBef>
                <a:spcPts val="400"/>
              </a:spcBef>
              <a:spcAft>
                <a:spcPts val="600"/>
              </a:spcAft>
              <a:buFont typeface="Wingdings" panose="05000000000000000000" pitchFamily="2" charset="2"/>
              <a:buChar char="§"/>
            </a:pPr>
            <a:endParaRPr lang="en-US" sz="2400" dirty="0"/>
          </a:p>
          <a:p>
            <a:pPr>
              <a:lnSpc>
                <a:spcPct val="90000"/>
              </a:lnSpc>
              <a:spcBef>
                <a:spcPts val="400"/>
              </a:spcBef>
              <a:spcAft>
                <a:spcPts val="600"/>
              </a:spcAft>
              <a:buFont typeface="Wingdings" panose="05000000000000000000" pitchFamily="2" charset="2"/>
              <a:buChar char="§"/>
            </a:pPr>
            <a:endParaRPr lang="en-US" sz="2400" dirty="0"/>
          </a:p>
          <a:p>
            <a:pPr>
              <a:lnSpc>
                <a:spcPct val="90000"/>
              </a:lnSpc>
              <a:spcBef>
                <a:spcPts val="400"/>
              </a:spcBef>
              <a:spcAft>
                <a:spcPts val="600"/>
              </a:spcAft>
              <a:buFont typeface="Wingdings" panose="05000000000000000000" pitchFamily="2" charset="2"/>
              <a:buChar char="§"/>
            </a:pPr>
            <a:endParaRPr lang="en-US" sz="2040" dirty="0"/>
          </a:p>
        </p:txBody>
      </p:sp>
    </p:spTree>
    <p:extLst>
      <p:ext uri="{BB962C8B-B14F-4D97-AF65-F5344CB8AC3E}">
        <p14:creationId xmlns:p14="http://schemas.microsoft.com/office/powerpoint/2010/main" val="39577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Compare AD DS to Azure Active Directory</a:t>
            </a:r>
          </a:p>
        </p:txBody>
      </p:sp>
      <p:pic>
        <p:nvPicPr>
          <p:cNvPr id="75" name="Picture 74" descr="Icon of a magnifying glass showing a chart">
            <a:extLst>
              <a:ext uri="{FF2B5EF4-FFF2-40B4-BE49-F238E27FC236}">
                <a16:creationId xmlns:a16="http://schemas.microsoft.com/office/drawing/2014/main" id="{AA696AF2-F4EB-4296-8EC0-D90A2ADC0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12" y="1167978"/>
            <a:ext cx="779890" cy="781384"/>
          </a:xfrm>
          <a:prstGeom prst="rect">
            <a:avLst/>
          </a:prstGeom>
        </p:spPr>
      </p:pic>
      <p:sp>
        <p:nvSpPr>
          <p:cNvPr id="5" name="Rectangle 4">
            <a:extLst>
              <a:ext uri="{FF2B5EF4-FFF2-40B4-BE49-F238E27FC236}">
                <a16:creationId xmlns:a16="http://schemas.microsoft.com/office/drawing/2014/main" id="{28EB9CEF-0D1F-4FEA-86E1-586BF3CDB551}"/>
              </a:ext>
            </a:extLst>
          </p:cNvPr>
          <p:cNvSpPr/>
          <p:nvPr/>
        </p:nvSpPr>
        <p:spPr>
          <a:xfrm>
            <a:off x="1419340" y="1165816"/>
            <a:ext cx="10354018" cy="7814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961" dirty="0">
                <a:solidFill>
                  <a:schemeClr val="tx1"/>
                </a:solidFill>
              </a:rPr>
              <a:t>Azure AD is primarily an identity solution, and designed for HTTP and HTTPS communications</a:t>
            </a:r>
            <a:endParaRPr lang="en-IN" sz="1961" dirty="0">
              <a:solidFill>
                <a:schemeClr val="tx1"/>
              </a:solidFill>
            </a:endParaRPr>
          </a:p>
        </p:txBody>
      </p:sp>
      <p:cxnSp>
        <p:nvCxnSpPr>
          <p:cNvPr id="49" name="Straight Connector 48">
            <a:extLst>
              <a:ext uri="{FF2B5EF4-FFF2-40B4-BE49-F238E27FC236}">
                <a16:creationId xmlns:a16="http://schemas.microsoft.com/office/drawing/2014/main" id="{4A7D1502-B93A-4460-BE02-E0855D24D335}"/>
              </a:ext>
              <a:ext uri="{C183D7F6-B498-43B3-948B-1728B52AA6E4}">
                <adec:decorative xmlns:adec="http://schemas.microsoft.com/office/drawing/2017/decorative" val="1"/>
              </a:ext>
            </a:extLst>
          </p:cNvPr>
          <p:cNvCxnSpPr/>
          <p:nvPr/>
        </p:nvCxnSpPr>
        <p:spPr>
          <a:xfrm flipV="1">
            <a:off x="1419340" y="2028336"/>
            <a:ext cx="1035401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44" descr="Icon of a cloud with multiples lines extending from it">
            <a:extLst>
              <a:ext uri="{FF2B5EF4-FFF2-40B4-BE49-F238E27FC236}">
                <a16:creationId xmlns:a16="http://schemas.microsoft.com/office/drawing/2014/main" id="{5248068B-2571-43C8-AD31-E9359379B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012" y="2084363"/>
            <a:ext cx="779890" cy="781384"/>
          </a:xfrm>
          <a:prstGeom prst="rect">
            <a:avLst/>
          </a:prstGeom>
        </p:spPr>
      </p:pic>
      <p:sp>
        <p:nvSpPr>
          <p:cNvPr id="6" name="Rectangle 5">
            <a:extLst>
              <a:ext uri="{FF2B5EF4-FFF2-40B4-BE49-F238E27FC236}">
                <a16:creationId xmlns:a16="http://schemas.microsoft.com/office/drawing/2014/main" id="{5D3F1818-1660-4914-805F-991B634A80F4}"/>
              </a:ext>
            </a:extLst>
          </p:cNvPr>
          <p:cNvSpPr/>
          <p:nvPr/>
        </p:nvSpPr>
        <p:spPr>
          <a:xfrm>
            <a:off x="1419340" y="2143586"/>
            <a:ext cx="10354018" cy="7814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961" dirty="0">
                <a:solidFill>
                  <a:schemeClr val="tx1"/>
                </a:solidFill>
              </a:rPr>
              <a:t>Queried using the REST API over HTTP and HTTPS. Instead of LDAP</a:t>
            </a:r>
            <a:endParaRPr lang="en-IN" sz="1961" dirty="0">
              <a:solidFill>
                <a:schemeClr val="tx1"/>
              </a:solidFill>
            </a:endParaRPr>
          </a:p>
        </p:txBody>
      </p:sp>
      <p:cxnSp>
        <p:nvCxnSpPr>
          <p:cNvPr id="50" name="Straight Connector 49">
            <a:extLst>
              <a:ext uri="{FF2B5EF4-FFF2-40B4-BE49-F238E27FC236}">
                <a16:creationId xmlns:a16="http://schemas.microsoft.com/office/drawing/2014/main" id="{77BD206A-7FF0-4853-B24D-87EA250CCE9B}"/>
              </a:ext>
              <a:ext uri="{C183D7F6-B498-43B3-948B-1728B52AA6E4}">
                <adec:decorative xmlns:adec="http://schemas.microsoft.com/office/drawing/2017/decorative" val="1"/>
              </a:ext>
            </a:extLst>
          </p:cNvPr>
          <p:cNvCxnSpPr/>
          <p:nvPr/>
        </p:nvCxnSpPr>
        <p:spPr>
          <a:xfrm flipV="1">
            <a:off x="1419340" y="3040323"/>
            <a:ext cx="1035401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43" descr="Icon of a webpage layout template">
            <a:extLst>
              <a:ext uri="{FF2B5EF4-FFF2-40B4-BE49-F238E27FC236}">
                <a16:creationId xmlns:a16="http://schemas.microsoft.com/office/drawing/2014/main" id="{E4CA67BB-7BF1-4800-8D54-89D033E5C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012" y="3230930"/>
            <a:ext cx="779890" cy="781384"/>
          </a:xfrm>
          <a:prstGeom prst="rect">
            <a:avLst/>
          </a:prstGeom>
        </p:spPr>
      </p:pic>
      <p:sp>
        <p:nvSpPr>
          <p:cNvPr id="7" name="Rectangle 6">
            <a:extLst>
              <a:ext uri="{FF2B5EF4-FFF2-40B4-BE49-F238E27FC236}">
                <a16:creationId xmlns:a16="http://schemas.microsoft.com/office/drawing/2014/main" id="{B7223AA1-ABE3-49DE-BF24-409AC08E1482}"/>
              </a:ext>
            </a:extLst>
          </p:cNvPr>
          <p:cNvSpPr/>
          <p:nvPr/>
        </p:nvSpPr>
        <p:spPr>
          <a:xfrm>
            <a:off x="1419340" y="3142123"/>
            <a:ext cx="10354018" cy="9542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961" dirty="0">
                <a:solidFill>
                  <a:schemeClr val="tx1"/>
                </a:solidFill>
              </a:rPr>
              <a:t>Uses HTTP and HTTPS protocols such as SAML, WS-Federation, and OpenID Connect for authentication (and OAuth for authorization). Instead of Kerberos</a:t>
            </a:r>
            <a:endParaRPr lang="en-IN" sz="1961" dirty="0">
              <a:solidFill>
                <a:schemeClr val="tx1"/>
              </a:solidFill>
            </a:endParaRPr>
          </a:p>
        </p:txBody>
      </p:sp>
      <p:cxnSp>
        <p:nvCxnSpPr>
          <p:cNvPr id="51" name="Straight Connector 50">
            <a:extLst>
              <a:ext uri="{FF2B5EF4-FFF2-40B4-BE49-F238E27FC236}">
                <a16:creationId xmlns:a16="http://schemas.microsoft.com/office/drawing/2014/main" id="{A1D4387B-90F9-48EB-B24E-4F86F287BC8E}"/>
              </a:ext>
              <a:ext uri="{C183D7F6-B498-43B3-948B-1728B52AA6E4}">
                <adec:decorative xmlns:adec="http://schemas.microsoft.com/office/drawing/2017/decorative" val="1"/>
              </a:ext>
            </a:extLst>
          </p:cNvPr>
          <p:cNvCxnSpPr>
            <a:cxnSpLocks/>
          </p:cNvCxnSpPr>
          <p:nvPr/>
        </p:nvCxnSpPr>
        <p:spPr>
          <a:xfrm flipV="1">
            <a:off x="1419340" y="4198206"/>
            <a:ext cx="1035401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3" name="Picture 42" descr="Icon of four servers">
            <a:extLst>
              <a:ext uri="{FF2B5EF4-FFF2-40B4-BE49-F238E27FC236}">
                <a16:creationId xmlns:a16="http://schemas.microsoft.com/office/drawing/2014/main" id="{E5A905A8-2BE0-4F1E-83CD-04F941B844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012" y="4397964"/>
            <a:ext cx="779890" cy="781384"/>
          </a:xfrm>
          <a:prstGeom prst="rect">
            <a:avLst/>
          </a:prstGeom>
        </p:spPr>
      </p:pic>
      <p:sp>
        <p:nvSpPr>
          <p:cNvPr id="8" name="Rectangle 7">
            <a:extLst>
              <a:ext uri="{FF2B5EF4-FFF2-40B4-BE49-F238E27FC236}">
                <a16:creationId xmlns:a16="http://schemas.microsoft.com/office/drawing/2014/main" id="{D6BCE137-4459-49D5-AED7-108803C77C89}"/>
              </a:ext>
            </a:extLst>
          </p:cNvPr>
          <p:cNvSpPr/>
          <p:nvPr/>
        </p:nvSpPr>
        <p:spPr>
          <a:xfrm>
            <a:off x="1419340" y="4371285"/>
            <a:ext cx="10354018" cy="78148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961" dirty="0">
                <a:solidFill>
                  <a:schemeClr val="tx1"/>
                </a:solidFill>
              </a:rPr>
              <a:t>Includes federation services, and many third-party services (such as Facebook)</a:t>
            </a:r>
            <a:endParaRPr lang="en-IN" sz="1961" dirty="0">
              <a:solidFill>
                <a:schemeClr val="tx1"/>
              </a:solidFill>
            </a:endParaRPr>
          </a:p>
        </p:txBody>
      </p:sp>
      <p:cxnSp>
        <p:nvCxnSpPr>
          <p:cNvPr id="52" name="Straight Connector 51">
            <a:extLst>
              <a:ext uri="{FF2B5EF4-FFF2-40B4-BE49-F238E27FC236}">
                <a16:creationId xmlns:a16="http://schemas.microsoft.com/office/drawing/2014/main" id="{40CDC866-24EF-491D-A0F5-B0B0865BB61A}"/>
              </a:ext>
              <a:ext uri="{C183D7F6-B498-43B3-948B-1728B52AA6E4}">
                <adec:decorative xmlns:adec="http://schemas.microsoft.com/office/drawing/2017/decorative" val="1"/>
              </a:ext>
            </a:extLst>
          </p:cNvPr>
          <p:cNvCxnSpPr/>
          <p:nvPr/>
        </p:nvCxnSpPr>
        <p:spPr>
          <a:xfrm flipV="1">
            <a:off x="1419340" y="5325850"/>
            <a:ext cx="10354018" cy="0"/>
          </a:xfrm>
          <a:prstGeom prst="line">
            <a:avLst/>
          </a:prstGeom>
          <a:ln w="19050">
            <a:solidFill>
              <a:schemeClr val="bg1">
                <a:lumMod val="6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2" name="Picture 41" descr="Icon of a person">
            <a:extLst>
              <a:ext uri="{FF2B5EF4-FFF2-40B4-BE49-F238E27FC236}">
                <a16:creationId xmlns:a16="http://schemas.microsoft.com/office/drawing/2014/main" id="{90012E53-F73D-487C-BC30-72F73C5563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012" y="5474413"/>
            <a:ext cx="779890" cy="781384"/>
          </a:xfrm>
          <a:prstGeom prst="rect">
            <a:avLst/>
          </a:prstGeom>
        </p:spPr>
      </p:pic>
      <p:sp>
        <p:nvSpPr>
          <p:cNvPr id="9" name="Rectangle 8">
            <a:extLst>
              <a:ext uri="{FF2B5EF4-FFF2-40B4-BE49-F238E27FC236}">
                <a16:creationId xmlns:a16="http://schemas.microsoft.com/office/drawing/2014/main" id="{DDA664F7-C28A-4211-A524-9B3A95F5D254}"/>
              </a:ext>
            </a:extLst>
          </p:cNvPr>
          <p:cNvSpPr/>
          <p:nvPr/>
        </p:nvSpPr>
        <p:spPr>
          <a:xfrm>
            <a:off x="1419340" y="5288271"/>
            <a:ext cx="10354018" cy="11288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sz="1961" dirty="0">
                <a:solidFill>
                  <a:schemeClr val="tx1"/>
                </a:solidFill>
              </a:rPr>
              <a:t>Azure AD users and groups are created in a flat structure, and there are no Organizational Units (OUs) or Group Policy Objects (GPOs)</a:t>
            </a:r>
            <a:endParaRPr lang="en-IN" sz="1961" dirty="0">
              <a:solidFill>
                <a:schemeClr val="tx1"/>
              </a:solidFill>
            </a:endParaRPr>
          </a:p>
        </p:txBody>
      </p:sp>
    </p:spTree>
    <p:extLst>
      <p:ext uri="{BB962C8B-B14F-4D97-AF65-F5344CB8AC3E}">
        <p14:creationId xmlns:p14="http://schemas.microsoft.com/office/powerpoint/2010/main" val="415747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Select Azure Active Directory Editions</a:t>
            </a:r>
          </a:p>
        </p:txBody>
      </p:sp>
      <p:graphicFrame>
        <p:nvGraphicFramePr>
          <p:cNvPr id="4" name="Table 3">
            <a:extLst>
              <a:ext uri="{FF2B5EF4-FFF2-40B4-BE49-F238E27FC236}">
                <a16:creationId xmlns:a16="http://schemas.microsoft.com/office/drawing/2014/main" id="{E2EBED97-3914-4800-A681-B5A056D0224B}"/>
              </a:ext>
            </a:extLst>
          </p:cNvPr>
          <p:cNvGraphicFramePr>
            <a:graphicFrameLocks noGrp="1"/>
          </p:cNvGraphicFramePr>
          <p:nvPr/>
        </p:nvGraphicFramePr>
        <p:xfrm>
          <a:off x="431094" y="1169265"/>
          <a:ext cx="11354714" cy="4873147"/>
        </p:xfrm>
        <a:graphic>
          <a:graphicData uri="http://schemas.openxmlformats.org/drawingml/2006/table">
            <a:tbl>
              <a:tblPr firstRow="1" firstCol="1" bandRow="1">
                <a:tableStyleId>{5C22544A-7EE6-4342-B048-85BDC9FD1C3A}</a:tableStyleId>
              </a:tblPr>
              <a:tblGrid>
                <a:gridCol w="3484900">
                  <a:extLst>
                    <a:ext uri="{9D8B030D-6E8A-4147-A177-3AD203B41FA5}">
                      <a16:colId xmlns:a16="http://schemas.microsoft.com/office/drawing/2014/main" val="3909572094"/>
                    </a:ext>
                  </a:extLst>
                </a:gridCol>
                <a:gridCol w="1772230">
                  <a:extLst>
                    <a:ext uri="{9D8B030D-6E8A-4147-A177-3AD203B41FA5}">
                      <a16:colId xmlns:a16="http://schemas.microsoft.com/office/drawing/2014/main" val="426167829"/>
                    </a:ext>
                  </a:extLst>
                </a:gridCol>
                <a:gridCol w="2436645">
                  <a:extLst>
                    <a:ext uri="{9D8B030D-6E8A-4147-A177-3AD203B41FA5}">
                      <a16:colId xmlns:a16="http://schemas.microsoft.com/office/drawing/2014/main" val="2113313439"/>
                    </a:ext>
                  </a:extLst>
                </a:gridCol>
                <a:gridCol w="1803934">
                  <a:extLst>
                    <a:ext uri="{9D8B030D-6E8A-4147-A177-3AD203B41FA5}">
                      <a16:colId xmlns:a16="http://schemas.microsoft.com/office/drawing/2014/main" val="716184289"/>
                    </a:ext>
                  </a:extLst>
                </a:gridCol>
                <a:gridCol w="1857005">
                  <a:extLst>
                    <a:ext uri="{9D8B030D-6E8A-4147-A177-3AD203B41FA5}">
                      <a16:colId xmlns:a16="http://schemas.microsoft.com/office/drawing/2014/main" val="939645357"/>
                    </a:ext>
                  </a:extLst>
                </a:gridCol>
              </a:tblGrid>
              <a:tr h="359287">
                <a:tc>
                  <a:txBody>
                    <a:bodyPr/>
                    <a:lstStyle/>
                    <a:p>
                      <a:pPr marL="0" marR="156845" algn="l"/>
                      <a:r>
                        <a:rPr lang="en-US" sz="1800" b="0" kern="1200" dirty="0">
                          <a:solidFill>
                            <a:schemeClr val="bg1"/>
                          </a:solidFill>
                          <a:effectLst/>
                          <a:latin typeface="+mj-lt"/>
                          <a:ea typeface="+mn-ea"/>
                          <a:cs typeface="Segoe UI Semilight" panose="020B0402040204020203" pitchFamily="34" charset="0"/>
                        </a:rPr>
                        <a:t>Feature</a:t>
                      </a:r>
                    </a:p>
                  </a:txBody>
                  <a:tcPr marL="89642" marR="89642" marT="44821" marB="44821">
                    <a:lnL w="6350" cap="flat" cmpd="sng" algn="ctr">
                      <a:solidFill>
                        <a:srgbClr val="243A5E"/>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marL="0" marR="156845" algn="l"/>
                      <a:r>
                        <a:rPr lang="en-US" sz="1800" b="0" dirty="0">
                          <a:solidFill>
                            <a:schemeClr val="bg1"/>
                          </a:solidFill>
                          <a:effectLst/>
                          <a:latin typeface="+mj-lt"/>
                          <a:cs typeface="Segoe UI Semilight" panose="020B0402040204020203" pitchFamily="34" charset="0"/>
                        </a:rPr>
                        <a:t>Free</a:t>
                      </a:r>
                      <a:endParaRPr lang="en-US" sz="1800" b="0" dirty="0">
                        <a:solidFill>
                          <a:schemeClr val="bg1"/>
                        </a:solidFill>
                        <a:effectLst/>
                        <a:latin typeface="+mj-lt"/>
                        <a:ea typeface="Times New Roman" panose="02020603050405020304" pitchFamily="18" charset="0"/>
                        <a:cs typeface="Segoe UI Semilight" panose="020B0402040204020203" pitchFamily="34" charset="0"/>
                      </a:endParaRPr>
                    </a:p>
                  </a:txBody>
                  <a:tcPr marL="89642" marR="89642" marT="44821" marB="4482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marL="0" marR="156845" algn="l"/>
                      <a:r>
                        <a:rPr lang="en-US" sz="1800" b="0" dirty="0">
                          <a:solidFill>
                            <a:schemeClr val="bg1"/>
                          </a:solidFill>
                          <a:effectLst/>
                          <a:latin typeface="+mj-lt"/>
                          <a:cs typeface="Segoe UI Semilight" panose="020B0402040204020203" pitchFamily="34" charset="0"/>
                        </a:rPr>
                        <a:t>Microsoft 365 Apps</a:t>
                      </a:r>
                      <a:endParaRPr lang="en-US" sz="1800" b="0" dirty="0">
                        <a:solidFill>
                          <a:schemeClr val="bg1"/>
                        </a:solidFill>
                        <a:effectLst/>
                        <a:latin typeface="+mj-lt"/>
                        <a:ea typeface="Times New Roman" panose="02020603050405020304" pitchFamily="18" charset="0"/>
                        <a:cs typeface="Segoe UI Semilight" panose="020B0402040204020203" pitchFamily="34" charset="0"/>
                      </a:endParaRPr>
                    </a:p>
                  </a:txBody>
                  <a:tcPr marL="89642" marR="89642" marT="44821" marB="4482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marL="0" marR="156845" algn="l"/>
                      <a:r>
                        <a:rPr lang="en-US" sz="1800" b="0" dirty="0">
                          <a:solidFill>
                            <a:schemeClr val="bg1"/>
                          </a:solidFill>
                          <a:effectLst/>
                          <a:latin typeface="+mj-lt"/>
                          <a:cs typeface="Segoe UI Semilight" panose="020B0402040204020203" pitchFamily="34" charset="0"/>
                        </a:rPr>
                        <a:t>Premium P1</a:t>
                      </a:r>
                      <a:endParaRPr lang="en-US" sz="1800" b="0" dirty="0">
                        <a:solidFill>
                          <a:schemeClr val="bg1"/>
                        </a:solidFill>
                        <a:effectLst/>
                        <a:latin typeface="+mj-lt"/>
                        <a:ea typeface="Times New Roman" panose="02020603050405020304" pitchFamily="18" charset="0"/>
                        <a:cs typeface="Segoe UI Semilight" panose="020B0402040204020203" pitchFamily="34" charset="0"/>
                      </a:endParaRPr>
                    </a:p>
                  </a:txBody>
                  <a:tcPr marL="89642" marR="89642" marT="44821" marB="4482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tc>
                  <a:txBody>
                    <a:bodyPr/>
                    <a:lstStyle/>
                    <a:p>
                      <a:pPr marL="0" marR="156845" algn="l"/>
                      <a:r>
                        <a:rPr lang="en-US" sz="1800" b="0" kern="1200" dirty="0">
                          <a:solidFill>
                            <a:schemeClr val="bg1"/>
                          </a:solidFill>
                          <a:effectLst/>
                          <a:latin typeface="+mj-lt"/>
                          <a:ea typeface="+mn-ea"/>
                          <a:cs typeface="Segoe UI Semilight" panose="020B0402040204020203" pitchFamily="34" charset="0"/>
                        </a:rPr>
                        <a:t>Premium P2</a:t>
                      </a:r>
                    </a:p>
                  </a:txBody>
                  <a:tcPr marL="89642" marR="89642" marT="44821" marB="44821">
                    <a:lnL w="6350" cap="flat" cmpd="sng" algn="ctr">
                      <a:solidFill>
                        <a:schemeClr val="bg1"/>
                      </a:solidFill>
                      <a:prstDash val="solid"/>
                      <a:round/>
                      <a:headEnd type="none" w="med" len="med"/>
                      <a:tailEnd type="none" w="med" len="med"/>
                    </a:lnL>
                    <a:lnR w="6350" cap="flat" cmpd="sng" algn="ctr">
                      <a:solidFill>
                        <a:srgbClr val="243A5E"/>
                      </a:solidFill>
                      <a:prstDash val="solid"/>
                      <a:round/>
                      <a:headEnd type="none" w="med" len="med"/>
                      <a:tailEnd type="none" w="med" len="med"/>
                    </a:lnR>
                    <a:lnT w="6350" cap="flat" cmpd="sng" algn="ctr">
                      <a:solidFill>
                        <a:srgbClr val="243A5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43A5E"/>
                    </a:solidFill>
                  </a:tcPr>
                </a:tc>
                <a:extLst>
                  <a:ext uri="{0D108BD9-81ED-4DB2-BD59-A6C34878D82A}">
                    <a16:rowId xmlns:a16="http://schemas.microsoft.com/office/drawing/2014/main" val="1228549739"/>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Directory Objects</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800" dirty="0">
                          <a:solidFill>
                            <a:schemeClr val="tx1"/>
                          </a:solidFill>
                          <a:effectLst/>
                          <a:latin typeface="+mn-lt"/>
                          <a:cs typeface="Segoe UI Semilight" panose="020B0402040204020203" pitchFamily="34" charset="0"/>
                        </a:rPr>
                        <a:t>500,000 objects</a:t>
                      </a: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No object limit</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cs typeface="Segoe UI Semilight" panose="020B0402040204020203" pitchFamily="34" charset="0"/>
                        </a:rPr>
                        <a:t>No object limit</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cs typeface="Segoe UI Semilight" panose="020B0402040204020203" pitchFamily="34" charset="0"/>
                        </a:rPr>
                        <a:t>No object limit</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00626"/>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Single Sign-On</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800" dirty="0">
                          <a:solidFill>
                            <a:schemeClr val="tx1"/>
                          </a:solidFill>
                          <a:effectLst/>
                          <a:latin typeface="+mn-lt"/>
                          <a:cs typeface="Segoe UI Semilight" panose="020B0402040204020203" pitchFamily="34" charset="0"/>
                        </a:rPr>
                        <a:t>Unlimited</a:t>
                      </a: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Unlimited</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Unlimited</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Unlimited</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124035"/>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Core Identity and Access</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787900"/>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B2B Collaboration</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9445213"/>
                  </a:ext>
                </a:extLst>
              </a:tr>
              <a:tr h="510985">
                <a:tc>
                  <a:txBody>
                    <a:bodyPr/>
                    <a:lstStyle/>
                    <a:p>
                      <a:pPr algn="l"/>
                      <a:r>
                        <a:rPr lang="en-US" sz="1800" b="0" kern="1200" dirty="0">
                          <a:solidFill>
                            <a:schemeClr val="tx1"/>
                          </a:solidFill>
                          <a:effectLst/>
                          <a:latin typeface="+mj-lt"/>
                          <a:ea typeface="+mn-ea"/>
                          <a:cs typeface="Segoe UI Semilight" panose="020B0402040204020203" pitchFamily="34" charset="0"/>
                        </a:rPr>
                        <a:t>Identity &amp; Access for O365</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57461"/>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Premium Features</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705207"/>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Hybrid Identities</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744496"/>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Advanced Group Access</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222110"/>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Conditional Access</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525031"/>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Identity Protection</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85556"/>
                  </a:ext>
                </a:extLst>
              </a:tr>
              <a:tr h="394427">
                <a:tc>
                  <a:txBody>
                    <a:bodyPr/>
                    <a:lstStyle/>
                    <a:p>
                      <a:pPr algn="l"/>
                      <a:r>
                        <a:rPr lang="en-US" sz="1800" b="0" kern="1200" dirty="0">
                          <a:solidFill>
                            <a:schemeClr val="tx1"/>
                          </a:solidFill>
                          <a:effectLst/>
                          <a:latin typeface="+mj-lt"/>
                          <a:ea typeface="+mn-ea"/>
                          <a:cs typeface="Segoe UI Semilight" panose="020B0402040204020203" pitchFamily="34" charset="0"/>
                        </a:rPr>
                        <a:t>Identity Governance</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dirty="0">
                        <a:solidFill>
                          <a:schemeClr val="tx1"/>
                        </a:solidFill>
                        <a:effectLst/>
                        <a:latin typeface="+mn-lt"/>
                        <a:cs typeface="Segoe UI Semilight" panose="020B0402040204020203" pitchFamily="34" charset="0"/>
                      </a:endParaRP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solidFill>
                            <a:schemeClr val="tx1"/>
                          </a:solidFill>
                          <a:effectLst/>
                          <a:latin typeface="+mn-lt"/>
                          <a:cs typeface="Segoe UI Semilight" panose="020B0402040204020203" pitchFamily="34" charset="0"/>
                        </a:rPr>
                        <a:t>X</a:t>
                      </a:r>
                    </a:p>
                  </a:txBody>
                  <a:tcPr marL="89642" marR="89642" marT="62750" marB="6275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6995523"/>
                  </a:ext>
                </a:extLst>
              </a:tr>
            </a:tbl>
          </a:graphicData>
        </a:graphic>
      </p:graphicFrame>
    </p:spTree>
    <p:extLst>
      <p:ext uri="{BB962C8B-B14F-4D97-AF65-F5344CB8AC3E}">
        <p14:creationId xmlns:p14="http://schemas.microsoft.com/office/powerpoint/2010/main" val="390127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Semibold (Headings)"/>
                <a:cs typeface="Segoe UI"/>
              </a:rPr>
              <a:t>Cloud Computing</a:t>
            </a:r>
            <a:endParaRPr lang="en-US" dirty="0"/>
          </a:p>
        </p:txBody>
      </p:sp>
      <p:pic>
        <p:nvPicPr>
          <p:cNvPr id="4" name="Graphic 3">
            <a:extLst>
              <a:ext uri="{FF2B5EF4-FFF2-40B4-BE49-F238E27FC236}">
                <a16:creationId xmlns:a16="http://schemas.microsoft.com/office/drawing/2014/main" id="{5099CE8D-AA91-4A5A-91F6-5CF7E0C05F9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1834" y="2749826"/>
            <a:ext cx="1358347" cy="1358347"/>
          </a:xfrm>
          <a:prstGeom prst="rect">
            <a:avLst/>
          </a:prstGeom>
        </p:spPr>
      </p:pic>
    </p:spTree>
    <p:extLst>
      <p:ext uri="{BB962C8B-B14F-4D97-AF65-F5344CB8AC3E}">
        <p14:creationId xmlns:p14="http://schemas.microsoft.com/office/powerpoint/2010/main" val="17619084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A0DD-AACB-4E81-89A9-F9712B277B26}"/>
              </a:ext>
            </a:extLst>
          </p:cNvPr>
          <p:cNvSpPr>
            <a:spLocks noGrp="1"/>
          </p:cNvSpPr>
          <p:nvPr>
            <p:ph type="title"/>
          </p:nvPr>
        </p:nvSpPr>
        <p:spPr/>
        <p:txBody>
          <a:bodyPr/>
          <a:lstStyle/>
          <a:p>
            <a:r>
              <a:rPr lang="en-US" dirty="0"/>
              <a:t>What is cloud computing?</a:t>
            </a:r>
          </a:p>
        </p:txBody>
      </p:sp>
      <p:grpSp>
        <p:nvGrpSpPr>
          <p:cNvPr id="11" name="Group 10" descr="Group of three icons representing the primary cloud computing services of Compute, Networking, and Storage.">
            <a:extLst>
              <a:ext uri="{FF2B5EF4-FFF2-40B4-BE49-F238E27FC236}">
                <a16:creationId xmlns:a16="http://schemas.microsoft.com/office/drawing/2014/main" id="{68904154-111F-4304-AA2F-7C4A2515192E}"/>
              </a:ext>
              <a:ext uri="{C183D7F6-B498-43B3-948B-1728B52AA6E4}">
                <adec:decorative xmlns:adec="http://schemas.microsoft.com/office/drawing/2017/decorative" val="0"/>
              </a:ext>
            </a:extLst>
          </p:cNvPr>
          <p:cNvGrpSpPr/>
          <p:nvPr/>
        </p:nvGrpSpPr>
        <p:grpSpPr>
          <a:xfrm>
            <a:off x="1966153" y="2916926"/>
            <a:ext cx="8259694" cy="2391444"/>
            <a:chOff x="539445" y="3228212"/>
            <a:chExt cx="8259694" cy="2391444"/>
          </a:xfrm>
        </p:grpSpPr>
        <p:grpSp>
          <p:nvGrpSpPr>
            <p:cNvPr id="3" name="Group 2">
              <a:extLst>
                <a:ext uri="{FF2B5EF4-FFF2-40B4-BE49-F238E27FC236}">
                  <a16:creationId xmlns:a16="http://schemas.microsoft.com/office/drawing/2014/main" id="{652F5B9A-A7EC-4198-A7FA-6ACD5E118C7B}"/>
                </a:ext>
              </a:extLst>
            </p:cNvPr>
            <p:cNvGrpSpPr/>
            <p:nvPr/>
          </p:nvGrpSpPr>
          <p:grpSpPr>
            <a:xfrm>
              <a:off x="539445" y="3269921"/>
              <a:ext cx="2224207" cy="2308027"/>
              <a:chOff x="399296" y="1585661"/>
              <a:chExt cx="2224207" cy="2308027"/>
            </a:xfrm>
          </p:grpSpPr>
          <p:pic>
            <p:nvPicPr>
              <p:cNvPr id="10" name="Picture 9" descr="Icon representing racks of servers for compute.">
                <a:extLst>
                  <a:ext uri="{FF2B5EF4-FFF2-40B4-BE49-F238E27FC236}">
                    <a16:creationId xmlns:a16="http://schemas.microsoft.com/office/drawing/2014/main" id="{DA68CE46-13B0-4933-82FB-AAEC33D636F7}"/>
                  </a:ext>
                </a:extLst>
              </p:cNvPr>
              <p:cNvPicPr>
                <a:picLocks noChangeAspect="1"/>
              </p:cNvPicPr>
              <p:nvPr/>
            </p:nvPicPr>
            <p:blipFill>
              <a:blip r:embed="rId3"/>
              <a:stretch>
                <a:fillRect/>
              </a:stretch>
            </p:blipFill>
            <p:spPr>
              <a:xfrm>
                <a:off x="681236" y="1585661"/>
                <a:ext cx="1660327" cy="1660327"/>
              </a:xfrm>
              <a:prstGeom prst="rect">
                <a:avLst/>
              </a:prstGeom>
            </p:spPr>
          </p:pic>
          <p:sp>
            <p:nvSpPr>
              <p:cNvPr id="12" name="TextBox 11">
                <a:extLst>
                  <a:ext uri="{FF2B5EF4-FFF2-40B4-BE49-F238E27FC236}">
                    <a16:creationId xmlns:a16="http://schemas.microsoft.com/office/drawing/2014/main" id="{0530D0D9-8AD5-4B81-8E9B-734313E84CAA}"/>
                  </a:ext>
                </a:extLst>
              </p:cNvPr>
              <p:cNvSpPr txBox="1"/>
              <p:nvPr/>
            </p:nvSpPr>
            <p:spPr>
              <a:xfrm>
                <a:off x="399296" y="3265824"/>
                <a:ext cx="222420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Compute</a:t>
                </a:r>
              </a:p>
            </p:txBody>
          </p:sp>
        </p:grpSp>
        <p:grpSp>
          <p:nvGrpSpPr>
            <p:cNvPr id="7" name="Group 6">
              <a:extLst>
                <a:ext uri="{FF2B5EF4-FFF2-40B4-BE49-F238E27FC236}">
                  <a16:creationId xmlns:a16="http://schemas.microsoft.com/office/drawing/2014/main" id="{899D3FED-EEB3-4446-8014-6420D6D4E348}"/>
                </a:ext>
              </a:extLst>
            </p:cNvPr>
            <p:cNvGrpSpPr/>
            <p:nvPr/>
          </p:nvGrpSpPr>
          <p:grpSpPr>
            <a:xfrm>
              <a:off x="6865233" y="3260162"/>
              <a:ext cx="1933906" cy="2327544"/>
              <a:chOff x="3510964" y="1555011"/>
              <a:chExt cx="1933906" cy="2327544"/>
            </a:xfrm>
          </p:grpSpPr>
          <p:pic>
            <p:nvPicPr>
              <p:cNvPr id="14" name="Picture 13" descr="Bar graphic representing data being stored on cloud servers">
                <a:extLst>
                  <a:ext uri="{FF2B5EF4-FFF2-40B4-BE49-F238E27FC236}">
                    <a16:creationId xmlns:a16="http://schemas.microsoft.com/office/drawing/2014/main" id="{331D7798-697F-4A11-B086-1F02D32E0452}"/>
                  </a:ext>
                </a:extLst>
              </p:cNvPr>
              <p:cNvPicPr>
                <a:picLocks noChangeAspect="1"/>
              </p:cNvPicPr>
              <p:nvPr/>
            </p:nvPicPr>
            <p:blipFill>
              <a:blip r:embed="rId4"/>
              <a:stretch>
                <a:fillRect/>
              </a:stretch>
            </p:blipFill>
            <p:spPr>
              <a:xfrm>
                <a:off x="3647753" y="1555011"/>
                <a:ext cx="1660328" cy="1663438"/>
              </a:xfrm>
              <a:prstGeom prst="rect">
                <a:avLst/>
              </a:prstGeom>
            </p:spPr>
          </p:pic>
          <p:sp>
            <p:nvSpPr>
              <p:cNvPr id="16" name="TextBox 15">
                <a:extLst>
                  <a:ext uri="{FF2B5EF4-FFF2-40B4-BE49-F238E27FC236}">
                    <a16:creationId xmlns:a16="http://schemas.microsoft.com/office/drawing/2014/main" id="{29032DBA-378A-4146-9E00-4FBFE800FB40}"/>
                  </a:ext>
                </a:extLst>
              </p:cNvPr>
              <p:cNvSpPr txBox="1"/>
              <p:nvPr/>
            </p:nvSpPr>
            <p:spPr>
              <a:xfrm>
                <a:off x="3510964" y="3254691"/>
                <a:ext cx="1933906"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Storage</a:t>
                </a:r>
              </a:p>
            </p:txBody>
          </p:sp>
        </p:grpSp>
        <p:grpSp>
          <p:nvGrpSpPr>
            <p:cNvPr id="6" name="Group 5">
              <a:extLst>
                <a:ext uri="{FF2B5EF4-FFF2-40B4-BE49-F238E27FC236}">
                  <a16:creationId xmlns:a16="http://schemas.microsoft.com/office/drawing/2014/main" id="{E5ACEE51-B89F-4E8E-B2E5-8D04E253717F}"/>
                </a:ext>
              </a:extLst>
            </p:cNvPr>
            <p:cNvGrpSpPr/>
            <p:nvPr/>
          </p:nvGrpSpPr>
          <p:grpSpPr>
            <a:xfrm>
              <a:off x="3406209" y="3228212"/>
              <a:ext cx="2683067" cy="2391444"/>
              <a:chOff x="169865" y="3944174"/>
              <a:chExt cx="2683067" cy="2391444"/>
            </a:xfrm>
          </p:grpSpPr>
          <p:pic>
            <p:nvPicPr>
              <p:cNvPr id="18" name="Picture 17" descr="Picture of two arrows showing data flowing on a network.">
                <a:extLst>
                  <a:ext uri="{FF2B5EF4-FFF2-40B4-BE49-F238E27FC236}">
                    <a16:creationId xmlns:a16="http://schemas.microsoft.com/office/drawing/2014/main" id="{1EFC28B6-3501-43D3-9036-F670AF42654E}"/>
                  </a:ext>
                </a:extLst>
              </p:cNvPr>
              <p:cNvPicPr>
                <a:picLocks noChangeAspect="1"/>
              </p:cNvPicPr>
              <p:nvPr/>
            </p:nvPicPr>
            <p:blipFill>
              <a:blip r:embed="rId5"/>
              <a:stretch>
                <a:fillRect/>
              </a:stretch>
            </p:blipFill>
            <p:spPr>
              <a:xfrm>
                <a:off x="681235" y="3944174"/>
                <a:ext cx="1660327" cy="1660327"/>
              </a:xfrm>
              <a:prstGeom prst="rect">
                <a:avLst/>
              </a:prstGeom>
            </p:spPr>
          </p:pic>
          <p:sp>
            <p:nvSpPr>
              <p:cNvPr id="20" name="TextBox 19">
                <a:extLst>
                  <a:ext uri="{FF2B5EF4-FFF2-40B4-BE49-F238E27FC236}">
                    <a16:creationId xmlns:a16="http://schemas.microsoft.com/office/drawing/2014/main" id="{54A1AF07-6F89-403A-8343-D7F5B160CC63}"/>
                  </a:ext>
                </a:extLst>
              </p:cNvPr>
              <p:cNvSpPr txBox="1"/>
              <p:nvPr/>
            </p:nvSpPr>
            <p:spPr>
              <a:xfrm>
                <a:off x="169865" y="5707754"/>
                <a:ext cx="268306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Networking</a:t>
                </a:r>
              </a:p>
            </p:txBody>
          </p:sp>
        </p:grpSp>
      </p:grpSp>
      <p:sp>
        <p:nvSpPr>
          <p:cNvPr id="9" name="TextBox 8">
            <a:extLst>
              <a:ext uri="{FF2B5EF4-FFF2-40B4-BE49-F238E27FC236}">
                <a16:creationId xmlns:a16="http://schemas.microsoft.com/office/drawing/2014/main" id="{A3D8F8BF-C2E4-4D25-BBC4-AD21DF7ED1B5}"/>
              </a:ext>
            </a:extLst>
          </p:cNvPr>
          <p:cNvSpPr txBox="1"/>
          <p:nvPr/>
        </p:nvSpPr>
        <p:spPr>
          <a:xfrm>
            <a:off x="418643" y="1459942"/>
            <a:ext cx="11031484" cy="960263"/>
          </a:xfrm>
          <a:prstGeom prst="rect">
            <a:avLst/>
          </a:prstGeom>
          <a:noFill/>
        </p:spPr>
        <p:txBody>
          <a:bodyPr wrap="square" lIns="182880" tIns="146304" rIns="182880" bIns="146304" rtlCol="0">
            <a:spAutoFit/>
          </a:bodyPr>
          <a:lstStyle>
            <a:defPPr>
              <a:defRPr lang="en-US"/>
            </a:defPPr>
            <a:lvl1pPr algn="ctr">
              <a:lnSpc>
                <a:spcPct val="90000"/>
              </a:lnSpc>
              <a:spcAft>
                <a:spcPts val="600"/>
              </a:spcAft>
              <a:defRPr sz="2400">
                <a:gradFill>
                  <a:gsLst>
                    <a:gs pos="2917">
                      <a:schemeClr val="tx1"/>
                    </a:gs>
                    <a:gs pos="30000">
                      <a:schemeClr val="tx1"/>
                    </a:gs>
                  </a:gsLst>
                  <a:lin ang="5400000" scaled="0"/>
                </a:gradFill>
              </a:defRPr>
            </a:lvl1pPr>
          </a:lstStyle>
          <a:p>
            <a:pPr algn="l"/>
            <a:r>
              <a:rPr lang="en-US" dirty="0">
                <a:latin typeface="+mj-lt"/>
              </a:rPr>
              <a:t>Cloud Computing </a:t>
            </a:r>
            <a:r>
              <a:rPr lang="en-US" dirty="0"/>
              <a:t>is the delivery of computing services over the internet, enabling faster innovation, flexible resources, and economies of scale. </a:t>
            </a:r>
          </a:p>
        </p:txBody>
      </p:sp>
    </p:spTree>
    <p:extLst>
      <p:ext uri="{BB962C8B-B14F-4D97-AF65-F5344CB8AC3E}">
        <p14:creationId xmlns:p14="http://schemas.microsoft.com/office/powerpoint/2010/main" val="42029280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Diagram showing the responsibilities of the shared responsibility model.">
            <a:extLst>
              <a:ext uri="{FF2B5EF4-FFF2-40B4-BE49-F238E27FC236}">
                <a16:creationId xmlns:a16="http://schemas.microsoft.com/office/drawing/2014/main" id="{5270039E-20EE-B593-2920-1DA3A25CE3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0511" y="975166"/>
            <a:ext cx="9010979" cy="5317290"/>
          </a:xfrm>
          <a:prstGeom prst="rect">
            <a:avLst/>
          </a:prstGeom>
        </p:spPr>
      </p:pic>
      <p:sp>
        <p:nvSpPr>
          <p:cNvPr id="17" name="Title 16"/>
          <p:cNvSpPr>
            <a:spLocks noGrp="1"/>
          </p:cNvSpPr>
          <p:nvPr>
            <p:ph type="title"/>
          </p:nvPr>
        </p:nvSpPr>
        <p:spPr>
          <a:xfrm>
            <a:off x="425366" y="268380"/>
            <a:ext cx="11341268" cy="680196"/>
          </a:xfrm>
        </p:spPr>
        <p:txBody>
          <a:bodyPr/>
          <a:lstStyle/>
          <a:p>
            <a:r>
              <a:rPr lang="en-US" dirty="0"/>
              <a:t>Shared responsibility model</a:t>
            </a:r>
          </a:p>
        </p:txBody>
      </p:sp>
    </p:spTree>
    <p:extLst>
      <p:ext uri="{BB962C8B-B14F-4D97-AF65-F5344CB8AC3E}">
        <p14:creationId xmlns:p14="http://schemas.microsoft.com/office/powerpoint/2010/main" val="382088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8643" y="440494"/>
            <a:ext cx="11341268" cy="680196"/>
          </a:xfrm>
        </p:spPr>
        <p:txBody>
          <a:bodyPr wrap="square" anchor="t">
            <a:normAutofit/>
          </a:bodyPr>
          <a:lstStyle/>
          <a:p>
            <a:r>
              <a:rPr lang="en-US" dirty="0"/>
              <a:t>Private cloud</a:t>
            </a:r>
          </a:p>
        </p:txBody>
      </p:sp>
      <p:pic>
        <p:nvPicPr>
          <p:cNvPr id="4" name="Picture 3">
            <a:extLst>
              <a:ext uri="{FF2B5EF4-FFF2-40B4-BE49-F238E27FC236}">
                <a16:creationId xmlns:a16="http://schemas.microsoft.com/office/drawing/2014/main" id="{407021BB-6482-4966-80A5-EE898A7BD1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987" y="699222"/>
            <a:ext cx="2580372" cy="4734629"/>
          </a:xfrm>
          <a:prstGeom prst="rect">
            <a:avLst/>
          </a:prstGeom>
          <a:noFill/>
        </p:spPr>
      </p:pic>
      <p:sp>
        <p:nvSpPr>
          <p:cNvPr id="6" name="Text Placeholder 5"/>
          <p:cNvSpPr>
            <a:spLocks noGrp="1"/>
          </p:cNvSpPr>
          <p:nvPr>
            <p:ph sz="quarter" idx="12"/>
          </p:nvPr>
        </p:nvSpPr>
        <p:spPr>
          <a:xfrm>
            <a:off x="307744" y="1682877"/>
            <a:ext cx="5394960" cy="4734629"/>
          </a:xfrm>
        </p:spPr>
        <p:txBody>
          <a:bodyPr wrap="square">
            <a:normAutofit/>
          </a:bodyPr>
          <a:lstStyle/>
          <a:p>
            <a:pPr marL="342900" indent="-342900">
              <a:buFont typeface="Arial" panose="020B0604020202020204" pitchFamily="34" charset="0"/>
              <a:buChar char="•"/>
            </a:pPr>
            <a:r>
              <a:rPr lang="en-US" dirty="0">
                <a:latin typeface="+mn-lt"/>
              </a:rPr>
              <a:t>Organizations create a cloud environment in their datacenter.</a:t>
            </a:r>
          </a:p>
          <a:p>
            <a:pPr marL="342900" indent="-342900">
              <a:buFont typeface="Arial" panose="020B0604020202020204" pitchFamily="34" charset="0"/>
              <a:buChar char="•"/>
            </a:pPr>
            <a:endParaRPr lang="en-US" sz="1000" dirty="0">
              <a:latin typeface="+mn-lt"/>
            </a:endParaRPr>
          </a:p>
          <a:p>
            <a:pPr marL="342900" indent="-342900">
              <a:buFont typeface="Arial" panose="020B0604020202020204" pitchFamily="34" charset="0"/>
              <a:buChar char="•"/>
            </a:pPr>
            <a:r>
              <a:rPr lang="en-US" dirty="0">
                <a:latin typeface="+mn-lt"/>
              </a:rPr>
              <a:t>Organization is responsible for operating the services they provide.</a:t>
            </a:r>
          </a:p>
          <a:p>
            <a:endParaRPr lang="en-US" sz="1000" dirty="0">
              <a:latin typeface="+mn-lt"/>
            </a:endParaRPr>
          </a:p>
          <a:p>
            <a:pPr marL="342900" indent="-342900">
              <a:buFont typeface="Arial" panose="020B0604020202020204" pitchFamily="34" charset="0"/>
              <a:buChar char="•"/>
            </a:pPr>
            <a:r>
              <a:rPr lang="en-US" dirty="0">
                <a:latin typeface="+mn-lt"/>
              </a:rPr>
              <a:t>Does not provide access to users outside of the organization. </a:t>
            </a:r>
          </a:p>
        </p:txBody>
      </p:sp>
    </p:spTree>
    <p:extLst>
      <p:ext uri="{BB962C8B-B14F-4D97-AF65-F5344CB8AC3E}">
        <p14:creationId xmlns:p14="http://schemas.microsoft.com/office/powerpoint/2010/main" val="23488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8643" y="440494"/>
            <a:ext cx="11341268" cy="680196"/>
          </a:xfrm>
        </p:spPr>
        <p:txBody>
          <a:bodyPr wrap="square" anchor="t">
            <a:normAutofit/>
          </a:bodyPr>
          <a:lstStyle/>
          <a:p>
            <a:r>
              <a:rPr lang="en-US" dirty="0"/>
              <a:t>Public cloud</a:t>
            </a:r>
          </a:p>
        </p:txBody>
      </p:sp>
      <p:sp>
        <p:nvSpPr>
          <p:cNvPr id="6" name="Text Placeholder 5"/>
          <p:cNvSpPr>
            <a:spLocks noGrp="1"/>
          </p:cNvSpPr>
          <p:nvPr>
            <p:ph sz="quarter" idx="10"/>
          </p:nvPr>
        </p:nvSpPr>
        <p:spPr>
          <a:xfrm>
            <a:off x="418642" y="1456897"/>
            <a:ext cx="5394960" cy="4734629"/>
          </a:xfrm>
        </p:spPr>
        <p:txBody>
          <a:bodyPr wrap="square">
            <a:normAutofit/>
          </a:bodyPr>
          <a:lstStyle/>
          <a:p>
            <a:pPr marL="342900" indent="-342900">
              <a:buFont typeface="Arial" panose="020B0604020202020204" pitchFamily="34" charset="0"/>
              <a:buChar char="•"/>
            </a:pPr>
            <a:r>
              <a:rPr lang="en-US" dirty="0">
                <a:latin typeface="+mn-lt"/>
              </a:rPr>
              <a:t>Owned by cloud services or hosting provider.</a:t>
            </a:r>
          </a:p>
          <a:p>
            <a:endParaRPr lang="en-US" sz="900" dirty="0">
              <a:latin typeface="+mn-lt"/>
            </a:endParaRPr>
          </a:p>
          <a:p>
            <a:pPr marL="342900" indent="-342900">
              <a:buFont typeface="Arial" panose="020B0604020202020204" pitchFamily="34" charset="0"/>
              <a:buChar char="•"/>
            </a:pPr>
            <a:r>
              <a:rPr lang="en-US" dirty="0">
                <a:latin typeface="+mn-lt"/>
              </a:rPr>
              <a:t>Provides resources and services to multiple organizations and users.</a:t>
            </a:r>
          </a:p>
          <a:p>
            <a:endParaRPr lang="en-US" sz="1000" dirty="0">
              <a:latin typeface="+mn-lt"/>
            </a:endParaRPr>
          </a:p>
          <a:p>
            <a:pPr marL="342900" indent="-342900">
              <a:buFont typeface="Arial" panose="020B0604020202020204" pitchFamily="34" charset="0"/>
              <a:buChar char="•"/>
            </a:pPr>
            <a:r>
              <a:rPr lang="en-US" dirty="0">
                <a:latin typeface="+mn-lt"/>
              </a:rPr>
              <a:t>Accessed via secure network connection (typically over the internet).</a:t>
            </a:r>
          </a:p>
        </p:txBody>
      </p:sp>
      <p:pic>
        <p:nvPicPr>
          <p:cNvPr id="5" name="Picture 4" descr="Multiple hands hold data up to servers in the clouds.">
            <a:extLst>
              <a:ext uri="{FF2B5EF4-FFF2-40B4-BE49-F238E27FC236}">
                <a16:creationId xmlns:a16="http://schemas.microsoft.com/office/drawing/2014/main" id="{24C1C11F-6E6D-4250-8043-EA724A676D1B}"/>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6428181" y="1860326"/>
            <a:ext cx="5394960" cy="3137348"/>
          </a:xfrm>
          <a:prstGeom prst="rect">
            <a:avLst/>
          </a:prstGeom>
          <a:noFill/>
        </p:spPr>
      </p:pic>
    </p:spTree>
    <p:extLst>
      <p:ext uri="{BB962C8B-B14F-4D97-AF65-F5344CB8AC3E}">
        <p14:creationId xmlns:p14="http://schemas.microsoft.com/office/powerpoint/2010/main" val="3096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rgbClr val="303030"/>
                </a:solidFill>
                <a:latin typeface="Segoe UI Semibold (Headings)"/>
              </a:rPr>
              <a:t>Hybrid cloud</a:t>
            </a:r>
            <a:endParaRPr lang="en-US" dirty="0"/>
          </a:p>
        </p:txBody>
      </p:sp>
      <p:pic>
        <p:nvPicPr>
          <p:cNvPr id="5" name="Picture 4" descr="The public cloud image and private cloud image are connected with a plus sign, demonstrating that a hybrid cloud is a combination of the two.">
            <a:extLst>
              <a:ext uri="{FF2B5EF4-FFF2-40B4-BE49-F238E27FC236}">
                <a16:creationId xmlns:a16="http://schemas.microsoft.com/office/drawing/2014/main" id="{14976C97-24C8-4AD8-BD44-300CAFDDB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916" y="538900"/>
            <a:ext cx="7517223" cy="3984128"/>
          </a:xfrm>
          <a:prstGeom prst="rect">
            <a:avLst/>
          </a:prstGeom>
        </p:spPr>
      </p:pic>
      <p:sp>
        <p:nvSpPr>
          <p:cNvPr id="6" name="Text Placeholder 5"/>
          <p:cNvSpPr>
            <a:spLocks noGrp="1"/>
          </p:cNvSpPr>
          <p:nvPr>
            <p:ph sz="quarter" idx="10"/>
          </p:nvPr>
        </p:nvSpPr>
        <p:spPr>
          <a:xfrm>
            <a:off x="285661" y="4488577"/>
            <a:ext cx="11340811" cy="923330"/>
          </a:xfrm>
        </p:spPr>
        <p:txBody>
          <a:bodyPr vert="horz" wrap="square" lIns="0" tIns="91440" rIns="146304" bIns="91440" rtlCol="0" anchor="t">
            <a:spAutoFit/>
          </a:bodyPr>
          <a:lstStyle/>
          <a:p>
            <a:pPr algn="ctr"/>
            <a:r>
              <a:rPr lang="en-US" dirty="0">
                <a:latin typeface="+mn-lt"/>
              </a:rPr>
              <a:t>Combines </a:t>
            </a:r>
            <a:r>
              <a:rPr lang="en-US" b="1" dirty="0">
                <a:latin typeface="+mn-lt"/>
              </a:rPr>
              <a:t>Public</a:t>
            </a:r>
            <a:r>
              <a:rPr lang="en-US" dirty="0">
                <a:latin typeface="+mn-lt"/>
              </a:rPr>
              <a:t> and </a:t>
            </a:r>
            <a:r>
              <a:rPr lang="en-US" b="1" dirty="0">
                <a:latin typeface="+mn-lt"/>
              </a:rPr>
              <a:t>Private</a:t>
            </a:r>
            <a:r>
              <a:rPr lang="en-US" dirty="0">
                <a:latin typeface="+mn-lt"/>
              </a:rPr>
              <a:t> clouds to allow applications to run in the</a:t>
            </a:r>
            <a:r>
              <a:rPr lang="en-US" dirty="0"/>
              <a:t> </a:t>
            </a:r>
            <a:r>
              <a:rPr lang="en-US" dirty="0">
                <a:latin typeface="+mn-lt"/>
              </a:rPr>
              <a:t> </a:t>
            </a:r>
            <a:br>
              <a:rPr lang="en-US" dirty="0"/>
            </a:br>
            <a:r>
              <a:rPr lang="en-US" dirty="0">
                <a:latin typeface="+mn-lt"/>
              </a:rPr>
              <a:t>most appropriate location.</a:t>
            </a:r>
          </a:p>
        </p:txBody>
      </p:sp>
    </p:spTree>
    <p:extLst>
      <p:ext uri="{BB962C8B-B14F-4D97-AF65-F5344CB8AC3E}">
        <p14:creationId xmlns:p14="http://schemas.microsoft.com/office/powerpoint/2010/main" val="338216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18643" y="440494"/>
            <a:ext cx="11341268" cy="680196"/>
          </a:xfrm>
        </p:spPr>
        <p:txBody>
          <a:bodyPr wrap="square" anchor="t">
            <a:normAutofit/>
          </a:bodyPr>
          <a:lstStyle/>
          <a:p>
            <a:r>
              <a:rPr lang="en-US" dirty="0"/>
              <a:t>Cloud model comparison</a:t>
            </a:r>
          </a:p>
        </p:txBody>
      </p:sp>
      <p:graphicFrame>
        <p:nvGraphicFramePr>
          <p:cNvPr id="2" name="Diagram 1" descr="Summary of the public, private, and hybrid cloud as described in the student materials. ">
            <a:extLst>
              <a:ext uri="{FF2B5EF4-FFF2-40B4-BE49-F238E27FC236}">
                <a16:creationId xmlns:a16="http://schemas.microsoft.com/office/drawing/2014/main" id="{2024A0FD-B1AE-41C3-946B-BCE59193A2AF}"/>
              </a:ext>
            </a:extLst>
          </p:cNvPr>
          <p:cNvGraphicFramePr/>
          <p:nvPr>
            <p:extLst>
              <p:ext uri="{D42A27DB-BD31-4B8C-83A1-F6EECF244321}">
                <p14:modId xmlns:p14="http://schemas.microsoft.com/office/powerpoint/2010/main" val="252999805"/>
              </p:ext>
            </p:extLst>
          </p:nvPr>
        </p:nvGraphicFramePr>
        <p:xfrm>
          <a:off x="419100" y="1457325"/>
          <a:ext cx="11341100" cy="402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15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3.xml><?xml version="1.0" encoding="utf-8"?>
<a:theme xmlns:a="http://schemas.openxmlformats.org/drawingml/2006/main" name="Microsoft Power Platform Template">
  <a:themeElements>
    <a:clrScheme name="Azure">
      <a:dk1>
        <a:srgbClr val="000000"/>
      </a:dk1>
      <a:lt1>
        <a:srgbClr val="FFFFFF"/>
      </a:lt1>
      <a:dk2>
        <a:srgbClr val="0078D4"/>
      </a:dk2>
      <a:lt2>
        <a:srgbClr val="FFFFFF"/>
      </a:lt2>
      <a:accent1>
        <a:srgbClr val="243A5E"/>
      </a:accent1>
      <a:accent2>
        <a:srgbClr val="75757A"/>
      </a:accent2>
      <a:accent3>
        <a:srgbClr val="000041"/>
      </a:accent3>
      <a:accent4>
        <a:srgbClr val="0078D4"/>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TT_Azure_PowerPoint_Template_Dec19" id="{4D812253-AE16-49B7-9E8B-E155C396F1B1}" vid="{CDFF03D5-E879-4992-95FD-25D14F5B9F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7356A06F744439C0CE932EEB009F5" ma:contentTypeVersion="6" ma:contentTypeDescription="Create a new document." ma:contentTypeScope="" ma:versionID="d10da16756ea923870ae2deb524579bc">
  <xsd:schema xmlns:xsd="http://www.w3.org/2001/XMLSchema" xmlns:xs="http://www.w3.org/2001/XMLSchema" xmlns:p="http://schemas.microsoft.com/office/2006/metadata/properties" xmlns:ns2="6656ffad-92b0-4efb-bc78-5d5af2c7fd93" xmlns:ns3="e7cc3f53-dbdf-4ffb-90f1-33d3d1806439" targetNamespace="http://schemas.microsoft.com/office/2006/metadata/properties" ma:root="true" ma:fieldsID="b6b9ea322e60814eb61348a7c2360d68" ns2:_="" ns3:_="">
    <xsd:import namespace="6656ffad-92b0-4efb-bc78-5d5af2c7fd93"/>
    <xsd:import namespace="e7cc3f53-dbdf-4ffb-90f1-33d3d18064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6ffad-92b0-4efb-bc78-5d5af2c7fd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cc3f53-dbdf-4ffb-90f1-33d3d18064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C5D45-9261-4D8E-BB6F-6EDCCD335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6ffad-92b0-4efb-bc78-5d5af2c7fd93"/>
    <ds:schemaRef ds:uri="e7cc3f53-dbdf-4ffb-90f1-33d3d1806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41A27A-878C-426A-BE1F-FD6C109B7049}">
  <ds:schemaRefs>
    <ds:schemaRef ds:uri="http://schemas.microsoft.com/office/2006/documentManagement/types"/>
    <ds:schemaRef ds:uri="e7cc3f53-dbdf-4ffb-90f1-33d3d1806439"/>
    <ds:schemaRef ds:uri="http://schemas.microsoft.com/office/2006/metadata/properties"/>
    <ds:schemaRef ds:uri="http://purl.org/dc/dcmitype/"/>
    <ds:schemaRef ds:uri="http://schemas.microsoft.com/office/infopath/2007/PartnerControls"/>
    <ds:schemaRef ds:uri="6656ffad-92b0-4efb-bc78-5d5af2c7fd93"/>
    <ds:schemaRef ds:uri="http://schemas.openxmlformats.org/package/2006/metadata/core-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C4064600-4854-4CD3-88DC-4DD71F11CFF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3508</Words>
  <Application>Microsoft Office PowerPoint</Application>
  <PresentationFormat>Widescreen</PresentationFormat>
  <Paragraphs>347</Paragraphs>
  <Slides>21</Slides>
  <Notes>20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4" baseType="lpstr">
      <vt:lpstr>Arial</vt:lpstr>
      <vt:lpstr>Calibri</vt:lpstr>
      <vt:lpstr>Consolas</vt:lpstr>
      <vt:lpstr>Segoe UI</vt:lpstr>
      <vt:lpstr>Segoe UI Light</vt:lpstr>
      <vt:lpstr>Segoe UI Semibold</vt:lpstr>
      <vt:lpstr>Segoe UI Semibold (Headings)</vt:lpstr>
      <vt:lpstr>Segoe UI Semilight</vt:lpstr>
      <vt:lpstr>Wingdings</vt:lpstr>
      <vt:lpstr>WHITE TEMPLATE</vt:lpstr>
      <vt:lpstr>Microsoft Power Platform Template</vt:lpstr>
      <vt:lpstr>Microsoft Power Platform Template</vt:lpstr>
      <vt:lpstr>Bitmap Image</vt:lpstr>
      <vt:lpstr>Section 01:  Cloud concepts</vt:lpstr>
      <vt:lpstr>Section 01 - Outline</vt:lpstr>
      <vt:lpstr>Cloud Computing</vt:lpstr>
      <vt:lpstr>What is cloud computing?</vt:lpstr>
      <vt:lpstr>Shared responsibility model</vt:lpstr>
      <vt:lpstr>Private cloud</vt:lpstr>
      <vt:lpstr>Public cloud</vt:lpstr>
      <vt:lpstr>Hybrid cloud</vt:lpstr>
      <vt:lpstr>Cloud model comparison</vt:lpstr>
      <vt:lpstr>Cloud benefits</vt:lpstr>
      <vt:lpstr>Cloud Benefits</vt:lpstr>
      <vt:lpstr>Cloud service types</vt:lpstr>
      <vt:lpstr>Infrastructure as a Service (IaaS)</vt:lpstr>
      <vt:lpstr>Platform as a Service (PaaS)</vt:lpstr>
      <vt:lpstr>Software as a Service (SaaS)</vt:lpstr>
      <vt:lpstr>Cloud service comparison</vt:lpstr>
      <vt:lpstr>Azure Active Directory</vt:lpstr>
      <vt:lpstr>Describe Azure Active Directory Benefits and Features</vt:lpstr>
      <vt:lpstr>Describe Azure AD Concepts</vt:lpstr>
      <vt:lpstr>Compare AD DS to Azure Active Directory</vt:lpstr>
      <vt:lpstr>Select Azure Active Directory Editions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Concepts</dc:title>
  <dc:creator/>
  <cp:lastModifiedBy/>
  <cp:revision>11</cp:revision>
  <dcterms:created xsi:type="dcterms:W3CDTF">2020-08-24T20:48:51Z</dcterms:created>
  <dcterms:modified xsi:type="dcterms:W3CDTF">2023-02-24T12:20:01Z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0x010100A5B7356A06F744439C0CE932EEB009F5</vt:lpwstr>
  </property>
  <property fmtid="{D5CDD505-2E9C-101B-9397-08002B2CF9AE}" pid="3" name="MSIP_Label_f5dc6714-9f23-4030-b547-8c94b19e0b7a_Enabled">
    <vt:lpwstr>true</vt:lpwstr>
  </property>
  <property fmtid="{D5CDD505-2E9C-101B-9397-08002B2CF9AE}" pid="4" name="MSIP_Label_f5dc6714-9f23-4030-b547-8c94b19e0b7a_SetDate">
    <vt:lpwstr>2023-02-24T12:19:43Z</vt:lpwstr>
  </property>
  <property fmtid="{D5CDD505-2E9C-101B-9397-08002B2CF9AE}" pid="5" name="MSIP_Label_f5dc6714-9f23-4030-b547-8c94b19e0b7a_Method">
    <vt:lpwstr>Standard</vt:lpwstr>
  </property>
  <property fmtid="{D5CDD505-2E9C-101B-9397-08002B2CF9AE}" pid="6" name="MSIP_Label_f5dc6714-9f23-4030-b547-8c94b19e0b7a_Name">
    <vt:lpwstr>Internal Information (R3)</vt:lpwstr>
  </property>
  <property fmtid="{D5CDD505-2E9C-101B-9397-08002B2CF9AE}" pid="7" name="MSIP_Label_f5dc6714-9f23-4030-b547-8c94b19e0b7a_SiteId">
    <vt:lpwstr>acbd4e6b-e845-4677-853c-a8d24faf3655</vt:lpwstr>
  </property>
  <property fmtid="{D5CDD505-2E9C-101B-9397-08002B2CF9AE}" pid="8" name="MSIP_Label_f5dc6714-9f23-4030-b547-8c94b19e0b7a_ActionId">
    <vt:lpwstr>ce9d02c5-df5e-4e39-abe7-96c748916adc</vt:lpwstr>
  </property>
  <property fmtid="{D5CDD505-2E9C-101B-9397-08002B2CF9AE}" pid="9" name="MSIP_Label_f5dc6714-9f23-4030-b547-8c94b19e0b7a_ContentBits">
    <vt:lpwstr>0</vt:lpwstr>
  </property>
</Properties>
</file>